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7.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54" r:id="rId4"/>
    <p:sldMasterId id="2147483875" r:id="rId5"/>
    <p:sldMasterId id="2147483883" r:id="rId6"/>
  </p:sldMasterIdLst>
  <p:notesMasterIdLst>
    <p:notesMasterId r:id="rId20"/>
  </p:notesMasterIdLst>
  <p:handoutMasterIdLst>
    <p:handoutMasterId r:id="rId21"/>
  </p:handoutMasterIdLst>
  <p:sldIdLst>
    <p:sldId id="623" r:id="rId7"/>
    <p:sldId id="555" r:id="rId8"/>
    <p:sldId id="595" r:id="rId9"/>
    <p:sldId id="597" r:id="rId10"/>
    <p:sldId id="563" r:id="rId11"/>
    <p:sldId id="271" r:id="rId12"/>
    <p:sldId id="624" r:id="rId13"/>
    <p:sldId id="611" r:id="rId14"/>
    <p:sldId id="626" r:id="rId15"/>
    <p:sldId id="627" r:id="rId16"/>
    <p:sldId id="625" r:id="rId17"/>
    <p:sldId id="620" r:id="rId18"/>
    <p:sldId id="615" r:id="rId19"/>
  </p:sldIdLst>
  <p:sldSz cx="9144000" cy="6858000" type="screen4x3"/>
  <p:notesSz cx="9872663" cy="6742113"/>
  <p:defaultTextStyle>
    <a:defPPr>
      <a:defRPr lang="sv-SE"/>
    </a:defPPr>
    <a:lvl1pPr algn="l" rtl="0" eaLnBrk="0" fontAlgn="base" hangingPunct="0">
      <a:spcBef>
        <a:spcPct val="0"/>
      </a:spcBef>
      <a:spcAft>
        <a:spcPct val="0"/>
      </a:spcAft>
      <a:defRPr sz="1872" kern="1200">
        <a:solidFill>
          <a:schemeClr val="tx1"/>
        </a:solidFill>
        <a:latin typeface="Arial" charset="0"/>
        <a:ea typeface="+mn-ea"/>
        <a:cs typeface="+mn-cs"/>
      </a:defRPr>
    </a:lvl1pPr>
    <a:lvl2pPr marL="356616" algn="l" rtl="0" eaLnBrk="0" fontAlgn="base" hangingPunct="0">
      <a:spcBef>
        <a:spcPct val="0"/>
      </a:spcBef>
      <a:spcAft>
        <a:spcPct val="0"/>
      </a:spcAft>
      <a:defRPr sz="1872" kern="1200">
        <a:solidFill>
          <a:schemeClr val="tx1"/>
        </a:solidFill>
        <a:latin typeface="Arial" charset="0"/>
        <a:ea typeface="+mn-ea"/>
        <a:cs typeface="+mn-cs"/>
      </a:defRPr>
    </a:lvl2pPr>
    <a:lvl3pPr marL="713232" algn="l" rtl="0" eaLnBrk="0" fontAlgn="base" hangingPunct="0">
      <a:spcBef>
        <a:spcPct val="0"/>
      </a:spcBef>
      <a:spcAft>
        <a:spcPct val="0"/>
      </a:spcAft>
      <a:defRPr sz="1872" kern="1200">
        <a:solidFill>
          <a:schemeClr val="tx1"/>
        </a:solidFill>
        <a:latin typeface="Arial" charset="0"/>
        <a:ea typeface="+mn-ea"/>
        <a:cs typeface="+mn-cs"/>
      </a:defRPr>
    </a:lvl3pPr>
    <a:lvl4pPr marL="1069848" algn="l" rtl="0" eaLnBrk="0" fontAlgn="base" hangingPunct="0">
      <a:spcBef>
        <a:spcPct val="0"/>
      </a:spcBef>
      <a:spcAft>
        <a:spcPct val="0"/>
      </a:spcAft>
      <a:defRPr sz="1872" kern="1200">
        <a:solidFill>
          <a:schemeClr val="tx1"/>
        </a:solidFill>
        <a:latin typeface="Arial" charset="0"/>
        <a:ea typeface="+mn-ea"/>
        <a:cs typeface="+mn-cs"/>
      </a:defRPr>
    </a:lvl4pPr>
    <a:lvl5pPr marL="1426464" algn="l" rtl="0" eaLnBrk="0" fontAlgn="base" hangingPunct="0">
      <a:spcBef>
        <a:spcPct val="0"/>
      </a:spcBef>
      <a:spcAft>
        <a:spcPct val="0"/>
      </a:spcAft>
      <a:defRPr sz="1872" kern="1200">
        <a:solidFill>
          <a:schemeClr val="tx1"/>
        </a:solidFill>
        <a:latin typeface="Arial" charset="0"/>
        <a:ea typeface="+mn-ea"/>
        <a:cs typeface="+mn-cs"/>
      </a:defRPr>
    </a:lvl5pPr>
    <a:lvl6pPr marL="1783080" algn="l" defTabSz="713232" rtl="0" eaLnBrk="1" latinLnBrk="0" hangingPunct="1">
      <a:defRPr sz="1872" kern="1200">
        <a:solidFill>
          <a:schemeClr val="tx1"/>
        </a:solidFill>
        <a:latin typeface="Arial" charset="0"/>
        <a:ea typeface="+mn-ea"/>
        <a:cs typeface="+mn-cs"/>
      </a:defRPr>
    </a:lvl6pPr>
    <a:lvl7pPr marL="2139696" algn="l" defTabSz="713232" rtl="0" eaLnBrk="1" latinLnBrk="0" hangingPunct="1">
      <a:defRPr sz="1872" kern="1200">
        <a:solidFill>
          <a:schemeClr val="tx1"/>
        </a:solidFill>
        <a:latin typeface="Arial" charset="0"/>
        <a:ea typeface="+mn-ea"/>
        <a:cs typeface="+mn-cs"/>
      </a:defRPr>
    </a:lvl7pPr>
    <a:lvl8pPr marL="2496312" algn="l" defTabSz="713232" rtl="0" eaLnBrk="1" latinLnBrk="0" hangingPunct="1">
      <a:defRPr sz="1872" kern="1200">
        <a:solidFill>
          <a:schemeClr val="tx1"/>
        </a:solidFill>
        <a:latin typeface="Arial" charset="0"/>
        <a:ea typeface="+mn-ea"/>
        <a:cs typeface="+mn-cs"/>
      </a:defRPr>
    </a:lvl8pPr>
    <a:lvl9pPr marL="2852928" algn="l" defTabSz="713232" rtl="0" eaLnBrk="1" latinLnBrk="0" hangingPunct="1">
      <a:defRPr sz="1872"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sldGuideLst>
    </p:ext>
    <p:ext uri="{2D200454-40CA-4A62-9FC3-DE9A4176ACB9}">
      <p15:notesGuideLst xmlns:p15="http://schemas.microsoft.com/office/powerpoint/2012/main">
        <p15:guide id="1" orient="horz" pos="2124" userDrawn="1">
          <p15:clr>
            <a:srgbClr val="A4A3A4"/>
          </p15:clr>
        </p15:guide>
        <p15:guide id="2" pos="3110"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Suzanne Collins" initials="SC" lastIdx="1" clrIdx="0">
    <p:extLst>
      <p:ext uri="{19B8F6BF-5375-455C-9EA6-DF929625EA0E}">
        <p15:presenceInfo xmlns:p15="http://schemas.microsoft.com/office/powerpoint/2012/main" userId="S-1-5-21-1801674531-682003330-725345543-55894"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2A226"/>
    <a:srgbClr val="595A59"/>
    <a:srgbClr val="999799"/>
    <a:srgbClr val="878686"/>
    <a:srgbClr val="194C4F"/>
  </p:clrMru>
  <p:extLst>
    <p:ext uri="{E76CE94A-603C-4142-B9EB-6D1370010A27}">
      <p14:discardImageEditData xmlns:p14="http://schemas.microsoft.com/office/powerpoint/2010/main" val="0"/>
    </p:ext>
    <p:ext uri="{D31A062A-798A-4329-ABDD-BBA856620510}">
      <p14:defaultImageDpi xmlns:p14="http://schemas.microsoft.com/office/powerpoint/2010/main" val="15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731AA54-785C-452A-8479-19B0920FE590}" v="51" dt="2022-06-07T22:16:22.356"/>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1212" autoAdjust="0"/>
    <p:restoredTop sz="85043" autoAdjust="0"/>
  </p:normalViewPr>
  <p:slideViewPr>
    <p:cSldViewPr snapToGrid="0" snapToObjects="1">
      <p:cViewPr varScale="1">
        <p:scale>
          <a:sx n="57" d="100"/>
          <a:sy n="57" d="100"/>
        </p:scale>
        <p:origin x="1324" y="28"/>
      </p:cViewPr>
      <p:guideLst>
        <p:guide orient="horz" pos="2160"/>
        <p:guide pos="2880"/>
      </p:guideLst>
    </p:cSldViewPr>
  </p:slideViewPr>
  <p:outlineViewPr>
    <p:cViewPr>
      <p:scale>
        <a:sx n="33" d="100"/>
        <a:sy n="33" d="100"/>
      </p:scale>
      <p:origin x="0" y="-4074"/>
    </p:cViewPr>
  </p:outlineViewPr>
  <p:notesTextViewPr>
    <p:cViewPr>
      <p:scale>
        <a:sx n="125" d="100"/>
        <a:sy n="125" d="100"/>
      </p:scale>
      <p:origin x="0" y="0"/>
    </p:cViewPr>
  </p:notesTextViewPr>
  <p:sorterViewPr>
    <p:cViewPr>
      <p:scale>
        <a:sx n="100" d="100"/>
        <a:sy n="100" d="100"/>
      </p:scale>
      <p:origin x="0" y="-3572"/>
    </p:cViewPr>
  </p:sorterViewPr>
  <p:notesViewPr>
    <p:cSldViewPr snapToGrid="0" snapToObjects="1">
      <p:cViewPr varScale="1">
        <p:scale>
          <a:sx n="127" d="100"/>
          <a:sy n="127" d="100"/>
        </p:scale>
        <p:origin x="1992" y="200"/>
      </p:cViewPr>
      <p:guideLst>
        <p:guide orient="horz" pos="2124"/>
        <p:guide pos="311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tableStyles" Target="tableStyles.xml"/><Relationship Id="rId3" Type="http://schemas.openxmlformats.org/officeDocument/2006/relationships/customXml" Target="../customXml/item3.xml"/><Relationship Id="rId21" Type="http://schemas.openxmlformats.org/officeDocument/2006/relationships/handoutMaster" Target="handoutMasters/handoutMaster1.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5.xml"/><Relationship Id="rId24" Type="http://schemas.openxmlformats.org/officeDocument/2006/relationships/viewProps" Target="viewProps.xml"/><Relationship Id="rId5" Type="http://schemas.openxmlformats.org/officeDocument/2006/relationships/slideMaster" Target="slideMasters/slideMaster2.xml"/><Relationship Id="rId15" Type="http://schemas.openxmlformats.org/officeDocument/2006/relationships/slide" Target="slides/slide9.xml"/><Relationship Id="rId23" Type="http://schemas.openxmlformats.org/officeDocument/2006/relationships/presProps" Target="presProps.xml"/><Relationship Id="rId28" Type="http://schemas.microsoft.com/office/2015/10/relationships/revisionInfo" Target="revisionInfo.xml"/><Relationship Id="rId10" Type="http://schemas.openxmlformats.org/officeDocument/2006/relationships/slide" Target="slides/slide4.xml"/><Relationship Id="rId19" Type="http://schemas.openxmlformats.org/officeDocument/2006/relationships/slide" Target="slides/slide13.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commentAuthors" Target="commentAuthors.xml"/><Relationship Id="rId27"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Diego Davila" userId="21aeb10e-3ee4-496f-8de5-ea54c22c72b8" providerId="ADAL" clId="{7731AA54-785C-452A-8479-19B0920FE590}"/>
    <pc:docChg chg="undo custSel addSld delSld modSld sldOrd">
      <pc:chgData name="Diego Davila" userId="21aeb10e-3ee4-496f-8de5-ea54c22c72b8" providerId="ADAL" clId="{7731AA54-785C-452A-8479-19B0920FE590}" dt="2022-06-07T22:17:52.969" v="425" actId="14100"/>
      <pc:docMkLst>
        <pc:docMk/>
      </pc:docMkLst>
      <pc:sldChg chg="modSp mod ord modNotesTx">
        <pc:chgData name="Diego Davila" userId="21aeb10e-3ee4-496f-8de5-ea54c22c72b8" providerId="ADAL" clId="{7731AA54-785C-452A-8479-19B0920FE590}" dt="2022-06-07T22:08:19.276" v="353" actId="20577"/>
        <pc:sldMkLst>
          <pc:docMk/>
          <pc:sldMk cId="0" sldId="271"/>
        </pc:sldMkLst>
        <pc:spChg chg="mod">
          <ac:chgData name="Diego Davila" userId="21aeb10e-3ee4-496f-8de5-ea54c22c72b8" providerId="ADAL" clId="{7731AA54-785C-452A-8479-19B0920FE590}" dt="2022-06-07T22:08:19.276" v="353" actId="20577"/>
          <ac:spMkLst>
            <pc:docMk/>
            <pc:sldMk cId="0" sldId="271"/>
            <ac:spMk id="11266" creationId="{10E7B0E3-FFCB-4538-8D33-85585149B314}"/>
          </ac:spMkLst>
        </pc:spChg>
      </pc:sldChg>
      <pc:sldChg chg="modSp mod">
        <pc:chgData name="Diego Davila" userId="21aeb10e-3ee4-496f-8de5-ea54c22c72b8" providerId="ADAL" clId="{7731AA54-785C-452A-8479-19B0920FE590}" dt="2022-06-07T22:06:32.470" v="315" actId="115"/>
        <pc:sldMkLst>
          <pc:docMk/>
          <pc:sldMk cId="2796516966" sldId="555"/>
        </pc:sldMkLst>
        <pc:spChg chg="mod">
          <ac:chgData name="Diego Davila" userId="21aeb10e-3ee4-496f-8de5-ea54c22c72b8" providerId="ADAL" clId="{7731AA54-785C-452A-8479-19B0920FE590}" dt="2022-06-07T22:06:32.102" v="314" actId="20577"/>
          <ac:spMkLst>
            <pc:docMk/>
            <pc:sldMk cId="2796516966" sldId="555"/>
            <ac:spMk id="10" creationId="{00000000-0000-0000-0000-000000000000}"/>
          </ac:spMkLst>
        </pc:spChg>
        <pc:spChg chg="mod">
          <ac:chgData name="Diego Davila" userId="21aeb10e-3ee4-496f-8de5-ea54c22c72b8" providerId="ADAL" clId="{7731AA54-785C-452A-8479-19B0920FE590}" dt="2022-06-07T22:06:32.470" v="315" actId="115"/>
          <ac:spMkLst>
            <pc:docMk/>
            <pc:sldMk cId="2796516966" sldId="555"/>
            <ac:spMk id="17" creationId="{00000000-0000-0000-0000-000000000000}"/>
          </ac:spMkLst>
        </pc:spChg>
      </pc:sldChg>
      <pc:sldChg chg="ord">
        <pc:chgData name="Diego Davila" userId="21aeb10e-3ee4-496f-8de5-ea54c22c72b8" providerId="ADAL" clId="{7731AA54-785C-452A-8479-19B0920FE590}" dt="2022-06-07T20:23:32.006" v="38"/>
        <pc:sldMkLst>
          <pc:docMk/>
          <pc:sldMk cId="175329824" sldId="563"/>
        </pc:sldMkLst>
      </pc:sldChg>
      <pc:sldChg chg="del ord">
        <pc:chgData name="Diego Davila" userId="21aeb10e-3ee4-496f-8de5-ea54c22c72b8" providerId="ADAL" clId="{7731AA54-785C-452A-8479-19B0920FE590}" dt="2022-06-07T22:14:49.589" v="388" actId="47"/>
        <pc:sldMkLst>
          <pc:docMk/>
          <pc:sldMk cId="536555342" sldId="586"/>
        </pc:sldMkLst>
      </pc:sldChg>
      <pc:sldChg chg="ord">
        <pc:chgData name="Diego Davila" userId="21aeb10e-3ee4-496f-8de5-ea54c22c72b8" providerId="ADAL" clId="{7731AA54-785C-452A-8479-19B0920FE590}" dt="2022-06-07T20:23:06.764" v="32"/>
        <pc:sldMkLst>
          <pc:docMk/>
          <pc:sldMk cId="488612462" sldId="595"/>
        </pc:sldMkLst>
      </pc:sldChg>
      <pc:sldChg chg="ord">
        <pc:chgData name="Diego Davila" userId="21aeb10e-3ee4-496f-8de5-ea54c22c72b8" providerId="ADAL" clId="{7731AA54-785C-452A-8479-19B0920FE590}" dt="2022-06-07T20:23:21.293" v="36"/>
        <pc:sldMkLst>
          <pc:docMk/>
          <pc:sldMk cId="2339507185" sldId="597"/>
        </pc:sldMkLst>
      </pc:sldChg>
      <pc:sldChg chg="modSp ord">
        <pc:chgData name="Diego Davila" userId="21aeb10e-3ee4-496f-8de5-ea54c22c72b8" providerId="ADAL" clId="{7731AA54-785C-452A-8479-19B0920FE590}" dt="2022-06-07T21:12:07.652" v="86" actId="20577"/>
        <pc:sldMkLst>
          <pc:docMk/>
          <pc:sldMk cId="229855662" sldId="611"/>
        </pc:sldMkLst>
        <pc:graphicFrameChg chg="mod">
          <ac:chgData name="Diego Davila" userId="21aeb10e-3ee4-496f-8de5-ea54c22c72b8" providerId="ADAL" clId="{7731AA54-785C-452A-8479-19B0920FE590}" dt="2022-06-07T21:12:07.652" v="86" actId="20577"/>
          <ac:graphicFrameMkLst>
            <pc:docMk/>
            <pc:sldMk cId="229855662" sldId="611"/>
            <ac:graphicFrameMk id="18" creationId="{70B9018C-91BF-619F-F936-22648E96431B}"/>
          </ac:graphicFrameMkLst>
        </pc:graphicFrameChg>
      </pc:sldChg>
      <pc:sldChg chg="modSp mod">
        <pc:chgData name="Diego Davila" userId="21aeb10e-3ee4-496f-8de5-ea54c22c72b8" providerId="ADAL" clId="{7731AA54-785C-452A-8479-19B0920FE590}" dt="2022-06-07T20:17:54.214" v="22" actId="20577"/>
        <pc:sldMkLst>
          <pc:docMk/>
          <pc:sldMk cId="2971943748" sldId="623"/>
        </pc:sldMkLst>
        <pc:spChg chg="mod">
          <ac:chgData name="Diego Davila" userId="21aeb10e-3ee4-496f-8de5-ea54c22c72b8" providerId="ADAL" clId="{7731AA54-785C-452A-8479-19B0920FE590}" dt="2022-06-07T20:17:54.214" v="22" actId="20577"/>
          <ac:spMkLst>
            <pc:docMk/>
            <pc:sldMk cId="2971943748" sldId="623"/>
            <ac:spMk id="3" creationId="{00000000-0000-0000-0000-000000000000}"/>
          </ac:spMkLst>
        </pc:spChg>
      </pc:sldChg>
      <pc:sldChg chg="modSp mod">
        <pc:chgData name="Diego Davila" userId="21aeb10e-3ee4-496f-8de5-ea54c22c72b8" providerId="ADAL" clId="{7731AA54-785C-452A-8479-19B0920FE590}" dt="2022-06-07T21:11:11.711" v="54" actId="1076"/>
        <pc:sldMkLst>
          <pc:docMk/>
          <pc:sldMk cId="1515698381" sldId="624"/>
        </pc:sldMkLst>
        <pc:picChg chg="mod">
          <ac:chgData name="Diego Davila" userId="21aeb10e-3ee4-496f-8de5-ea54c22c72b8" providerId="ADAL" clId="{7731AA54-785C-452A-8479-19B0920FE590}" dt="2022-06-07T21:11:11.711" v="54" actId="1076"/>
          <ac:picMkLst>
            <pc:docMk/>
            <pc:sldMk cId="1515698381" sldId="624"/>
            <ac:picMk id="3" creationId="{E183F689-D54D-4155-965A-0F669DAA3108}"/>
          </ac:picMkLst>
        </pc:picChg>
        <pc:picChg chg="mod">
          <ac:chgData name="Diego Davila" userId="21aeb10e-3ee4-496f-8de5-ea54c22c72b8" providerId="ADAL" clId="{7731AA54-785C-452A-8479-19B0920FE590}" dt="2022-06-07T21:11:03.450" v="52" actId="1076"/>
          <ac:picMkLst>
            <pc:docMk/>
            <pc:sldMk cId="1515698381" sldId="624"/>
            <ac:picMk id="5" creationId="{FF4080E4-9B98-4BE5-BBC3-D6BB6B8F3008}"/>
          </ac:picMkLst>
        </pc:picChg>
      </pc:sldChg>
      <pc:sldChg chg="delSp modSp add mod">
        <pc:chgData name="Diego Davila" userId="21aeb10e-3ee4-496f-8de5-ea54c22c72b8" providerId="ADAL" clId="{7731AA54-785C-452A-8479-19B0920FE590}" dt="2022-06-07T22:09:34.348" v="364" actId="20577"/>
        <pc:sldMkLst>
          <pc:docMk/>
          <pc:sldMk cId="2137244687" sldId="625"/>
        </pc:sldMkLst>
        <pc:spChg chg="mod">
          <ac:chgData name="Diego Davila" userId="21aeb10e-3ee4-496f-8de5-ea54c22c72b8" providerId="ADAL" clId="{7731AA54-785C-452A-8479-19B0920FE590}" dt="2022-06-07T22:09:34.348" v="364" actId="20577"/>
          <ac:spMkLst>
            <pc:docMk/>
            <pc:sldMk cId="2137244687" sldId="625"/>
            <ac:spMk id="18" creationId="{00000000-0000-0000-0000-000000000000}"/>
          </ac:spMkLst>
        </pc:spChg>
        <pc:spChg chg="del mod">
          <ac:chgData name="Diego Davila" userId="21aeb10e-3ee4-496f-8de5-ea54c22c72b8" providerId="ADAL" clId="{7731AA54-785C-452A-8479-19B0920FE590}" dt="2022-06-07T21:13:40.190" v="96" actId="478"/>
          <ac:spMkLst>
            <pc:docMk/>
            <pc:sldMk cId="2137244687" sldId="625"/>
            <ac:spMk id="20" creationId="{00000000-0000-0000-0000-000000000000}"/>
          </ac:spMkLst>
        </pc:spChg>
        <pc:picChg chg="mod">
          <ac:chgData name="Diego Davila" userId="21aeb10e-3ee4-496f-8de5-ea54c22c72b8" providerId="ADAL" clId="{7731AA54-785C-452A-8479-19B0920FE590}" dt="2022-06-07T21:18:08.365" v="214" actId="14100"/>
          <ac:picMkLst>
            <pc:docMk/>
            <pc:sldMk cId="2137244687" sldId="625"/>
            <ac:picMk id="3" creationId="{00000000-0000-0000-0000-000000000000}"/>
          </ac:picMkLst>
        </pc:picChg>
        <pc:picChg chg="del">
          <ac:chgData name="Diego Davila" userId="21aeb10e-3ee4-496f-8de5-ea54c22c72b8" providerId="ADAL" clId="{7731AA54-785C-452A-8479-19B0920FE590}" dt="2022-06-07T21:12:44.313" v="88" actId="478"/>
          <ac:picMkLst>
            <pc:docMk/>
            <pc:sldMk cId="2137244687" sldId="625"/>
            <ac:picMk id="7" creationId="{00000000-0000-0000-0000-000000000000}"/>
          </ac:picMkLst>
        </pc:picChg>
      </pc:sldChg>
      <pc:sldChg chg="addSp delSp modSp new mod">
        <pc:chgData name="Diego Davila" userId="21aeb10e-3ee4-496f-8de5-ea54c22c72b8" providerId="ADAL" clId="{7731AA54-785C-452A-8479-19B0920FE590}" dt="2022-06-07T22:14:41.699" v="387" actId="478"/>
        <pc:sldMkLst>
          <pc:docMk/>
          <pc:sldMk cId="2803456300" sldId="626"/>
        </pc:sldMkLst>
        <pc:spChg chg="del">
          <ac:chgData name="Diego Davila" userId="21aeb10e-3ee4-496f-8de5-ea54c22c72b8" providerId="ADAL" clId="{7731AA54-785C-452A-8479-19B0920FE590}" dt="2022-06-07T22:13:34.981" v="374"/>
          <ac:spMkLst>
            <pc:docMk/>
            <pc:sldMk cId="2803456300" sldId="626"/>
            <ac:spMk id="2" creationId="{892E0A25-5299-446D-8336-B99442B7216B}"/>
          </ac:spMkLst>
        </pc:spChg>
        <pc:spChg chg="del">
          <ac:chgData name="Diego Davila" userId="21aeb10e-3ee4-496f-8de5-ea54c22c72b8" providerId="ADAL" clId="{7731AA54-785C-452A-8479-19B0920FE590}" dt="2022-06-07T22:13:21.427" v="372"/>
          <ac:spMkLst>
            <pc:docMk/>
            <pc:sldMk cId="2803456300" sldId="626"/>
            <ac:spMk id="3" creationId="{F6C2ECE4-7A0D-4A72-B7AB-F37F34EE9DE1}"/>
          </ac:spMkLst>
        </pc:spChg>
        <pc:spChg chg="del">
          <ac:chgData name="Diego Davila" userId="21aeb10e-3ee4-496f-8de5-ea54c22c72b8" providerId="ADAL" clId="{7731AA54-785C-452A-8479-19B0920FE590}" dt="2022-06-07T22:14:41.699" v="387" actId="478"/>
          <ac:spMkLst>
            <pc:docMk/>
            <pc:sldMk cId="2803456300" sldId="626"/>
            <ac:spMk id="4" creationId="{A48E6068-657C-4EDA-8822-2C8F38C1FD02}"/>
          </ac:spMkLst>
        </pc:spChg>
        <pc:spChg chg="add mod">
          <ac:chgData name="Diego Davila" userId="21aeb10e-3ee4-496f-8de5-ea54c22c72b8" providerId="ADAL" clId="{7731AA54-785C-452A-8479-19B0920FE590}" dt="2022-06-07T22:13:28.027" v="373" actId="122"/>
          <ac:spMkLst>
            <pc:docMk/>
            <pc:sldMk cId="2803456300" sldId="626"/>
            <ac:spMk id="5" creationId="{B0FDBC1A-9593-4C31-8B2E-568ECDFEE748}"/>
          </ac:spMkLst>
        </pc:spChg>
        <pc:spChg chg="add del mod">
          <ac:chgData name="Diego Davila" userId="21aeb10e-3ee4-496f-8de5-ea54c22c72b8" providerId="ADAL" clId="{7731AA54-785C-452A-8479-19B0920FE590}" dt="2022-06-07T22:14:25.624" v="386"/>
          <ac:spMkLst>
            <pc:docMk/>
            <pc:sldMk cId="2803456300" sldId="626"/>
            <ac:spMk id="8" creationId="{0F98EAD0-8D4C-4D81-A392-35CA89C8672C}"/>
          </ac:spMkLst>
        </pc:spChg>
        <pc:picChg chg="add mod">
          <ac:chgData name="Diego Davila" userId="21aeb10e-3ee4-496f-8de5-ea54c22c72b8" providerId="ADAL" clId="{7731AA54-785C-452A-8479-19B0920FE590}" dt="2022-06-07T22:13:40.484" v="375" actId="1076"/>
          <ac:picMkLst>
            <pc:docMk/>
            <pc:sldMk cId="2803456300" sldId="626"/>
            <ac:picMk id="6" creationId="{B45960AE-EFF1-47E3-BBE0-03B6F3EBF2F0}"/>
          </ac:picMkLst>
        </pc:picChg>
        <pc:picChg chg="add mod">
          <ac:chgData name="Diego Davila" userId="21aeb10e-3ee4-496f-8de5-ea54c22c72b8" providerId="ADAL" clId="{7731AA54-785C-452A-8479-19B0920FE590}" dt="2022-06-07T22:14:04.825" v="382" actId="14100"/>
          <ac:picMkLst>
            <pc:docMk/>
            <pc:sldMk cId="2803456300" sldId="626"/>
            <ac:picMk id="7" creationId="{CA1ABDEB-3CBC-4E5D-992F-FF417FC33DA4}"/>
          </ac:picMkLst>
        </pc:picChg>
      </pc:sldChg>
      <pc:sldChg chg="add del">
        <pc:chgData name="Diego Davila" userId="21aeb10e-3ee4-496f-8de5-ea54c22c72b8" providerId="ADAL" clId="{7731AA54-785C-452A-8479-19B0920FE590}" dt="2022-06-07T22:12:36.314" v="370" actId="47"/>
        <pc:sldMkLst>
          <pc:docMk/>
          <pc:sldMk cId="3881237334" sldId="626"/>
        </pc:sldMkLst>
      </pc:sldChg>
      <pc:sldChg chg="addSp delSp modSp new mod">
        <pc:chgData name="Diego Davila" userId="21aeb10e-3ee4-496f-8de5-ea54c22c72b8" providerId="ADAL" clId="{7731AA54-785C-452A-8479-19B0920FE590}" dt="2022-06-07T22:17:52.969" v="425" actId="14100"/>
        <pc:sldMkLst>
          <pc:docMk/>
          <pc:sldMk cId="1556333755" sldId="627"/>
        </pc:sldMkLst>
        <pc:spChg chg="add del">
          <ac:chgData name="Diego Davila" userId="21aeb10e-3ee4-496f-8de5-ea54c22c72b8" providerId="ADAL" clId="{7731AA54-785C-452A-8479-19B0920FE590}" dt="2022-06-07T22:16:11.681" v="404"/>
          <ac:spMkLst>
            <pc:docMk/>
            <pc:sldMk cId="1556333755" sldId="627"/>
            <ac:spMk id="2" creationId="{BCBD7BDA-B849-4925-93A5-5CFBE2F80AE3}"/>
          </ac:spMkLst>
        </pc:spChg>
        <pc:spChg chg="del">
          <ac:chgData name="Diego Davila" userId="21aeb10e-3ee4-496f-8de5-ea54c22c72b8" providerId="ADAL" clId="{7731AA54-785C-452A-8479-19B0920FE590}" dt="2022-06-07T22:16:26.307" v="406" actId="478"/>
          <ac:spMkLst>
            <pc:docMk/>
            <pc:sldMk cId="1556333755" sldId="627"/>
            <ac:spMk id="3" creationId="{0D2E6617-BC50-45E5-821A-FB0CF84F4FC6}"/>
          </ac:spMkLst>
        </pc:spChg>
        <pc:spChg chg="del">
          <ac:chgData name="Diego Davila" userId="21aeb10e-3ee4-496f-8de5-ea54c22c72b8" providerId="ADAL" clId="{7731AA54-785C-452A-8479-19B0920FE590}" dt="2022-06-07T22:17:35.089" v="421" actId="478"/>
          <ac:spMkLst>
            <pc:docMk/>
            <pc:sldMk cId="1556333755" sldId="627"/>
            <ac:spMk id="4" creationId="{B2E6BF42-125D-4C41-8A8D-9FEA368D7EFD}"/>
          </ac:spMkLst>
        </pc:spChg>
        <pc:spChg chg="add del mod">
          <ac:chgData name="Diego Davila" userId="21aeb10e-3ee4-496f-8de5-ea54c22c72b8" providerId="ADAL" clId="{7731AA54-785C-452A-8479-19B0920FE590}" dt="2022-06-07T22:16:00.316" v="403"/>
          <ac:spMkLst>
            <pc:docMk/>
            <pc:sldMk cId="1556333755" sldId="627"/>
            <ac:spMk id="5" creationId="{FA43F94E-D317-4560-9BB5-5066FB99AB32}"/>
          </ac:spMkLst>
        </pc:spChg>
        <pc:spChg chg="add mod">
          <ac:chgData name="Diego Davila" userId="21aeb10e-3ee4-496f-8de5-ea54c22c72b8" providerId="ADAL" clId="{7731AA54-785C-452A-8479-19B0920FE590}" dt="2022-06-07T22:17:52.969" v="425" actId="14100"/>
          <ac:spMkLst>
            <pc:docMk/>
            <pc:sldMk cId="1556333755" sldId="627"/>
            <ac:spMk id="6" creationId="{2C779BAA-25D9-458B-B45D-C0B30666A075}"/>
          </ac:spMkLst>
        </pc:spChg>
        <pc:picChg chg="add mod">
          <ac:chgData name="Diego Davila" userId="21aeb10e-3ee4-496f-8de5-ea54c22c72b8" providerId="ADAL" clId="{7731AA54-785C-452A-8479-19B0920FE590}" dt="2022-06-07T22:16:58.565" v="416" actId="1076"/>
          <ac:picMkLst>
            <pc:docMk/>
            <pc:sldMk cId="1556333755" sldId="627"/>
            <ac:picMk id="7" creationId="{CFD4D29A-CC6E-4AFB-9239-9AAE6C2DB63B}"/>
          </ac:picMkLst>
        </pc:picChg>
      </pc:sldChg>
      <pc:sldChg chg="new del">
        <pc:chgData name="Diego Davila" userId="21aeb10e-3ee4-496f-8de5-ea54c22c72b8" providerId="ADAL" clId="{7731AA54-785C-452A-8479-19B0920FE590}" dt="2022-06-07T22:15:01.949" v="390" actId="680"/>
        <pc:sldMkLst>
          <pc:docMk/>
          <pc:sldMk cId="1936654507" sldId="627"/>
        </pc:sldMkLst>
      </pc:sldChg>
      <pc:sldChg chg="modSp add del ord">
        <pc:chgData name="Diego Davila" userId="21aeb10e-3ee4-496f-8de5-ea54c22c72b8" providerId="ADAL" clId="{7731AA54-785C-452A-8479-19B0920FE590}" dt="2022-06-07T22:15:31.872" v="400" actId="2696"/>
        <pc:sldMkLst>
          <pc:docMk/>
          <pc:sldMk cId="2681389072" sldId="627"/>
        </pc:sldMkLst>
        <pc:graphicFrameChg chg="mod">
          <ac:chgData name="Diego Davila" userId="21aeb10e-3ee4-496f-8de5-ea54c22c72b8" providerId="ADAL" clId="{7731AA54-785C-452A-8479-19B0920FE590}" dt="2022-06-07T22:15:23.525" v="399" actId="20577"/>
          <ac:graphicFrameMkLst>
            <pc:docMk/>
            <pc:sldMk cId="2681389072" sldId="627"/>
            <ac:graphicFrameMk id="18" creationId="{70B9018C-91BF-619F-F936-22648E96431B}"/>
          </ac:graphicFrameMkLst>
        </pc:graphicFrameChg>
      </pc:sldChg>
    </pc:docChg>
  </pc:docChgLst>
</pc:chgInfo>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F523B32-86DF-4DB2-8D9D-9F5CB38714D4}"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CA9B07A7-97A1-409B-823E-0CDB14BC0A24}">
      <dgm:prSet/>
      <dgm:spPr/>
      <dgm:t>
        <a:bodyPr/>
        <a:lstStyle/>
        <a:p>
          <a:r>
            <a:rPr lang="en-US" b="1" dirty="0"/>
            <a:t>Underhill Study: Texas Health, Harris Methodist Hospital (a Magnet Facility) – Fort Worth, TX – Decreasing Cesarean SSI Infections</a:t>
          </a:r>
        </a:p>
      </dgm:t>
    </dgm:pt>
    <dgm:pt modelId="{A6C24EC6-D15C-459E-9E73-7438940ECE9C}" type="parTrans" cxnId="{CA0B7527-A047-4DDA-9DAD-2A011849C044}">
      <dgm:prSet/>
      <dgm:spPr/>
      <dgm:t>
        <a:bodyPr/>
        <a:lstStyle/>
        <a:p>
          <a:endParaRPr lang="en-US"/>
        </a:p>
      </dgm:t>
    </dgm:pt>
    <dgm:pt modelId="{8DBAB615-02C9-418C-A964-71EF0AE57299}" type="sibTrans" cxnId="{CA0B7527-A047-4DDA-9DAD-2A011849C044}">
      <dgm:prSet/>
      <dgm:spPr/>
      <dgm:t>
        <a:bodyPr/>
        <a:lstStyle/>
        <a:p>
          <a:endParaRPr lang="en-US"/>
        </a:p>
      </dgm:t>
    </dgm:pt>
    <dgm:pt modelId="{E63E7442-6B1E-4684-A6EC-35AAF7BC1891}">
      <dgm:prSet/>
      <dgm:spPr/>
      <dgm:t>
        <a:bodyPr/>
        <a:lstStyle/>
        <a:p>
          <a:r>
            <a:rPr lang="en-US" dirty="0"/>
            <a:t>SSI rate for C-sections had reached 3.5-4% from 2012 - 2015</a:t>
          </a:r>
        </a:p>
      </dgm:t>
    </dgm:pt>
    <dgm:pt modelId="{CC4EAF91-20E0-4302-B1CA-63918F31A70E}" type="parTrans" cxnId="{04455D90-A346-4856-B489-53B0A25D187F}">
      <dgm:prSet/>
      <dgm:spPr/>
      <dgm:t>
        <a:bodyPr/>
        <a:lstStyle/>
        <a:p>
          <a:endParaRPr lang="en-US"/>
        </a:p>
      </dgm:t>
    </dgm:pt>
    <dgm:pt modelId="{5DEAE0F4-A93F-4020-8A47-7334605EAAEB}" type="sibTrans" cxnId="{04455D90-A346-4856-B489-53B0A25D187F}">
      <dgm:prSet/>
      <dgm:spPr/>
      <dgm:t>
        <a:bodyPr/>
        <a:lstStyle/>
        <a:p>
          <a:endParaRPr lang="en-US"/>
        </a:p>
      </dgm:t>
    </dgm:pt>
    <dgm:pt modelId="{2077C9D9-8C91-45FD-8C72-30DF05D6DA80}">
      <dgm:prSet/>
      <dgm:spPr/>
      <dgm:t>
        <a:bodyPr/>
        <a:lstStyle/>
        <a:p>
          <a:r>
            <a:rPr lang="en-US" dirty="0"/>
            <a:t>Implemented Mepilex Border Post Op Ag Feb. 2015</a:t>
          </a:r>
        </a:p>
      </dgm:t>
    </dgm:pt>
    <dgm:pt modelId="{8E24D160-2181-4F6D-A343-524EE48419B5}" type="parTrans" cxnId="{38CD14A9-B084-4D7A-92ED-5BDD76D9C90A}">
      <dgm:prSet/>
      <dgm:spPr/>
      <dgm:t>
        <a:bodyPr/>
        <a:lstStyle/>
        <a:p>
          <a:endParaRPr lang="en-US"/>
        </a:p>
      </dgm:t>
    </dgm:pt>
    <dgm:pt modelId="{E13AECAF-69CC-4E34-8CE4-8596F9CFBFBB}" type="sibTrans" cxnId="{38CD14A9-B084-4D7A-92ED-5BDD76D9C90A}">
      <dgm:prSet/>
      <dgm:spPr/>
      <dgm:t>
        <a:bodyPr/>
        <a:lstStyle/>
        <a:p>
          <a:endParaRPr lang="en-US"/>
        </a:p>
      </dgm:t>
    </dgm:pt>
    <dgm:pt modelId="{6CDE59E0-6AA1-4084-BB4F-54A2E26235BF}">
      <dgm:prSet/>
      <dgm:spPr/>
      <dgm:t>
        <a:bodyPr/>
        <a:lstStyle/>
        <a:p>
          <a:r>
            <a:rPr lang="en-US" b="1" dirty="0"/>
            <a:t>Erickson: CentraCare St Cloud Hospital (a Magnet Facility) – St Cloud, MN </a:t>
          </a:r>
          <a:endParaRPr lang="en-US" dirty="0"/>
        </a:p>
      </dgm:t>
    </dgm:pt>
    <dgm:pt modelId="{D1F3C8D1-B54A-4F48-9E99-74195A0D0EEB}" type="parTrans" cxnId="{C6B06291-8C04-4787-948C-524A8E0DA741}">
      <dgm:prSet/>
      <dgm:spPr/>
      <dgm:t>
        <a:bodyPr/>
        <a:lstStyle/>
        <a:p>
          <a:endParaRPr lang="en-US"/>
        </a:p>
      </dgm:t>
    </dgm:pt>
    <dgm:pt modelId="{6517DF67-E98F-4943-A067-E55D1357DFAC}" type="sibTrans" cxnId="{C6B06291-8C04-4787-948C-524A8E0DA741}">
      <dgm:prSet/>
      <dgm:spPr/>
      <dgm:t>
        <a:bodyPr/>
        <a:lstStyle/>
        <a:p>
          <a:endParaRPr lang="en-US"/>
        </a:p>
      </dgm:t>
    </dgm:pt>
    <dgm:pt modelId="{EC063BB1-0878-4FD4-956A-2CEC92B7EC34}">
      <dgm:prSet/>
      <dgm:spPr/>
      <dgm:t>
        <a:bodyPr/>
        <a:lstStyle/>
        <a:p>
          <a:r>
            <a:rPr lang="en-US" b="1" dirty="0"/>
            <a:t>Wood: Tucson Medical Center – Working together, The Power of Teamwork in Preventing C-section SSI’s</a:t>
          </a:r>
          <a:r>
            <a:rPr lang="en-US" dirty="0"/>
            <a:t> </a:t>
          </a:r>
          <a:endParaRPr lang="en-US" b="1" dirty="0"/>
        </a:p>
      </dgm:t>
    </dgm:pt>
    <dgm:pt modelId="{13D997C3-A056-426B-A198-EE128A2525FD}" type="parTrans" cxnId="{C0857B4B-74E2-4DF5-88E1-077F2CE01F43}">
      <dgm:prSet/>
      <dgm:spPr/>
      <dgm:t>
        <a:bodyPr/>
        <a:lstStyle/>
        <a:p>
          <a:endParaRPr lang="en-US"/>
        </a:p>
      </dgm:t>
    </dgm:pt>
    <dgm:pt modelId="{D4DED90F-8C3B-4CA5-BEC0-A6B15D10CD92}" type="sibTrans" cxnId="{C0857B4B-74E2-4DF5-88E1-077F2CE01F43}">
      <dgm:prSet/>
      <dgm:spPr/>
      <dgm:t>
        <a:bodyPr/>
        <a:lstStyle/>
        <a:p>
          <a:endParaRPr lang="en-US"/>
        </a:p>
      </dgm:t>
    </dgm:pt>
    <dgm:pt modelId="{924B27DA-3E85-4D0D-AEB8-7AC8A2B84011}">
      <dgm:prSet/>
      <dgm:spPr/>
      <dgm:t>
        <a:bodyPr/>
        <a:lstStyle/>
        <a:p>
          <a:r>
            <a:rPr lang="en-US" dirty="0"/>
            <a:t>2018 – 18 SSIs</a:t>
          </a:r>
        </a:p>
      </dgm:t>
    </dgm:pt>
    <dgm:pt modelId="{F2387F55-737D-4A9D-8CBB-EDA81857280A}" type="parTrans" cxnId="{EA697F22-7F2F-4FD6-A7D7-B8B9B8BCA84C}">
      <dgm:prSet/>
      <dgm:spPr/>
      <dgm:t>
        <a:bodyPr/>
        <a:lstStyle/>
        <a:p>
          <a:endParaRPr lang="en-US"/>
        </a:p>
      </dgm:t>
    </dgm:pt>
    <dgm:pt modelId="{4B5F1711-CB3A-4D66-9790-48F5D5B6B6C8}" type="sibTrans" cxnId="{EA697F22-7F2F-4FD6-A7D7-B8B9B8BCA84C}">
      <dgm:prSet/>
      <dgm:spPr/>
      <dgm:t>
        <a:bodyPr/>
        <a:lstStyle/>
        <a:p>
          <a:endParaRPr lang="en-US"/>
        </a:p>
      </dgm:t>
    </dgm:pt>
    <dgm:pt modelId="{5FFDB226-3876-49E4-BC04-87DF72FA1476}">
      <dgm:prSet/>
      <dgm:spPr/>
      <dgm:t>
        <a:bodyPr/>
        <a:lstStyle/>
        <a:p>
          <a:r>
            <a:rPr lang="en-US" dirty="0"/>
            <a:t>Multidisciplinary team developed an SSI reduction pathway for all patients covering pre-hospital to discharge</a:t>
          </a:r>
        </a:p>
      </dgm:t>
    </dgm:pt>
    <dgm:pt modelId="{8F3535A5-AF71-4451-B648-FE97318B36C4}" type="parTrans" cxnId="{4166F4F4-4606-4E32-996F-1FB4324F4C3B}">
      <dgm:prSet/>
      <dgm:spPr/>
      <dgm:t>
        <a:bodyPr/>
        <a:lstStyle/>
        <a:p>
          <a:endParaRPr lang="en-US"/>
        </a:p>
      </dgm:t>
    </dgm:pt>
    <dgm:pt modelId="{C8F7B32F-DFC3-4444-818F-E7FE4877A73F}" type="sibTrans" cxnId="{4166F4F4-4606-4E32-996F-1FB4324F4C3B}">
      <dgm:prSet/>
      <dgm:spPr/>
      <dgm:t>
        <a:bodyPr/>
        <a:lstStyle/>
        <a:p>
          <a:endParaRPr lang="en-US"/>
        </a:p>
      </dgm:t>
    </dgm:pt>
    <dgm:pt modelId="{2F81470F-4682-437F-9825-ACF20C8742C3}">
      <dgm:prSet/>
      <dgm:spPr/>
      <dgm:t>
        <a:bodyPr/>
        <a:lstStyle/>
        <a:p>
          <a:r>
            <a:rPr lang="en-US" dirty="0"/>
            <a:t>SSI Rates reached 2.84% in 2014 (National Average is 1.84%)</a:t>
          </a:r>
        </a:p>
      </dgm:t>
    </dgm:pt>
    <dgm:pt modelId="{B1F9C419-2653-4097-AD0C-8B06862D68FA}" type="parTrans" cxnId="{6722FDE0-4F16-482E-BB39-618806D7D68D}">
      <dgm:prSet/>
      <dgm:spPr/>
      <dgm:t>
        <a:bodyPr/>
        <a:lstStyle/>
        <a:p>
          <a:endParaRPr lang="en-US"/>
        </a:p>
      </dgm:t>
    </dgm:pt>
    <dgm:pt modelId="{033FE034-3660-4C38-A06A-756C28DD1CC2}" type="sibTrans" cxnId="{6722FDE0-4F16-482E-BB39-618806D7D68D}">
      <dgm:prSet/>
      <dgm:spPr/>
      <dgm:t>
        <a:bodyPr/>
        <a:lstStyle/>
        <a:p>
          <a:endParaRPr lang="en-US"/>
        </a:p>
      </dgm:t>
    </dgm:pt>
    <dgm:pt modelId="{5775DEFC-A627-4317-AF7C-FF3009BBE41C}">
      <dgm:prSet/>
      <dgm:spPr/>
      <dgm:t>
        <a:bodyPr/>
        <a:lstStyle/>
        <a:p>
          <a:r>
            <a:rPr lang="en-US" dirty="0"/>
            <a:t>Their post implementation </a:t>
          </a:r>
          <a:r>
            <a:rPr lang="en-US" b="1" dirty="0"/>
            <a:t>SSI rate dropped to 0.94%</a:t>
          </a:r>
        </a:p>
      </dgm:t>
    </dgm:pt>
    <dgm:pt modelId="{0764F7F8-B477-4C22-86E4-A0006A8D8073}" type="parTrans" cxnId="{11D6E8BB-AE5F-460E-ABE3-79E28C4368EB}">
      <dgm:prSet/>
      <dgm:spPr/>
      <dgm:t>
        <a:bodyPr/>
        <a:lstStyle/>
        <a:p>
          <a:endParaRPr lang="en-US"/>
        </a:p>
      </dgm:t>
    </dgm:pt>
    <dgm:pt modelId="{F33ECCB7-C62E-436E-B4DE-06D859A67614}" type="sibTrans" cxnId="{11D6E8BB-AE5F-460E-ABE3-79E28C4368EB}">
      <dgm:prSet/>
      <dgm:spPr/>
      <dgm:t>
        <a:bodyPr/>
        <a:lstStyle/>
        <a:p>
          <a:endParaRPr lang="en-US"/>
        </a:p>
      </dgm:t>
    </dgm:pt>
    <dgm:pt modelId="{78AA5403-EDC5-485C-8996-4F4B63320B47}">
      <dgm:prSet/>
      <dgm:spPr/>
      <dgm:t>
        <a:bodyPr/>
        <a:lstStyle/>
        <a:p>
          <a:r>
            <a:rPr lang="en-US" b="1" dirty="0"/>
            <a:t>Possible cost savings of $1.47 million </a:t>
          </a:r>
          <a:r>
            <a:rPr lang="en-US" dirty="0"/>
            <a:t>based on their SSI rate from 2012 to Q1 of 2015 </a:t>
          </a:r>
        </a:p>
      </dgm:t>
    </dgm:pt>
    <dgm:pt modelId="{BAAB4E92-A30D-436A-B635-CD03EA53445A}" type="parTrans" cxnId="{58FC9FB8-90F0-4494-B0A3-06FF494C4245}">
      <dgm:prSet/>
      <dgm:spPr/>
      <dgm:t>
        <a:bodyPr/>
        <a:lstStyle/>
        <a:p>
          <a:endParaRPr lang="en-US"/>
        </a:p>
      </dgm:t>
    </dgm:pt>
    <dgm:pt modelId="{BB4FBD3E-C0FE-4109-BE61-D76A3FD0F609}" type="sibTrans" cxnId="{58FC9FB8-90F0-4494-B0A3-06FF494C4245}">
      <dgm:prSet/>
      <dgm:spPr/>
      <dgm:t>
        <a:bodyPr/>
        <a:lstStyle/>
        <a:p>
          <a:endParaRPr lang="en-US"/>
        </a:p>
      </dgm:t>
    </dgm:pt>
    <dgm:pt modelId="{01359E65-78FE-4F2E-BB6A-C13E67B0E094}">
      <dgm:prSet/>
      <dgm:spPr/>
      <dgm:t>
        <a:bodyPr/>
        <a:lstStyle/>
        <a:p>
          <a:r>
            <a:rPr lang="en-US" dirty="0"/>
            <a:t>Implemented Mepilex Post Op AG for ALL c-sections in 2015</a:t>
          </a:r>
        </a:p>
      </dgm:t>
    </dgm:pt>
    <dgm:pt modelId="{B7577517-E521-44E0-9D74-87478BA6501C}" type="parTrans" cxnId="{4BB327C9-14F1-4739-A84A-3445532173E1}">
      <dgm:prSet/>
      <dgm:spPr/>
      <dgm:t>
        <a:bodyPr/>
        <a:lstStyle/>
        <a:p>
          <a:endParaRPr lang="en-US"/>
        </a:p>
      </dgm:t>
    </dgm:pt>
    <dgm:pt modelId="{BE16A028-65EF-4760-9691-F85FB2B807E0}" type="sibTrans" cxnId="{4BB327C9-14F1-4739-A84A-3445532173E1}">
      <dgm:prSet/>
      <dgm:spPr/>
      <dgm:t>
        <a:bodyPr/>
        <a:lstStyle/>
        <a:p>
          <a:endParaRPr lang="en-US"/>
        </a:p>
      </dgm:t>
    </dgm:pt>
    <dgm:pt modelId="{DC1B8193-9AFA-4D82-B99B-C085FDB59C2C}">
      <dgm:prSet/>
      <dgm:spPr/>
      <dgm:t>
        <a:bodyPr/>
        <a:lstStyle/>
        <a:p>
          <a:r>
            <a:rPr lang="en-US" b="1" dirty="0"/>
            <a:t>53% SSI reduction and over $250K in savings</a:t>
          </a:r>
        </a:p>
      </dgm:t>
    </dgm:pt>
    <dgm:pt modelId="{9B067DD9-CA20-4B68-9207-1E9C1BB516B0}" type="parTrans" cxnId="{55FFC7F8-3755-42DD-B326-DEA5F7498E9F}">
      <dgm:prSet/>
      <dgm:spPr/>
      <dgm:t>
        <a:bodyPr/>
        <a:lstStyle/>
        <a:p>
          <a:endParaRPr lang="en-US"/>
        </a:p>
      </dgm:t>
    </dgm:pt>
    <dgm:pt modelId="{28D45510-F340-4CCC-A4E0-774C8E260942}" type="sibTrans" cxnId="{55FFC7F8-3755-42DD-B326-DEA5F7498E9F}">
      <dgm:prSet/>
      <dgm:spPr/>
      <dgm:t>
        <a:bodyPr/>
        <a:lstStyle/>
        <a:p>
          <a:endParaRPr lang="en-US"/>
        </a:p>
      </dgm:t>
    </dgm:pt>
    <dgm:pt modelId="{B944AE06-0F08-4918-A296-26E1C0A06827}">
      <dgm:prSet/>
      <dgm:spPr/>
      <dgm:t>
        <a:bodyPr/>
        <a:lstStyle/>
        <a:p>
          <a:r>
            <a:rPr lang="en-US" dirty="0"/>
            <a:t>Interventions included:</a:t>
          </a:r>
        </a:p>
      </dgm:t>
    </dgm:pt>
    <dgm:pt modelId="{6533EC97-64D5-46B4-9D2B-98389F18D15D}" type="parTrans" cxnId="{981E2803-65A0-4044-A93A-3BA36336A257}">
      <dgm:prSet/>
      <dgm:spPr/>
      <dgm:t>
        <a:bodyPr/>
        <a:lstStyle/>
        <a:p>
          <a:endParaRPr lang="en-US"/>
        </a:p>
      </dgm:t>
    </dgm:pt>
    <dgm:pt modelId="{F0F6EC5D-D053-4C7D-8444-28F01996A3B0}" type="sibTrans" cxnId="{981E2803-65A0-4044-A93A-3BA36336A257}">
      <dgm:prSet/>
      <dgm:spPr/>
      <dgm:t>
        <a:bodyPr/>
        <a:lstStyle/>
        <a:p>
          <a:endParaRPr lang="en-US"/>
        </a:p>
      </dgm:t>
    </dgm:pt>
    <dgm:pt modelId="{620374AF-7654-465F-8FDC-0DDF5E52E3D8}">
      <dgm:prSet/>
      <dgm:spPr/>
      <dgm:t>
        <a:bodyPr/>
        <a:lstStyle/>
        <a:p>
          <a:r>
            <a:rPr lang="en-US" dirty="0"/>
            <a:t>Hibiclens CHG bath night before c-section</a:t>
          </a:r>
        </a:p>
      </dgm:t>
    </dgm:pt>
    <dgm:pt modelId="{B8FBBD5F-420C-4B27-9937-501A410F53C5}" type="parTrans" cxnId="{C9E10D05-90D6-43BD-BAD0-378D524FE5B0}">
      <dgm:prSet/>
      <dgm:spPr/>
      <dgm:t>
        <a:bodyPr/>
        <a:lstStyle/>
        <a:p>
          <a:endParaRPr lang="en-US"/>
        </a:p>
      </dgm:t>
    </dgm:pt>
    <dgm:pt modelId="{F202D88B-211C-4815-AAE5-95C3E01FEB6C}" type="sibTrans" cxnId="{C9E10D05-90D6-43BD-BAD0-378D524FE5B0}">
      <dgm:prSet/>
      <dgm:spPr/>
      <dgm:t>
        <a:bodyPr/>
        <a:lstStyle/>
        <a:p>
          <a:endParaRPr lang="en-US"/>
        </a:p>
      </dgm:t>
    </dgm:pt>
    <dgm:pt modelId="{6F3D7A60-D2F9-470A-9E11-9E9F2FA91EBE}">
      <dgm:prSet/>
      <dgm:spPr/>
      <dgm:t>
        <a:bodyPr/>
        <a:lstStyle/>
        <a:p>
          <a:r>
            <a:rPr lang="en-US" dirty="0"/>
            <a:t>Mepilex Post Op AG applied to incision (left on for 7 days)</a:t>
          </a:r>
        </a:p>
      </dgm:t>
    </dgm:pt>
    <dgm:pt modelId="{6B6AB9E1-5D44-41D8-BD90-1200E1B18FDD}" type="parTrans" cxnId="{C2E63D1D-531E-46BF-905A-0F5C92E3B667}">
      <dgm:prSet/>
      <dgm:spPr/>
      <dgm:t>
        <a:bodyPr/>
        <a:lstStyle/>
        <a:p>
          <a:endParaRPr lang="en-US"/>
        </a:p>
      </dgm:t>
    </dgm:pt>
    <dgm:pt modelId="{2E395AE8-9B93-4B29-886D-ADEB8F9259D8}" type="sibTrans" cxnId="{C2E63D1D-531E-46BF-905A-0F5C92E3B667}">
      <dgm:prSet/>
      <dgm:spPr/>
      <dgm:t>
        <a:bodyPr/>
        <a:lstStyle/>
        <a:p>
          <a:endParaRPr lang="en-US"/>
        </a:p>
      </dgm:t>
    </dgm:pt>
    <dgm:pt modelId="{0660C6C0-DEBB-4EA4-A807-55EFC3299C79}">
      <dgm:prSet/>
      <dgm:spPr/>
      <dgm:t>
        <a:bodyPr/>
        <a:lstStyle/>
        <a:p>
          <a:endParaRPr lang="en-US" dirty="0"/>
        </a:p>
      </dgm:t>
    </dgm:pt>
    <dgm:pt modelId="{7FF5E478-B271-4B35-84A6-2CA8B02A32A8}" type="parTrans" cxnId="{5B945AB6-B061-48C4-A96C-0A9EE246712C}">
      <dgm:prSet/>
      <dgm:spPr/>
      <dgm:t>
        <a:bodyPr/>
        <a:lstStyle/>
        <a:p>
          <a:endParaRPr lang="en-US"/>
        </a:p>
      </dgm:t>
    </dgm:pt>
    <dgm:pt modelId="{B32E2577-EBED-485E-859A-5BA80565456C}" type="sibTrans" cxnId="{5B945AB6-B061-48C4-A96C-0A9EE246712C}">
      <dgm:prSet/>
      <dgm:spPr/>
      <dgm:t>
        <a:bodyPr/>
        <a:lstStyle/>
        <a:p>
          <a:endParaRPr lang="en-US"/>
        </a:p>
      </dgm:t>
    </dgm:pt>
    <dgm:pt modelId="{332C4ABB-3BD5-4169-8261-DB6F22C84C83}">
      <dgm:prSet/>
      <dgm:spPr/>
      <dgm:t>
        <a:bodyPr/>
        <a:lstStyle/>
        <a:p>
          <a:r>
            <a:rPr lang="en-US" dirty="0"/>
            <a:t>Post delivery Hibiclens CHG shower or </a:t>
          </a:r>
          <a:r>
            <a:rPr lang="en-US" dirty="0" err="1"/>
            <a:t>bedbath</a:t>
          </a:r>
          <a:endParaRPr lang="en-US" dirty="0"/>
        </a:p>
      </dgm:t>
    </dgm:pt>
    <dgm:pt modelId="{82AB43E1-7175-4FF0-99BD-C7B9DF1BCA3E}" type="parTrans" cxnId="{5183A6B4-EE12-4919-8D3C-D50E208B2A83}">
      <dgm:prSet/>
      <dgm:spPr/>
      <dgm:t>
        <a:bodyPr/>
        <a:lstStyle/>
        <a:p>
          <a:endParaRPr lang="en-US"/>
        </a:p>
      </dgm:t>
    </dgm:pt>
    <dgm:pt modelId="{DC747062-DCF0-4C44-BFE3-5F809629350F}" type="sibTrans" cxnId="{5183A6B4-EE12-4919-8D3C-D50E208B2A83}">
      <dgm:prSet/>
      <dgm:spPr/>
      <dgm:t>
        <a:bodyPr/>
        <a:lstStyle/>
        <a:p>
          <a:endParaRPr lang="en-US"/>
        </a:p>
      </dgm:t>
    </dgm:pt>
    <dgm:pt modelId="{3AEB4884-352E-4502-AE2A-38223A771820}">
      <dgm:prSet/>
      <dgm:spPr/>
      <dgm:t>
        <a:bodyPr/>
        <a:lstStyle/>
        <a:p>
          <a:r>
            <a:rPr lang="en-US" b="1" dirty="0"/>
            <a:t>88% SSI reduction in 2019</a:t>
          </a:r>
        </a:p>
      </dgm:t>
    </dgm:pt>
    <dgm:pt modelId="{91185F02-11ED-4C1D-A837-A5D5218C6DBF}" type="parTrans" cxnId="{B82144F9-62E5-44DB-8D73-081111142F21}">
      <dgm:prSet/>
      <dgm:spPr/>
      <dgm:t>
        <a:bodyPr/>
        <a:lstStyle/>
        <a:p>
          <a:endParaRPr lang="en-US"/>
        </a:p>
      </dgm:t>
    </dgm:pt>
    <dgm:pt modelId="{2A7CB557-1132-44F8-853C-5138B1221D47}" type="sibTrans" cxnId="{B82144F9-62E5-44DB-8D73-081111142F21}">
      <dgm:prSet/>
      <dgm:spPr/>
      <dgm:t>
        <a:bodyPr/>
        <a:lstStyle/>
        <a:p>
          <a:endParaRPr lang="en-US"/>
        </a:p>
      </dgm:t>
    </dgm:pt>
    <dgm:pt modelId="{D7823F8A-B3A7-489B-9E9E-E42959563CDD}">
      <dgm:prSet/>
      <dgm:spPr/>
      <dgm:t>
        <a:bodyPr/>
        <a:lstStyle/>
        <a:p>
          <a:endParaRPr lang="en-US" dirty="0"/>
        </a:p>
      </dgm:t>
    </dgm:pt>
    <dgm:pt modelId="{5767A5C7-A678-4EA8-B358-FF7E4923C990}" type="parTrans" cxnId="{12EB3101-745D-42C9-8579-5A511D1AF63C}">
      <dgm:prSet/>
      <dgm:spPr/>
      <dgm:t>
        <a:bodyPr/>
        <a:lstStyle/>
        <a:p>
          <a:endParaRPr lang="en-US"/>
        </a:p>
      </dgm:t>
    </dgm:pt>
    <dgm:pt modelId="{85098D8D-06A7-476F-8931-960D20CDF18D}" type="sibTrans" cxnId="{12EB3101-745D-42C9-8579-5A511D1AF63C}">
      <dgm:prSet/>
      <dgm:spPr/>
      <dgm:t>
        <a:bodyPr/>
        <a:lstStyle/>
        <a:p>
          <a:endParaRPr lang="en-US"/>
        </a:p>
      </dgm:t>
    </dgm:pt>
    <dgm:pt modelId="{1F150F40-82F8-4A2C-A88B-2E8E409A1ECE}" type="pres">
      <dgm:prSet presAssocID="{4F523B32-86DF-4DB2-8D9D-9F5CB38714D4}" presName="linear" presStyleCnt="0">
        <dgm:presLayoutVars>
          <dgm:animLvl val="lvl"/>
          <dgm:resizeHandles val="exact"/>
        </dgm:presLayoutVars>
      </dgm:prSet>
      <dgm:spPr/>
    </dgm:pt>
    <dgm:pt modelId="{5BB5F3B1-357A-4E9E-82D2-6DBA100077AD}" type="pres">
      <dgm:prSet presAssocID="{CA9B07A7-97A1-409B-823E-0CDB14BC0A24}" presName="parentText" presStyleLbl="node1" presStyleIdx="0" presStyleCnt="3">
        <dgm:presLayoutVars>
          <dgm:chMax val="0"/>
          <dgm:bulletEnabled val="1"/>
        </dgm:presLayoutVars>
      </dgm:prSet>
      <dgm:spPr/>
    </dgm:pt>
    <dgm:pt modelId="{48AECCA7-3905-4EA2-A937-943BFF690D5A}" type="pres">
      <dgm:prSet presAssocID="{CA9B07A7-97A1-409B-823E-0CDB14BC0A24}" presName="childText" presStyleLbl="revTx" presStyleIdx="0" presStyleCnt="3">
        <dgm:presLayoutVars>
          <dgm:bulletEnabled val="1"/>
        </dgm:presLayoutVars>
      </dgm:prSet>
      <dgm:spPr/>
    </dgm:pt>
    <dgm:pt modelId="{76B420C2-0AAA-4613-93D1-898D1C3DEBAB}" type="pres">
      <dgm:prSet presAssocID="{6CDE59E0-6AA1-4084-BB4F-54A2E26235BF}" presName="parentText" presStyleLbl="node1" presStyleIdx="1" presStyleCnt="3">
        <dgm:presLayoutVars>
          <dgm:chMax val="0"/>
          <dgm:bulletEnabled val="1"/>
        </dgm:presLayoutVars>
      </dgm:prSet>
      <dgm:spPr/>
    </dgm:pt>
    <dgm:pt modelId="{E1A01BED-1DC6-47B8-9F91-013E2B9B097A}" type="pres">
      <dgm:prSet presAssocID="{6CDE59E0-6AA1-4084-BB4F-54A2E26235BF}" presName="childText" presStyleLbl="revTx" presStyleIdx="1" presStyleCnt="3">
        <dgm:presLayoutVars>
          <dgm:bulletEnabled val="1"/>
        </dgm:presLayoutVars>
      </dgm:prSet>
      <dgm:spPr/>
    </dgm:pt>
    <dgm:pt modelId="{6B4B2FDE-0F0F-4590-AA08-18BF656F2FF2}" type="pres">
      <dgm:prSet presAssocID="{EC063BB1-0878-4FD4-956A-2CEC92B7EC34}" presName="parentText" presStyleLbl="node1" presStyleIdx="2" presStyleCnt="3">
        <dgm:presLayoutVars>
          <dgm:chMax val="0"/>
          <dgm:bulletEnabled val="1"/>
        </dgm:presLayoutVars>
      </dgm:prSet>
      <dgm:spPr/>
    </dgm:pt>
    <dgm:pt modelId="{31E15659-AA0C-4DC8-9502-2660BA051340}" type="pres">
      <dgm:prSet presAssocID="{EC063BB1-0878-4FD4-956A-2CEC92B7EC34}" presName="childText" presStyleLbl="revTx" presStyleIdx="2" presStyleCnt="3">
        <dgm:presLayoutVars>
          <dgm:bulletEnabled val="1"/>
        </dgm:presLayoutVars>
      </dgm:prSet>
      <dgm:spPr/>
    </dgm:pt>
  </dgm:ptLst>
  <dgm:cxnLst>
    <dgm:cxn modelId="{12EB3101-745D-42C9-8579-5A511D1AF63C}" srcId="{EC063BB1-0878-4FD4-956A-2CEC92B7EC34}" destId="{D7823F8A-B3A7-489B-9E9E-E42959563CDD}" srcOrd="4" destOrd="0" parTransId="{5767A5C7-A678-4EA8-B358-FF7E4923C990}" sibTransId="{85098D8D-06A7-476F-8931-960D20CDF18D}"/>
    <dgm:cxn modelId="{981E2803-65A0-4044-A93A-3BA36336A257}" srcId="{EC063BB1-0878-4FD4-956A-2CEC92B7EC34}" destId="{B944AE06-0F08-4918-A296-26E1C0A06827}" srcOrd="2" destOrd="0" parTransId="{6533EC97-64D5-46B4-9D2B-98389F18D15D}" sibTransId="{F0F6EC5D-D053-4C7D-8444-28F01996A3B0}"/>
    <dgm:cxn modelId="{C9E10D05-90D6-43BD-BAD0-378D524FE5B0}" srcId="{B944AE06-0F08-4918-A296-26E1C0A06827}" destId="{620374AF-7654-465F-8FDC-0DDF5E52E3D8}" srcOrd="0" destOrd="0" parTransId="{B8FBBD5F-420C-4B27-9937-501A410F53C5}" sibTransId="{F202D88B-211C-4815-AAE5-95C3E01FEB6C}"/>
    <dgm:cxn modelId="{C2E63D1D-531E-46BF-905A-0F5C92E3B667}" srcId="{B944AE06-0F08-4918-A296-26E1C0A06827}" destId="{6F3D7A60-D2F9-470A-9E11-9E9F2FA91EBE}" srcOrd="1" destOrd="0" parTransId="{6B6AB9E1-5D44-41D8-BD90-1200E1B18FDD}" sibTransId="{2E395AE8-9B93-4B29-886D-ADEB8F9259D8}"/>
    <dgm:cxn modelId="{EA697F22-7F2F-4FD6-A7D7-B8B9B8BCA84C}" srcId="{EC063BB1-0878-4FD4-956A-2CEC92B7EC34}" destId="{924B27DA-3E85-4D0D-AEB8-7AC8A2B84011}" srcOrd="0" destOrd="0" parTransId="{F2387F55-737D-4A9D-8CBB-EDA81857280A}" sibTransId="{4B5F1711-CB3A-4D66-9790-48F5D5B6B6C8}"/>
    <dgm:cxn modelId="{CA0B7527-A047-4DDA-9DAD-2A011849C044}" srcId="{4F523B32-86DF-4DB2-8D9D-9F5CB38714D4}" destId="{CA9B07A7-97A1-409B-823E-0CDB14BC0A24}" srcOrd="0" destOrd="0" parTransId="{A6C24EC6-D15C-459E-9E73-7438940ECE9C}" sibTransId="{8DBAB615-02C9-418C-A964-71EF0AE57299}"/>
    <dgm:cxn modelId="{79DEEF38-867B-43FA-899E-E78B85A76A93}" type="presOf" srcId="{E63E7442-6B1E-4684-A6EC-35AAF7BC1891}" destId="{48AECCA7-3905-4EA2-A937-943BFF690D5A}" srcOrd="0" destOrd="0" presId="urn:microsoft.com/office/officeart/2005/8/layout/vList2"/>
    <dgm:cxn modelId="{9B9F9839-5A7A-404B-AA86-1D5A34376DEB}" type="presOf" srcId="{924B27DA-3E85-4D0D-AEB8-7AC8A2B84011}" destId="{31E15659-AA0C-4DC8-9502-2660BA051340}" srcOrd="0" destOrd="0" presId="urn:microsoft.com/office/officeart/2005/8/layout/vList2"/>
    <dgm:cxn modelId="{E4F2063C-7C49-442C-AE0E-9F37714ADBED}" type="presOf" srcId="{5775DEFC-A627-4317-AF7C-FF3009BBE41C}" destId="{48AECCA7-3905-4EA2-A937-943BFF690D5A}" srcOrd="0" destOrd="2" presId="urn:microsoft.com/office/officeart/2005/8/layout/vList2"/>
    <dgm:cxn modelId="{C067904A-2890-4469-85AA-16D1BA23E270}" type="presOf" srcId="{2077C9D9-8C91-45FD-8C72-30DF05D6DA80}" destId="{48AECCA7-3905-4EA2-A937-943BFF690D5A}" srcOrd="0" destOrd="1" presId="urn:microsoft.com/office/officeart/2005/8/layout/vList2"/>
    <dgm:cxn modelId="{C0857B4B-74E2-4DF5-88E1-077F2CE01F43}" srcId="{4F523B32-86DF-4DB2-8D9D-9F5CB38714D4}" destId="{EC063BB1-0878-4FD4-956A-2CEC92B7EC34}" srcOrd="2" destOrd="0" parTransId="{13D997C3-A056-426B-A198-EE128A2525FD}" sibTransId="{D4DED90F-8C3B-4CA5-BEC0-A6B15D10CD92}"/>
    <dgm:cxn modelId="{7A335F71-F148-4AF9-9494-06911DF34877}" type="presOf" srcId="{6CDE59E0-6AA1-4084-BB4F-54A2E26235BF}" destId="{76B420C2-0AAA-4613-93D1-898D1C3DEBAB}" srcOrd="0" destOrd="0" presId="urn:microsoft.com/office/officeart/2005/8/layout/vList2"/>
    <dgm:cxn modelId="{1BB71C74-BC90-493F-8109-AE3C54F6CF2C}" type="presOf" srcId="{B944AE06-0F08-4918-A296-26E1C0A06827}" destId="{31E15659-AA0C-4DC8-9502-2660BA051340}" srcOrd="0" destOrd="2" presId="urn:microsoft.com/office/officeart/2005/8/layout/vList2"/>
    <dgm:cxn modelId="{E0DBB777-B4A4-4E43-A100-114A3686F212}" type="presOf" srcId="{CA9B07A7-97A1-409B-823E-0CDB14BC0A24}" destId="{5BB5F3B1-357A-4E9E-82D2-6DBA100077AD}" srcOrd="0" destOrd="0" presId="urn:microsoft.com/office/officeart/2005/8/layout/vList2"/>
    <dgm:cxn modelId="{04BFCF7E-AB01-4F12-9B58-F3B94EFF1A85}" type="presOf" srcId="{EC063BB1-0878-4FD4-956A-2CEC92B7EC34}" destId="{6B4B2FDE-0F0F-4590-AA08-18BF656F2FF2}" srcOrd="0" destOrd="0" presId="urn:microsoft.com/office/officeart/2005/8/layout/vList2"/>
    <dgm:cxn modelId="{04455D90-A346-4856-B489-53B0A25D187F}" srcId="{CA9B07A7-97A1-409B-823E-0CDB14BC0A24}" destId="{E63E7442-6B1E-4684-A6EC-35AAF7BC1891}" srcOrd="0" destOrd="0" parTransId="{CC4EAF91-20E0-4302-B1CA-63918F31A70E}" sibTransId="{5DEAE0F4-A93F-4020-8A47-7334605EAAEB}"/>
    <dgm:cxn modelId="{C6B06291-8C04-4787-948C-524A8E0DA741}" srcId="{4F523B32-86DF-4DB2-8D9D-9F5CB38714D4}" destId="{6CDE59E0-6AA1-4084-BB4F-54A2E26235BF}" srcOrd="1" destOrd="0" parTransId="{D1F3C8D1-B54A-4F48-9E99-74195A0D0EEB}" sibTransId="{6517DF67-E98F-4943-A067-E55D1357DFAC}"/>
    <dgm:cxn modelId="{7076809A-5158-4E02-BB00-AD9E994CDE9F}" type="presOf" srcId="{01359E65-78FE-4F2E-BB6A-C13E67B0E094}" destId="{E1A01BED-1DC6-47B8-9F91-013E2B9B097A}" srcOrd="0" destOrd="1" presId="urn:microsoft.com/office/officeart/2005/8/layout/vList2"/>
    <dgm:cxn modelId="{E40AE9A4-7616-41E8-B6BA-9EADF3E78550}" type="presOf" srcId="{3AEB4884-352E-4502-AE2A-38223A771820}" destId="{31E15659-AA0C-4DC8-9502-2660BA051340}" srcOrd="0" destOrd="6" presId="urn:microsoft.com/office/officeart/2005/8/layout/vList2"/>
    <dgm:cxn modelId="{38CD14A9-B084-4D7A-92ED-5BDD76D9C90A}" srcId="{CA9B07A7-97A1-409B-823E-0CDB14BC0A24}" destId="{2077C9D9-8C91-45FD-8C72-30DF05D6DA80}" srcOrd="1" destOrd="0" parTransId="{8E24D160-2181-4F6D-A343-524EE48419B5}" sibTransId="{E13AECAF-69CC-4E34-8CE4-8596F9CFBFBB}"/>
    <dgm:cxn modelId="{C3CE4BB1-C48E-436E-A022-A1B59CD7417A}" type="presOf" srcId="{4F523B32-86DF-4DB2-8D9D-9F5CB38714D4}" destId="{1F150F40-82F8-4A2C-A88B-2E8E409A1ECE}" srcOrd="0" destOrd="0" presId="urn:microsoft.com/office/officeart/2005/8/layout/vList2"/>
    <dgm:cxn modelId="{5183A6B4-EE12-4919-8D3C-D50E208B2A83}" srcId="{B944AE06-0F08-4918-A296-26E1C0A06827}" destId="{332C4ABB-3BD5-4169-8261-DB6F22C84C83}" srcOrd="2" destOrd="0" parTransId="{82AB43E1-7175-4FF0-99BD-C7B9DF1BCA3E}" sibTransId="{DC747062-DCF0-4C44-BFE3-5F809629350F}"/>
    <dgm:cxn modelId="{5B945AB6-B061-48C4-A96C-0A9EE246712C}" srcId="{EC063BB1-0878-4FD4-956A-2CEC92B7EC34}" destId="{0660C6C0-DEBB-4EA4-A807-55EFC3299C79}" srcOrd="5" destOrd="0" parTransId="{7FF5E478-B271-4B35-84A6-2CA8B02A32A8}" sibTransId="{B32E2577-EBED-485E-859A-5BA80565456C}"/>
    <dgm:cxn modelId="{58FC9FB8-90F0-4494-B0A3-06FF494C4245}" srcId="{CA9B07A7-97A1-409B-823E-0CDB14BC0A24}" destId="{78AA5403-EDC5-485C-8996-4F4B63320B47}" srcOrd="3" destOrd="0" parTransId="{BAAB4E92-A30D-436A-B635-CD03EA53445A}" sibTransId="{BB4FBD3E-C0FE-4109-BE61-D76A3FD0F609}"/>
    <dgm:cxn modelId="{11D6E8BB-AE5F-460E-ABE3-79E28C4368EB}" srcId="{CA9B07A7-97A1-409B-823E-0CDB14BC0A24}" destId="{5775DEFC-A627-4317-AF7C-FF3009BBE41C}" srcOrd="2" destOrd="0" parTransId="{0764F7F8-B477-4C22-86E4-A0006A8D8073}" sibTransId="{F33ECCB7-C62E-436E-B4DE-06D859A67614}"/>
    <dgm:cxn modelId="{0761F7C1-18FA-47DF-B1DE-69AB07CF33D5}" type="presOf" srcId="{0660C6C0-DEBB-4EA4-A807-55EFC3299C79}" destId="{31E15659-AA0C-4DC8-9502-2660BA051340}" srcOrd="0" destOrd="8" presId="urn:microsoft.com/office/officeart/2005/8/layout/vList2"/>
    <dgm:cxn modelId="{7C6020C2-9E83-4649-A40E-8430397C2F8D}" type="presOf" srcId="{78AA5403-EDC5-485C-8996-4F4B63320B47}" destId="{48AECCA7-3905-4EA2-A937-943BFF690D5A}" srcOrd="0" destOrd="3" presId="urn:microsoft.com/office/officeart/2005/8/layout/vList2"/>
    <dgm:cxn modelId="{4BB327C9-14F1-4739-A84A-3445532173E1}" srcId="{6CDE59E0-6AA1-4084-BB4F-54A2E26235BF}" destId="{01359E65-78FE-4F2E-BB6A-C13E67B0E094}" srcOrd="1" destOrd="0" parTransId="{B7577517-E521-44E0-9D74-87478BA6501C}" sibTransId="{BE16A028-65EF-4760-9691-F85FB2B807E0}"/>
    <dgm:cxn modelId="{370BF5C9-CA00-4118-AF25-CCFA9B34192A}" type="presOf" srcId="{6F3D7A60-D2F9-470A-9E11-9E9F2FA91EBE}" destId="{31E15659-AA0C-4DC8-9502-2660BA051340}" srcOrd="0" destOrd="4" presId="urn:microsoft.com/office/officeart/2005/8/layout/vList2"/>
    <dgm:cxn modelId="{0F3DAAD0-CCF7-4248-B7C9-8D7890CC51AF}" type="presOf" srcId="{332C4ABB-3BD5-4169-8261-DB6F22C84C83}" destId="{31E15659-AA0C-4DC8-9502-2660BA051340}" srcOrd="0" destOrd="5" presId="urn:microsoft.com/office/officeart/2005/8/layout/vList2"/>
    <dgm:cxn modelId="{8FF591D6-82BC-42EA-A884-0241F26A212C}" type="presOf" srcId="{2F81470F-4682-437F-9825-ACF20C8742C3}" destId="{E1A01BED-1DC6-47B8-9F91-013E2B9B097A}" srcOrd="0" destOrd="0" presId="urn:microsoft.com/office/officeart/2005/8/layout/vList2"/>
    <dgm:cxn modelId="{6722FDE0-4F16-482E-BB39-618806D7D68D}" srcId="{6CDE59E0-6AA1-4084-BB4F-54A2E26235BF}" destId="{2F81470F-4682-437F-9825-ACF20C8742C3}" srcOrd="0" destOrd="0" parTransId="{B1F9C419-2653-4097-AD0C-8B06862D68FA}" sibTransId="{033FE034-3660-4C38-A06A-756C28DD1CC2}"/>
    <dgm:cxn modelId="{10CDFEE0-F263-447F-A24D-CFD809E311E1}" type="presOf" srcId="{620374AF-7654-465F-8FDC-0DDF5E52E3D8}" destId="{31E15659-AA0C-4DC8-9502-2660BA051340}" srcOrd="0" destOrd="3" presId="urn:microsoft.com/office/officeart/2005/8/layout/vList2"/>
    <dgm:cxn modelId="{A99D14E1-301F-4F49-9F27-27E07ADC8B9C}" type="presOf" srcId="{5FFDB226-3876-49E4-BC04-87DF72FA1476}" destId="{31E15659-AA0C-4DC8-9502-2660BA051340}" srcOrd="0" destOrd="1" presId="urn:microsoft.com/office/officeart/2005/8/layout/vList2"/>
    <dgm:cxn modelId="{53BB42E1-CC9A-453E-8014-0CC333FC1225}" type="presOf" srcId="{D7823F8A-B3A7-489B-9E9E-E42959563CDD}" destId="{31E15659-AA0C-4DC8-9502-2660BA051340}" srcOrd="0" destOrd="7" presId="urn:microsoft.com/office/officeart/2005/8/layout/vList2"/>
    <dgm:cxn modelId="{03FADAF2-6F75-4EB0-8831-AF6FB2F01A70}" type="presOf" srcId="{DC1B8193-9AFA-4D82-B99B-C085FDB59C2C}" destId="{E1A01BED-1DC6-47B8-9F91-013E2B9B097A}" srcOrd="0" destOrd="2" presId="urn:microsoft.com/office/officeart/2005/8/layout/vList2"/>
    <dgm:cxn modelId="{4166F4F4-4606-4E32-996F-1FB4324F4C3B}" srcId="{EC063BB1-0878-4FD4-956A-2CEC92B7EC34}" destId="{5FFDB226-3876-49E4-BC04-87DF72FA1476}" srcOrd="1" destOrd="0" parTransId="{8F3535A5-AF71-4451-B648-FE97318B36C4}" sibTransId="{C8F7B32F-DFC3-4444-818F-E7FE4877A73F}"/>
    <dgm:cxn modelId="{55FFC7F8-3755-42DD-B326-DEA5F7498E9F}" srcId="{6CDE59E0-6AA1-4084-BB4F-54A2E26235BF}" destId="{DC1B8193-9AFA-4D82-B99B-C085FDB59C2C}" srcOrd="2" destOrd="0" parTransId="{9B067DD9-CA20-4B68-9207-1E9C1BB516B0}" sibTransId="{28D45510-F340-4CCC-A4E0-774C8E260942}"/>
    <dgm:cxn modelId="{B82144F9-62E5-44DB-8D73-081111142F21}" srcId="{EC063BB1-0878-4FD4-956A-2CEC92B7EC34}" destId="{3AEB4884-352E-4502-AE2A-38223A771820}" srcOrd="3" destOrd="0" parTransId="{91185F02-11ED-4C1D-A837-A5D5218C6DBF}" sibTransId="{2A7CB557-1132-44F8-853C-5138B1221D47}"/>
    <dgm:cxn modelId="{77D56A01-2BEA-4592-8F50-6431E92EA790}" type="presParOf" srcId="{1F150F40-82F8-4A2C-A88B-2E8E409A1ECE}" destId="{5BB5F3B1-357A-4E9E-82D2-6DBA100077AD}" srcOrd="0" destOrd="0" presId="urn:microsoft.com/office/officeart/2005/8/layout/vList2"/>
    <dgm:cxn modelId="{35DC32CF-5109-45C9-9C1D-ADBFD76CE537}" type="presParOf" srcId="{1F150F40-82F8-4A2C-A88B-2E8E409A1ECE}" destId="{48AECCA7-3905-4EA2-A937-943BFF690D5A}" srcOrd="1" destOrd="0" presId="urn:microsoft.com/office/officeart/2005/8/layout/vList2"/>
    <dgm:cxn modelId="{F5D070E6-947C-4B41-88D7-BD388B7D79C3}" type="presParOf" srcId="{1F150F40-82F8-4A2C-A88B-2E8E409A1ECE}" destId="{76B420C2-0AAA-4613-93D1-898D1C3DEBAB}" srcOrd="2" destOrd="0" presId="urn:microsoft.com/office/officeart/2005/8/layout/vList2"/>
    <dgm:cxn modelId="{49C41A7A-4C97-4F12-8DA6-5D34B85A313E}" type="presParOf" srcId="{1F150F40-82F8-4A2C-A88B-2E8E409A1ECE}" destId="{E1A01BED-1DC6-47B8-9F91-013E2B9B097A}" srcOrd="3" destOrd="0" presId="urn:microsoft.com/office/officeart/2005/8/layout/vList2"/>
    <dgm:cxn modelId="{0DC9AF89-BF28-4249-BCA1-C147590BA52A}" type="presParOf" srcId="{1F150F40-82F8-4A2C-A88B-2E8E409A1ECE}" destId="{6B4B2FDE-0F0F-4590-AA08-18BF656F2FF2}" srcOrd="4" destOrd="0" presId="urn:microsoft.com/office/officeart/2005/8/layout/vList2"/>
    <dgm:cxn modelId="{5277E087-C9C1-4086-8287-B88A32E863B1}" type="presParOf" srcId="{1F150F40-82F8-4A2C-A88B-2E8E409A1ECE}" destId="{31E15659-AA0C-4DC8-9502-2660BA051340}" srcOrd="5" destOrd="0" presId="urn:microsoft.com/office/officeart/2005/8/layout/vList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BB5F3B1-357A-4E9E-82D2-6DBA100077AD}">
      <dsp:nvSpPr>
        <dsp:cNvPr id="0" name=""/>
        <dsp:cNvSpPr/>
      </dsp:nvSpPr>
      <dsp:spPr>
        <a:xfrm>
          <a:off x="0" y="36842"/>
          <a:ext cx="8261344" cy="579149"/>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l" defTabSz="666750">
            <a:lnSpc>
              <a:spcPct val="90000"/>
            </a:lnSpc>
            <a:spcBef>
              <a:spcPct val="0"/>
            </a:spcBef>
            <a:spcAft>
              <a:spcPct val="35000"/>
            </a:spcAft>
            <a:buNone/>
          </a:pPr>
          <a:r>
            <a:rPr lang="en-US" sz="1500" b="1" kern="1200" dirty="0"/>
            <a:t>Underhill Study: Texas Health, Harris Methodist Hospital (a Magnet Facility) – Fort Worth, TX – Decreasing Cesarean SSI Infections</a:t>
          </a:r>
        </a:p>
      </dsp:txBody>
      <dsp:txXfrm>
        <a:off x="28272" y="65114"/>
        <a:ext cx="8204800" cy="522605"/>
      </dsp:txXfrm>
    </dsp:sp>
    <dsp:sp modelId="{48AECCA7-3905-4EA2-A937-943BFF690D5A}">
      <dsp:nvSpPr>
        <dsp:cNvPr id="0" name=""/>
        <dsp:cNvSpPr/>
      </dsp:nvSpPr>
      <dsp:spPr>
        <a:xfrm>
          <a:off x="0" y="615992"/>
          <a:ext cx="8261344" cy="77625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62298" tIns="19050" rIns="106680" bIns="19050" numCol="1" spcCol="1270" anchor="t" anchorCtr="0">
          <a:noAutofit/>
        </a:bodyPr>
        <a:lstStyle/>
        <a:p>
          <a:pPr marL="114300" lvl="1" indent="-114300" algn="l" defTabSz="533400">
            <a:lnSpc>
              <a:spcPct val="90000"/>
            </a:lnSpc>
            <a:spcBef>
              <a:spcPct val="0"/>
            </a:spcBef>
            <a:spcAft>
              <a:spcPct val="20000"/>
            </a:spcAft>
            <a:buChar char="•"/>
          </a:pPr>
          <a:r>
            <a:rPr lang="en-US" sz="1200" kern="1200" dirty="0"/>
            <a:t>SSI rate for C-sections had reached 3.5-4% from 2012 - 2015</a:t>
          </a:r>
        </a:p>
        <a:p>
          <a:pPr marL="114300" lvl="1" indent="-114300" algn="l" defTabSz="533400">
            <a:lnSpc>
              <a:spcPct val="90000"/>
            </a:lnSpc>
            <a:spcBef>
              <a:spcPct val="0"/>
            </a:spcBef>
            <a:spcAft>
              <a:spcPct val="20000"/>
            </a:spcAft>
            <a:buChar char="•"/>
          </a:pPr>
          <a:r>
            <a:rPr lang="en-US" sz="1200" kern="1200" dirty="0"/>
            <a:t>Implemented Mepilex Border Post Op Ag Feb. 2015</a:t>
          </a:r>
        </a:p>
        <a:p>
          <a:pPr marL="114300" lvl="1" indent="-114300" algn="l" defTabSz="533400">
            <a:lnSpc>
              <a:spcPct val="90000"/>
            </a:lnSpc>
            <a:spcBef>
              <a:spcPct val="0"/>
            </a:spcBef>
            <a:spcAft>
              <a:spcPct val="20000"/>
            </a:spcAft>
            <a:buChar char="•"/>
          </a:pPr>
          <a:r>
            <a:rPr lang="en-US" sz="1200" kern="1200" dirty="0"/>
            <a:t>Their post implementation </a:t>
          </a:r>
          <a:r>
            <a:rPr lang="en-US" sz="1200" b="1" kern="1200" dirty="0"/>
            <a:t>SSI rate dropped to 0.94%</a:t>
          </a:r>
        </a:p>
        <a:p>
          <a:pPr marL="114300" lvl="1" indent="-114300" algn="l" defTabSz="533400">
            <a:lnSpc>
              <a:spcPct val="90000"/>
            </a:lnSpc>
            <a:spcBef>
              <a:spcPct val="0"/>
            </a:spcBef>
            <a:spcAft>
              <a:spcPct val="20000"/>
            </a:spcAft>
            <a:buChar char="•"/>
          </a:pPr>
          <a:r>
            <a:rPr lang="en-US" sz="1200" b="1" kern="1200" dirty="0"/>
            <a:t>Possible cost savings of $1.47 million </a:t>
          </a:r>
          <a:r>
            <a:rPr lang="en-US" sz="1200" kern="1200" dirty="0"/>
            <a:t>based on their SSI rate from 2012 to Q1 of 2015 </a:t>
          </a:r>
        </a:p>
      </dsp:txBody>
      <dsp:txXfrm>
        <a:off x="0" y="615992"/>
        <a:ext cx="8261344" cy="776250"/>
      </dsp:txXfrm>
    </dsp:sp>
    <dsp:sp modelId="{76B420C2-0AAA-4613-93D1-898D1C3DEBAB}">
      <dsp:nvSpPr>
        <dsp:cNvPr id="0" name=""/>
        <dsp:cNvSpPr/>
      </dsp:nvSpPr>
      <dsp:spPr>
        <a:xfrm>
          <a:off x="0" y="1392242"/>
          <a:ext cx="8261344" cy="579149"/>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l" defTabSz="666750">
            <a:lnSpc>
              <a:spcPct val="90000"/>
            </a:lnSpc>
            <a:spcBef>
              <a:spcPct val="0"/>
            </a:spcBef>
            <a:spcAft>
              <a:spcPct val="35000"/>
            </a:spcAft>
            <a:buNone/>
          </a:pPr>
          <a:r>
            <a:rPr lang="en-US" sz="1500" b="1" kern="1200" dirty="0"/>
            <a:t>Erickson: CentraCare St Cloud Hospital (a Magnet Facility) – St Cloud, MN </a:t>
          </a:r>
          <a:endParaRPr lang="en-US" sz="1500" kern="1200" dirty="0"/>
        </a:p>
      </dsp:txBody>
      <dsp:txXfrm>
        <a:off x="28272" y="1420514"/>
        <a:ext cx="8204800" cy="522605"/>
      </dsp:txXfrm>
    </dsp:sp>
    <dsp:sp modelId="{E1A01BED-1DC6-47B8-9F91-013E2B9B097A}">
      <dsp:nvSpPr>
        <dsp:cNvPr id="0" name=""/>
        <dsp:cNvSpPr/>
      </dsp:nvSpPr>
      <dsp:spPr>
        <a:xfrm>
          <a:off x="0" y="1971392"/>
          <a:ext cx="8261344" cy="58995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62298" tIns="19050" rIns="106680" bIns="19050" numCol="1" spcCol="1270" anchor="t" anchorCtr="0">
          <a:noAutofit/>
        </a:bodyPr>
        <a:lstStyle/>
        <a:p>
          <a:pPr marL="114300" lvl="1" indent="-114300" algn="l" defTabSz="533400">
            <a:lnSpc>
              <a:spcPct val="90000"/>
            </a:lnSpc>
            <a:spcBef>
              <a:spcPct val="0"/>
            </a:spcBef>
            <a:spcAft>
              <a:spcPct val="20000"/>
            </a:spcAft>
            <a:buChar char="•"/>
          </a:pPr>
          <a:r>
            <a:rPr lang="en-US" sz="1200" kern="1200" dirty="0"/>
            <a:t>SSI Rates reached 2.84% in 2014 (National Average is 1.84%)</a:t>
          </a:r>
        </a:p>
        <a:p>
          <a:pPr marL="114300" lvl="1" indent="-114300" algn="l" defTabSz="533400">
            <a:lnSpc>
              <a:spcPct val="90000"/>
            </a:lnSpc>
            <a:spcBef>
              <a:spcPct val="0"/>
            </a:spcBef>
            <a:spcAft>
              <a:spcPct val="20000"/>
            </a:spcAft>
            <a:buChar char="•"/>
          </a:pPr>
          <a:r>
            <a:rPr lang="en-US" sz="1200" kern="1200" dirty="0"/>
            <a:t>Implemented Mepilex Post Op AG for ALL c-sections in 2015</a:t>
          </a:r>
        </a:p>
        <a:p>
          <a:pPr marL="114300" lvl="1" indent="-114300" algn="l" defTabSz="533400">
            <a:lnSpc>
              <a:spcPct val="90000"/>
            </a:lnSpc>
            <a:spcBef>
              <a:spcPct val="0"/>
            </a:spcBef>
            <a:spcAft>
              <a:spcPct val="20000"/>
            </a:spcAft>
            <a:buChar char="•"/>
          </a:pPr>
          <a:r>
            <a:rPr lang="en-US" sz="1200" b="1" kern="1200" dirty="0"/>
            <a:t>53% SSI reduction and over $250K in savings</a:t>
          </a:r>
        </a:p>
      </dsp:txBody>
      <dsp:txXfrm>
        <a:off x="0" y="1971392"/>
        <a:ext cx="8261344" cy="589950"/>
      </dsp:txXfrm>
    </dsp:sp>
    <dsp:sp modelId="{6B4B2FDE-0F0F-4590-AA08-18BF656F2FF2}">
      <dsp:nvSpPr>
        <dsp:cNvPr id="0" name=""/>
        <dsp:cNvSpPr/>
      </dsp:nvSpPr>
      <dsp:spPr>
        <a:xfrm>
          <a:off x="0" y="2561343"/>
          <a:ext cx="8261344" cy="579149"/>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l" defTabSz="666750">
            <a:lnSpc>
              <a:spcPct val="90000"/>
            </a:lnSpc>
            <a:spcBef>
              <a:spcPct val="0"/>
            </a:spcBef>
            <a:spcAft>
              <a:spcPct val="35000"/>
            </a:spcAft>
            <a:buNone/>
          </a:pPr>
          <a:r>
            <a:rPr lang="en-US" sz="1500" b="1" kern="1200" dirty="0"/>
            <a:t>Wood: Tucson Medical Center – Working together, The Power of Teamwork in Preventing C-section SSI’s</a:t>
          </a:r>
          <a:r>
            <a:rPr lang="en-US" sz="1500" kern="1200" dirty="0"/>
            <a:t> </a:t>
          </a:r>
          <a:endParaRPr lang="en-US" sz="1500" b="1" kern="1200" dirty="0"/>
        </a:p>
      </dsp:txBody>
      <dsp:txXfrm>
        <a:off x="28272" y="2589615"/>
        <a:ext cx="8204800" cy="522605"/>
      </dsp:txXfrm>
    </dsp:sp>
    <dsp:sp modelId="{31E15659-AA0C-4DC8-9502-2660BA051340}">
      <dsp:nvSpPr>
        <dsp:cNvPr id="0" name=""/>
        <dsp:cNvSpPr/>
      </dsp:nvSpPr>
      <dsp:spPr>
        <a:xfrm>
          <a:off x="0" y="3140493"/>
          <a:ext cx="8261344" cy="17388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62298" tIns="19050" rIns="106680" bIns="19050" numCol="1" spcCol="1270" anchor="t" anchorCtr="0">
          <a:noAutofit/>
        </a:bodyPr>
        <a:lstStyle/>
        <a:p>
          <a:pPr marL="114300" lvl="1" indent="-114300" algn="l" defTabSz="533400">
            <a:lnSpc>
              <a:spcPct val="90000"/>
            </a:lnSpc>
            <a:spcBef>
              <a:spcPct val="0"/>
            </a:spcBef>
            <a:spcAft>
              <a:spcPct val="20000"/>
            </a:spcAft>
            <a:buChar char="•"/>
          </a:pPr>
          <a:r>
            <a:rPr lang="en-US" sz="1200" kern="1200" dirty="0"/>
            <a:t>2018 – 18 SSIs</a:t>
          </a:r>
        </a:p>
        <a:p>
          <a:pPr marL="114300" lvl="1" indent="-114300" algn="l" defTabSz="533400">
            <a:lnSpc>
              <a:spcPct val="90000"/>
            </a:lnSpc>
            <a:spcBef>
              <a:spcPct val="0"/>
            </a:spcBef>
            <a:spcAft>
              <a:spcPct val="20000"/>
            </a:spcAft>
            <a:buChar char="•"/>
          </a:pPr>
          <a:r>
            <a:rPr lang="en-US" sz="1200" kern="1200" dirty="0"/>
            <a:t>Multidisciplinary team developed an SSI reduction pathway for all patients covering pre-hospital to discharge</a:t>
          </a:r>
        </a:p>
        <a:p>
          <a:pPr marL="114300" lvl="1" indent="-114300" algn="l" defTabSz="533400">
            <a:lnSpc>
              <a:spcPct val="90000"/>
            </a:lnSpc>
            <a:spcBef>
              <a:spcPct val="0"/>
            </a:spcBef>
            <a:spcAft>
              <a:spcPct val="20000"/>
            </a:spcAft>
            <a:buChar char="•"/>
          </a:pPr>
          <a:r>
            <a:rPr lang="en-US" sz="1200" kern="1200" dirty="0"/>
            <a:t>Interventions included:</a:t>
          </a:r>
        </a:p>
        <a:p>
          <a:pPr marL="228600" lvl="2" indent="-114300" algn="l" defTabSz="533400">
            <a:lnSpc>
              <a:spcPct val="90000"/>
            </a:lnSpc>
            <a:spcBef>
              <a:spcPct val="0"/>
            </a:spcBef>
            <a:spcAft>
              <a:spcPct val="20000"/>
            </a:spcAft>
            <a:buChar char="•"/>
          </a:pPr>
          <a:r>
            <a:rPr lang="en-US" sz="1200" kern="1200" dirty="0"/>
            <a:t>Hibiclens CHG bath night before c-section</a:t>
          </a:r>
        </a:p>
        <a:p>
          <a:pPr marL="228600" lvl="2" indent="-114300" algn="l" defTabSz="533400">
            <a:lnSpc>
              <a:spcPct val="90000"/>
            </a:lnSpc>
            <a:spcBef>
              <a:spcPct val="0"/>
            </a:spcBef>
            <a:spcAft>
              <a:spcPct val="20000"/>
            </a:spcAft>
            <a:buChar char="•"/>
          </a:pPr>
          <a:r>
            <a:rPr lang="en-US" sz="1200" kern="1200" dirty="0"/>
            <a:t>Mepilex Post Op AG applied to incision (left on for 7 days)</a:t>
          </a:r>
        </a:p>
        <a:p>
          <a:pPr marL="228600" lvl="2" indent="-114300" algn="l" defTabSz="533400">
            <a:lnSpc>
              <a:spcPct val="90000"/>
            </a:lnSpc>
            <a:spcBef>
              <a:spcPct val="0"/>
            </a:spcBef>
            <a:spcAft>
              <a:spcPct val="20000"/>
            </a:spcAft>
            <a:buChar char="•"/>
          </a:pPr>
          <a:r>
            <a:rPr lang="en-US" sz="1200" kern="1200" dirty="0"/>
            <a:t>Post delivery Hibiclens CHG shower or </a:t>
          </a:r>
          <a:r>
            <a:rPr lang="en-US" sz="1200" kern="1200" dirty="0" err="1"/>
            <a:t>bedbath</a:t>
          </a:r>
          <a:endParaRPr lang="en-US" sz="1200" kern="1200" dirty="0"/>
        </a:p>
        <a:p>
          <a:pPr marL="114300" lvl="1" indent="-114300" algn="l" defTabSz="533400">
            <a:lnSpc>
              <a:spcPct val="90000"/>
            </a:lnSpc>
            <a:spcBef>
              <a:spcPct val="0"/>
            </a:spcBef>
            <a:spcAft>
              <a:spcPct val="20000"/>
            </a:spcAft>
            <a:buChar char="•"/>
          </a:pPr>
          <a:r>
            <a:rPr lang="en-US" sz="1200" b="1" kern="1200" dirty="0"/>
            <a:t>88% SSI reduction in 2019</a:t>
          </a:r>
        </a:p>
        <a:p>
          <a:pPr marL="114300" lvl="1" indent="-114300" algn="l" defTabSz="533400">
            <a:lnSpc>
              <a:spcPct val="90000"/>
            </a:lnSpc>
            <a:spcBef>
              <a:spcPct val="0"/>
            </a:spcBef>
            <a:spcAft>
              <a:spcPct val="20000"/>
            </a:spcAft>
            <a:buChar char="•"/>
          </a:pPr>
          <a:endParaRPr lang="en-US" sz="1200" kern="1200" dirty="0"/>
        </a:p>
        <a:p>
          <a:pPr marL="114300" lvl="1" indent="-114300" algn="l" defTabSz="533400">
            <a:lnSpc>
              <a:spcPct val="90000"/>
            </a:lnSpc>
            <a:spcBef>
              <a:spcPct val="0"/>
            </a:spcBef>
            <a:spcAft>
              <a:spcPct val="20000"/>
            </a:spcAft>
            <a:buChar char="•"/>
          </a:pPr>
          <a:endParaRPr lang="en-US" sz="1200" kern="1200" dirty="0"/>
        </a:p>
      </dsp:txBody>
      <dsp:txXfrm>
        <a:off x="0" y="3140493"/>
        <a:ext cx="8261344" cy="1738800"/>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p:cNvSpPr>
            <a:spLocks noGrp="1"/>
          </p:cNvSpPr>
          <p:nvPr>
            <p:ph type="hdr" sz="quarter"/>
          </p:nvPr>
        </p:nvSpPr>
        <p:spPr>
          <a:xfrm>
            <a:off x="0" y="0"/>
            <a:ext cx="4278263" cy="338244"/>
          </a:xfrm>
          <a:prstGeom prst="rect">
            <a:avLst/>
          </a:prstGeom>
        </p:spPr>
        <p:txBody>
          <a:bodyPr vert="horz" lIns="62838" tIns="31419" rIns="62838" bIns="31419" rtlCol="0"/>
          <a:lstStyle>
            <a:lvl1pPr algn="l">
              <a:defRPr sz="800"/>
            </a:lvl1pPr>
          </a:lstStyle>
          <a:p>
            <a:endParaRPr lang="en-GB" dirty="0"/>
          </a:p>
        </p:txBody>
      </p:sp>
      <p:sp>
        <p:nvSpPr>
          <p:cNvPr id="3" name="Platshållare för datum 2"/>
          <p:cNvSpPr>
            <a:spLocks noGrp="1"/>
          </p:cNvSpPr>
          <p:nvPr>
            <p:ph type="dt" sz="quarter" idx="1"/>
          </p:nvPr>
        </p:nvSpPr>
        <p:spPr>
          <a:xfrm>
            <a:off x="5592208" y="0"/>
            <a:ext cx="4278263" cy="338244"/>
          </a:xfrm>
          <a:prstGeom prst="rect">
            <a:avLst/>
          </a:prstGeom>
        </p:spPr>
        <p:txBody>
          <a:bodyPr vert="horz" lIns="62838" tIns="31419" rIns="62838" bIns="31419" rtlCol="0"/>
          <a:lstStyle>
            <a:lvl1pPr algn="r">
              <a:defRPr sz="800"/>
            </a:lvl1pPr>
          </a:lstStyle>
          <a:p>
            <a:fld id="{C02832E0-CB99-7F48-B8B9-10E7C18E420A}" type="datetimeFigureOut">
              <a:rPr lang="en-GB" smtClean="0"/>
              <a:t>06/06/2022</a:t>
            </a:fld>
            <a:endParaRPr lang="en-GB" dirty="0"/>
          </a:p>
        </p:txBody>
      </p:sp>
      <p:sp>
        <p:nvSpPr>
          <p:cNvPr id="4" name="Platshållare för sidfot 3"/>
          <p:cNvSpPr>
            <a:spLocks noGrp="1"/>
          </p:cNvSpPr>
          <p:nvPr>
            <p:ph type="ftr" sz="quarter" idx="2"/>
          </p:nvPr>
        </p:nvSpPr>
        <p:spPr>
          <a:xfrm>
            <a:off x="0" y="6403869"/>
            <a:ext cx="4278263" cy="338244"/>
          </a:xfrm>
          <a:prstGeom prst="rect">
            <a:avLst/>
          </a:prstGeom>
        </p:spPr>
        <p:txBody>
          <a:bodyPr vert="horz" lIns="62838" tIns="31419" rIns="62838" bIns="31419" rtlCol="0" anchor="b"/>
          <a:lstStyle>
            <a:lvl1pPr algn="l">
              <a:defRPr sz="800"/>
            </a:lvl1pPr>
          </a:lstStyle>
          <a:p>
            <a:endParaRPr lang="en-GB" dirty="0"/>
          </a:p>
        </p:txBody>
      </p:sp>
      <p:sp>
        <p:nvSpPr>
          <p:cNvPr id="5" name="Platshållare för bildnummer 4"/>
          <p:cNvSpPr>
            <a:spLocks noGrp="1"/>
          </p:cNvSpPr>
          <p:nvPr>
            <p:ph type="sldNum" sz="quarter" idx="3"/>
          </p:nvPr>
        </p:nvSpPr>
        <p:spPr>
          <a:xfrm>
            <a:off x="5592208" y="6403869"/>
            <a:ext cx="4278263" cy="338244"/>
          </a:xfrm>
          <a:prstGeom prst="rect">
            <a:avLst/>
          </a:prstGeom>
        </p:spPr>
        <p:txBody>
          <a:bodyPr vert="horz" lIns="62838" tIns="31419" rIns="62838" bIns="31419" rtlCol="0" anchor="b"/>
          <a:lstStyle>
            <a:lvl1pPr algn="r">
              <a:defRPr sz="800"/>
            </a:lvl1pPr>
          </a:lstStyle>
          <a:p>
            <a:fld id="{F02294D9-FD1A-3640-AA5B-4AD303934068}" type="slidenum">
              <a:rPr lang="en-GB" smtClean="0"/>
              <a:t>‹#›</a:t>
            </a:fld>
            <a:endParaRPr lang="en-GB" dirty="0"/>
          </a:p>
        </p:txBody>
      </p:sp>
    </p:spTree>
    <p:extLst>
      <p:ext uri="{BB962C8B-B14F-4D97-AF65-F5344CB8AC3E}">
        <p14:creationId xmlns:p14="http://schemas.microsoft.com/office/powerpoint/2010/main" val="54533077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4278263" cy="338244"/>
          </a:xfrm>
          <a:prstGeom prst="rect">
            <a:avLst/>
          </a:prstGeom>
        </p:spPr>
        <p:txBody>
          <a:bodyPr vert="horz" lIns="62838" tIns="31419" rIns="62838" bIns="31419" rtlCol="0"/>
          <a:lstStyle>
            <a:lvl1pPr algn="l">
              <a:defRPr sz="800"/>
            </a:lvl1pPr>
          </a:lstStyle>
          <a:p>
            <a:endParaRPr lang="en-US" dirty="0"/>
          </a:p>
        </p:txBody>
      </p:sp>
      <p:sp>
        <p:nvSpPr>
          <p:cNvPr id="3" name="Date Placeholder 2"/>
          <p:cNvSpPr>
            <a:spLocks noGrp="1"/>
          </p:cNvSpPr>
          <p:nvPr>
            <p:ph type="dt" idx="1"/>
          </p:nvPr>
        </p:nvSpPr>
        <p:spPr>
          <a:xfrm>
            <a:off x="5592208" y="0"/>
            <a:ext cx="4278263" cy="338244"/>
          </a:xfrm>
          <a:prstGeom prst="rect">
            <a:avLst/>
          </a:prstGeom>
        </p:spPr>
        <p:txBody>
          <a:bodyPr vert="horz" lIns="62838" tIns="31419" rIns="62838" bIns="31419" rtlCol="0"/>
          <a:lstStyle>
            <a:lvl1pPr algn="r">
              <a:defRPr sz="800"/>
            </a:lvl1pPr>
          </a:lstStyle>
          <a:p>
            <a:fld id="{5CBE3181-22AB-4C75-ACE0-784FEBACC4F1}" type="datetimeFigureOut">
              <a:rPr lang="en-US" smtClean="0"/>
              <a:pPr/>
              <a:t>6/6/2022</a:t>
            </a:fld>
            <a:endParaRPr lang="en-US" dirty="0"/>
          </a:p>
        </p:txBody>
      </p:sp>
      <p:sp>
        <p:nvSpPr>
          <p:cNvPr id="4" name="Slide Image Placeholder 3"/>
          <p:cNvSpPr>
            <a:spLocks noGrp="1" noRot="1" noChangeAspect="1"/>
          </p:cNvSpPr>
          <p:nvPr>
            <p:ph type="sldImg" idx="2"/>
          </p:nvPr>
        </p:nvSpPr>
        <p:spPr>
          <a:xfrm>
            <a:off x="3419475" y="842963"/>
            <a:ext cx="3033713" cy="2274887"/>
          </a:xfrm>
          <a:prstGeom prst="rect">
            <a:avLst/>
          </a:prstGeom>
          <a:noFill/>
          <a:ln w="12700">
            <a:solidFill>
              <a:prstClr val="black"/>
            </a:solidFill>
          </a:ln>
        </p:spPr>
        <p:txBody>
          <a:bodyPr vert="horz" lIns="62838" tIns="31419" rIns="62838" bIns="31419" rtlCol="0" anchor="ctr"/>
          <a:lstStyle/>
          <a:p>
            <a:endParaRPr lang="en-US" dirty="0"/>
          </a:p>
        </p:txBody>
      </p:sp>
      <p:sp>
        <p:nvSpPr>
          <p:cNvPr id="5" name="Notes Placeholder 4"/>
          <p:cNvSpPr>
            <a:spLocks noGrp="1"/>
          </p:cNvSpPr>
          <p:nvPr>
            <p:ph type="body" sz="quarter" idx="3"/>
          </p:nvPr>
        </p:nvSpPr>
        <p:spPr>
          <a:xfrm>
            <a:off x="987376" y="3244758"/>
            <a:ext cx="7897911" cy="2654998"/>
          </a:xfrm>
          <a:prstGeom prst="rect">
            <a:avLst/>
          </a:prstGeom>
        </p:spPr>
        <p:txBody>
          <a:bodyPr vert="horz" lIns="62838" tIns="31419" rIns="62838" bIns="3141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6403869"/>
            <a:ext cx="4278263" cy="338244"/>
          </a:xfrm>
          <a:prstGeom prst="rect">
            <a:avLst/>
          </a:prstGeom>
        </p:spPr>
        <p:txBody>
          <a:bodyPr vert="horz" lIns="62838" tIns="31419" rIns="62838" bIns="31419" rtlCol="0" anchor="b"/>
          <a:lstStyle>
            <a:lvl1pPr algn="l">
              <a:defRPr sz="800"/>
            </a:lvl1pPr>
          </a:lstStyle>
          <a:p>
            <a:endParaRPr lang="en-US" dirty="0"/>
          </a:p>
        </p:txBody>
      </p:sp>
      <p:sp>
        <p:nvSpPr>
          <p:cNvPr id="7" name="Slide Number Placeholder 6"/>
          <p:cNvSpPr>
            <a:spLocks noGrp="1"/>
          </p:cNvSpPr>
          <p:nvPr>
            <p:ph type="sldNum" sz="quarter" idx="5"/>
          </p:nvPr>
        </p:nvSpPr>
        <p:spPr>
          <a:xfrm>
            <a:off x="5592208" y="6403869"/>
            <a:ext cx="4278263" cy="338244"/>
          </a:xfrm>
          <a:prstGeom prst="rect">
            <a:avLst/>
          </a:prstGeom>
        </p:spPr>
        <p:txBody>
          <a:bodyPr vert="horz" lIns="62838" tIns="31419" rIns="62838" bIns="31419" rtlCol="0" anchor="b"/>
          <a:lstStyle>
            <a:lvl1pPr algn="r">
              <a:defRPr sz="800"/>
            </a:lvl1pPr>
          </a:lstStyle>
          <a:p>
            <a:fld id="{808641D9-57C5-4979-87F8-5B075F5C946D}" type="slidenum">
              <a:rPr lang="en-US" smtClean="0"/>
              <a:pPr/>
              <a:t>‹#›</a:t>
            </a:fld>
            <a:endParaRPr lang="en-US" dirty="0"/>
          </a:p>
        </p:txBody>
      </p:sp>
    </p:spTree>
    <p:extLst>
      <p:ext uri="{BB962C8B-B14F-4D97-AF65-F5344CB8AC3E}">
        <p14:creationId xmlns:p14="http://schemas.microsoft.com/office/powerpoint/2010/main" val="345163487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a:xfrm>
            <a:off x="3419475" y="842963"/>
            <a:ext cx="3033713" cy="2274887"/>
          </a:xfrm>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10"/>
          </p:nvPr>
        </p:nvSpPr>
        <p:spPr/>
        <p:txBody>
          <a:bodyPr/>
          <a:lstStyle/>
          <a:p>
            <a:fld id="{808641D9-57C5-4979-87F8-5B075F5C946D}" type="slidenum">
              <a:rPr lang="en-US" smtClean="0"/>
              <a:pPr/>
              <a:t>2</a:t>
            </a:fld>
            <a:endParaRPr lang="en-US" dirty="0"/>
          </a:p>
        </p:txBody>
      </p:sp>
    </p:spTree>
    <p:extLst>
      <p:ext uri="{BB962C8B-B14F-4D97-AF65-F5344CB8AC3E}">
        <p14:creationId xmlns:p14="http://schemas.microsoft.com/office/powerpoint/2010/main" val="32232933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a:xfrm>
            <a:off x="3419475" y="842963"/>
            <a:ext cx="3033713" cy="2274887"/>
          </a:xfrm>
        </p:spPr>
      </p:sp>
      <p:sp>
        <p:nvSpPr>
          <p:cNvPr id="3" name="Platshållare för anteckningar 2"/>
          <p:cNvSpPr>
            <a:spLocks noGrp="1"/>
          </p:cNvSpPr>
          <p:nvPr>
            <p:ph type="body" idx="1"/>
          </p:nvPr>
        </p:nvSpPr>
        <p:spPr/>
        <p:txBody>
          <a:bodyPr/>
          <a:lstStyle/>
          <a:p>
            <a:r>
              <a:rPr lang="sv-SE" dirty="0"/>
              <a:t>Mepilex Border Post-Op Ag contains highly soluble</a:t>
            </a:r>
            <a:r>
              <a:rPr lang="sv-SE" baseline="0" dirty="0"/>
              <a:t> silver which is proven to start inactivating 99.99% of pathogenic bacteria within 30 minutes and continue to protect for a full week</a:t>
            </a:r>
            <a:endParaRPr lang="sv-SE" dirty="0"/>
          </a:p>
        </p:txBody>
      </p:sp>
      <p:sp>
        <p:nvSpPr>
          <p:cNvPr id="4" name="Platshållare för bildnummer 3"/>
          <p:cNvSpPr>
            <a:spLocks noGrp="1"/>
          </p:cNvSpPr>
          <p:nvPr>
            <p:ph type="sldNum" sz="quarter" idx="10"/>
          </p:nvPr>
        </p:nvSpPr>
        <p:spPr/>
        <p:txBody>
          <a:bodyPr/>
          <a:lstStyle/>
          <a:p>
            <a:fld id="{808641D9-57C5-4979-87F8-5B075F5C946D}" type="slidenum">
              <a:rPr lang="en-US" smtClean="0"/>
              <a:pPr/>
              <a:t>3</a:t>
            </a:fld>
            <a:endParaRPr lang="en-US" dirty="0"/>
          </a:p>
        </p:txBody>
      </p:sp>
    </p:spTree>
    <p:extLst>
      <p:ext uri="{BB962C8B-B14F-4D97-AF65-F5344CB8AC3E}">
        <p14:creationId xmlns:p14="http://schemas.microsoft.com/office/powerpoint/2010/main" val="298796387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369B3FA-1C08-4D03-A995-7E67DB56CECE}" type="slidenum">
              <a:rPr lang="en-US" altLang="en-US"/>
              <a:pPr/>
              <a:t>4</a:t>
            </a:fld>
            <a:endParaRPr lang="en-US" altLang="en-US" dirty="0"/>
          </a:p>
        </p:txBody>
      </p:sp>
      <p:sp>
        <p:nvSpPr>
          <p:cNvPr id="69634" name="Rectangle 2"/>
          <p:cNvSpPr>
            <a:spLocks noGrp="1" noRot="1" noChangeAspect="1" noChangeArrowheads="1" noTextEdit="1"/>
          </p:cNvSpPr>
          <p:nvPr>
            <p:ph type="sldImg"/>
          </p:nvPr>
        </p:nvSpPr>
        <p:spPr>
          <a:xfrm>
            <a:off x="1143000" y="228600"/>
            <a:ext cx="4572000" cy="3429000"/>
          </a:xfrm>
          <a:ln/>
        </p:spPr>
      </p:sp>
      <p:sp>
        <p:nvSpPr>
          <p:cNvPr id="69635" name="Rectangle 3"/>
          <p:cNvSpPr>
            <a:spLocks noGrp="1" noChangeArrowheads="1"/>
          </p:cNvSpPr>
          <p:nvPr>
            <p:ph type="body" idx="1"/>
          </p:nvPr>
        </p:nvSpPr>
        <p:spPr>
          <a:xfrm>
            <a:off x="228600" y="3886200"/>
            <a:ext cx="6400800" cy="5029200"/>
          </a:xfrm>
        </p:spPr>
        <p:txBody>
          <a:bodyPr/>
          <a:lstStyle/>
          <a:p>
            <a:r>
              <a:rPr lang="sv-SE" altLang="en-US" i="1" dirty="0"/>
              <a:t>Mepilex</a:t>
            </a:r>
            <a:r>
              <a:rPr lang="sv-SE" altLang="en-US" i="1" baseline="0" dirty="0"/>
              <a:t> Border Post-Op Ag supports early patient mobilization with u</a:t>
            </a:r>
            <a:r>
              <a:rPr lang="sv-SE" altLang="en-US" i="1" dirty="0"/>
              <a:t>nique flex-cut pad that stretches in all directions, conforming</a:t>
            </a:r>
            <a:r>
              <a:rPr lang="sv-SE" altLang="en-US" i="1" baseline="0" dirty="0"/>
              <a:t> to the body even as it moves.</a:t>
            </a:r>
            <a:endParaRPr lang="sv-SE" altLang="en-US" i="1" dirty="0"/>
          </a:p>
        </p:txBody>
      </p:sp>
    </p:spTree>
    <p:extLst>
      <p:ext uri="{BB962C8B-B14F-4D97-AF65-F5344CB8AC3E}">
        <p14:creationId xmlns:p14="http://schemas.microsoft.com/office/powerpoint/2010/main" val="290864006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a:xfrm>
            <a:off x="3419475" y="842963"/>
            <a:ext cx="3033713" cy="2274887"/>
          </a:xfrm>
        </p:spPr>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solidFill>
                  <a:schemeClr val="tx1">
                    <a:lumMod val="65000"/>
                    <a:lumOff val="35000"/>
                  </a:schemeClr>
                </a:solidFill>
                <a:latin typeface="MHC Din Light" panose="02000503040000020004" pitchFamily="50" charset="0"/>
              </a:rPr>
              <a:t>Mepilex Border Post-Op Ag is a self-adhesive highly flexible and absorbing dressing designed for surgical wounds. </a:t>
            </a:r>
          </a:p>
          <a:p>
            <a:pPr marL="0" marR="0" lvl="0" indent="0" algn="l" defTabSz="914400" rtl="0" eaLnBrk="1" fontAlgn="auto" latinLnBrk="0" hangingPunct="1">
              <a:lnSpc>
                <a:spcPct val="100000"/>
              </a:lnSpc>
              <a:spcBef>
                <a:spcPts val="0"/>
              </a:spcBef>
              <a:spcAft>
                <a:spcPts val="0"/>
              </a:spcAft>
              <a:buClrTx/>
              <a:buSzTx/>
              <a:buFontTx/>
              <a:buNone/>
              <a:tabLst/>
              <a:defRPr/>
            </a:pPr>
            <a:r>
              <a:rPr lang="sv-SE" sz="1200" dirty="0">
                <a:solidFill>
                  <a:schemeClr val="tx1"/>
                </a:solidFill>
                <a:latin typeface="+mn-lt"/>
              </a:rPr>
              <a:t>It’s construction consists</a:t>
            </a:r>
            <a:r>
              <a:rPr lang="sv-SE" sz="1200" baseline="0" dirty="0">
                <a:solidFill>
                  <a:schemeClr val="tx1"/>
                </a:solidFill>
                <a:latin typeface="+mn-lt"/>
              </a:rPr>
              <a:t> of a backing film, spreading layer with flex-formation, retention layer with flex formation, silver foam and wound contact layer</a:t>
            </a:r>
            <a:r>
              <a:rPr lang="sv-SE" sz="1200" dirty="0">
                <a:solidFill>
                  <a:schemeClr val="tx1"/>
                </a:solidFill>
                <a:latin typeface="+mn-lt"/>
              </a:rPr>
              <a:t> </a:t>
            </a:r>
            <a:endParaRPr lang="en-US" sz="1200" dirty="0">
              <a:solidFill>
                <a:schemeClr val="tx1">
                  <a:lumMod val="65000"/>
                  <a:lumOff val="35000"/>
                </a:schemeClr>
              </a:solidFill>
              <a:latin typeface="MHC Din Light" panose="02000503040000020004" pitchFamily="50" charset="0"/>
            </a:endParaRPr>
          </a:p>
        </p:txBody>
      </p:sp>
      <p:sp>
        <p:nvSpPr>
          <p:cNvPr id="4" name="Platshållare för bildnummer 3"/>
          <p:cNvSpPr>
            <a:spLocks noGrp="1"/>
          </p:cNvSpPr>
          <p:nvPr>
            <p:ph type="sldNum" sz="quarter" idx="10"/>
          </p:nvPr>
        </p:nvSpPr>
        <p:spPr/>
        <p:txBody>
          <a:bodyPr/>
          <a:lstStyle/>
          <a:p>
            <a:fld id="{808641D9-57C5-4979-87F8-5B075F5C946D}" type="slidenum">
              <a:rPr lang="en-US" smtClean="0"/>
              <a:pPr/>
              <a:t>5</a:t>
            </a:fld>
            <a:endParaRPr lang="en-US" dirty="0"/>
          </a:p>
        </p:txBody>
      </p:sp>
    </p:spTree>
    <p:extLst>
      <p:ext uri="{BB962C8B-B14F-4D97-AF65-F5344CB8AC3E}">
        <p14:creationId xmlns:p14="http://schemas.microsoft.com/office/powerpoint/2010/main" val="42078828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Slide Image Placeholder 1">
            <a:extLst>
              <a:ext uri="{FF2B5EF4-FFF2-40B4-BE49-F238E27FC236}">
                <a16:creationId xmlns:a16="http://schemas.microsoft.com/office/drawing/2014/main" id="{691023B0-2892-4909-83D6-C1D9D50012B3}"/>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2531" name="Notes Placeholder 2">
            <a:extLst>
              <a:ext uri="{FF2B5EF4-FFF2-40B4-BE49-F238E27FC236}">
                <a16:creationId xmlns:a16="http://schemas.microsoft.com/office/drawing/2014/main" id="{7043FDEA-F81C-4799-914A-09693B97A986}"/>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buFont typeface="+mj-lt"/>
              <a:buNone/>
            </a:pPr>
            <a:endParaRPr lang="en-US" altLang="en-US" sz="400" dirty="0"/>
          </a:p>
        </p:txBody>
      </p:sp>
      <p:sp>
        <p:nvSpPr>
          <p:cNvPr id="78852" name="Slide Number Placeholder 3">
            <a:extLst>
              <a:ext uri="{FF2B5EF4-FFF2-40B4-BE49-F238E27FC236}">
                <a16:creationId xmlns:a16="http://schemas.microsoft.com/office/drawing/2014/main" id="{9146AEE5-4E4C-49DA-873F-D538A3892CA4}"/>
              </a:ext>
            </a:extLst>
          </p:cNvPr>
          <p:cNvSpPr>
            <a:spLocks noGrp="1"/>
          </p:cNvSpPr>
          <p:nvPr>
            <p:ph type="sldNum" sz="quarter" idx="5"/>
          </p:nvPr>
        </p:nvSpPr>
        <p:spPr bwMode="auto">
          <a:ln>
            <a:miter lim="800000"/>
            <a:headEnd/>
            <a:tailEnd/>
          </a:ln>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0F79D077-67BC-424C-B917-5ABE3EF40108}" type="slidenum">
              <a:rPr lang="en-US" altLang="en-US"/>
              <a:pPr eaLnBrk="1" hangingPunct="1"/>
              <a:t>6</a:t>
            </a:fld>
            <a:endParaRPr lang="en-US"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08641D9-57C5-4979-87F8-5B075F5C946D}" type="slidenum">
              <a:rPr lang="en-US" smtClean="0"/>
              <a:pPr/>
              <a:t>8</a:t>
            </a:fld>
            <a:endParaRPr lang="en-US" dirty="0"/>
          </a:p>
        </p:txBody>
      </p:sp>
    </p:spTree>
    <p:extLst>
      <p:ext uri="{BB962C8B-B14F-4D97-AF65-F5344CB8AC3E}">
        <p14:creationId xmlns:p14="http://schemas.microsoft.com/office/powerpoint/2010/main" val="95881982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a:xfrm>
            <a:off x="3419475" y="842963"/>
            <a:ext cx="3033713" cy="2274887"/>
          </a:xfrm>
        </p:spPr>
      </p:sp>
      <p:sp>
        <p:nvSpPr>
          <p:cNvPr id="3" name="Platshållare för anteckningar 2"/>
          <p:cNvSpPr>
            <a:spLocks noGrp="1"/>
          </p:cNvSpPr>
          <p:nvPr>
            <p:ph type="body" idx="1"/>
          </p:nvPr>
        </p:nvSpPr>
        <p:spPr/>
        <p:txBody>
          <a:bodyPr/>
          <a:lstStyle/>
          <a:p>
            <a:r>
              <a:rPr lang="sv-SE" dirty="0"/>
              <a:t>Mepilex Border Post-Op Ag helps reduce SSIs, supports early mobilization</a:t>
            </a:r>
            <a:r>
              <a:rPr lang="sv-SE" baseline="0" dirty="0"/>
              <a:t> and reduces dressing-related costs.  Available in 5 sizes from 4” x 6” to 4” x 14”</a:t>
            </a:r>
          </a:p>
          <a:p>
            <a:r>
              <a:rPr lang="sv-SE" baseline="0" dirty="0"/>
              <a:t>Also availabe in a non Ag Mepilex Border Post-Op in the same 5 sizes</a:t>
            </a:r>
            <a:endParaRPr lang="sv-SE" dirty="0"/>
          </a:p>
        </p:txBody>
      </p:sp>
      <p:sp>
        <p:nvSpPr>
          <p:cNvPr id="4" name="Platshållare för bildnummer 3"/>
          <p:cNvSpPr>
            <a:spLocks noGrp="1"/>
          </p:cNvSpPr>
          <p:nvPr>
            <p:ph type="sldNum" sz="quarter" idx="10"/>
          </p:nvPr>
        </p:nvSpPr>
        <p:spPr/>
        <p:txBody>
          <a:bodyPr/>
          <a:lstStyle/>
          <a:p>
            <a:fld id="{808641D9-57C5-4979-87F8-5B075F5C946D}" type="slidenum">
              <a:rPr lang="en-US" smtClean="0"/>
              <a:pPr/>
              <a:t>11</a:t>
            </a:fld>
            <a:endParaRPr lang="en-US" dirty="0"/>
          </a:p>
        </p:txBody>
      </p:sp>
    </p:spTree>
    <p:extLst>
      <p:ext uri="{BB962C8B-B14F-4D97-AF65-F5344CB8AC3E}">
        <p14:creationId xmlns:p14="http://schemas.microsoft.com/office/powerpoint/2010/main" val="16576853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3.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3.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Boys">
    <p:spTree>
      <p:nvGrpSpPr>
        <p:cNvPr id="1" name=""/>
        <p:cNvGrpSpPr/>
        <p:nvPr/>
      </p:nvGrpSpPr>
      <p:grpSpPr>
        <a:xfrm>
          <a:off x="0" y="0"/>
          <a:ext cx="0" cy="0"/>
          <a:chOff x="0" y="0"/>
          <a:chExt cx="0" cy="0"/>
        </a:xfrm>
      </p:grpSpPr>
      <p:sp>
        <p:nvSpPr>
          <p:cNvPr id="4" name="Rectangle 2"/>
          <p:cNvSpPr>
            <a:spLocks noGrp="1" noChangeArrowheads="1"/>
          </p:cNvSpPr>
          <p:nvPr>
            <p:ph type="title"/>
          </p:nvPr>
        </p:nvSpPr>
        <p:spPr bwMode="auto">
          <a:xfrm>
            <a:off x="503245" y="143107"/>
            <a:ext cx="8137525" cy="1079499"/>
          </a:xfrm>
          <a:prstGeom prst="rect">
            <a:avLst/>
          </a:prstGeom>
          <a:noFill/>
          <a:ln w="9525">
            <a:noFill/>
            <a:miter lim="800000"/>
            <a:headEnd/>
            <a:tailEnd/>
          </a:ln>
        </p:spPr>
        <p:txBody>
          <a:bodyPr vert="horz" wrap="none" lIns="0" tIns="0" rIns="0" bIns="0" numCol="1" anchor="ctr" anchorCtr="0" compatLnSpc="1">
            <a:prstTxWarp prst="textNoShape">
              <a:avLst/>
            </a:prstTxWarp>
          </a:bodyPr>
          <a:lstStyle/>
          <a:p>
            <a:pPr lvl="0"/>
            <a:r>
              <a:rPr lang="en-US" noProof="0"/>
              <a:t>Click to edit Master title style</a:t>
            </a:r>
            <a:endParaRPr lang="en-GB" noProof="0" dirty="0"/>
          </a:p>
        </p:txBody>
      </p:sp>
      <p:sp>
        <p:nvSpPr>
          <p:cNvPr id="5" name="Rectangle 3"/>
          <p:cNvSpPr>
            <a:spLocks noGrp="1" noChangeArrowheads="1"/>
          </p:cNvSpPr>
          <p:nvPr>
            <p:ph idx="1"/>
          </p:nvPr>
        </p:nvSpPr>
        <p:spPr bwMode="auto">
          <a:xfrm>
            <a:off x="503245" y="1348329"/>
            <a:ext cx="8137525" cy="4587875"/>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dirty="0"/>
          </a:p>
        </p:txBody>
      </p:sp>
      <p:pic>
        <p:nvPicPr>
          <p:cNvPr id="6" name="Bildobjekt 5"/>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a:off x="7284421" y="6149165"/>
            <a:ext cx="1616707" cy="483552"/>
          </a:xfrm>
          <a:prstGeom prst="rect">
            <a:avLst/>
          </a:prstGeom>
        </p:spPr>
      </p:pic>
    </p:spTree>
    <p:extLst>
      <p:ext uri="{BB962C8B-B14F-4D97-AF65-F5344CB8AC3E}">
        <p14:creationId xmlns:p14="http://schemas.microsoft.com/office/powerpoint/2010/main" val="152214493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03245" y="143111"/>
            <a:ext cx="8137525" cy="1079499"/>
          </a:xfrm>
          <a:prstGeom prst="rect">
            <a:avLst/>
          </a:prstGeom>
        </p:spPr>
        <p:txBody>
          <a:bodyPr/>
          <a:lstStyle>
            <a:lvl1pPr>
              <a:defRPr/>
            </a:lvl1pPr>
          </a:lstStyle>
          <a:p>
            <a:r>
              <a:rPr lang="en-GB" noProof="0" dirty="0"/>
              <a:t>Click to edit master title style</a:t>
            </a:r>
          </a:p>
        </p:txBody>
      </p:sp>
      <p:sp>
        <p:nvSpPr>
          <p:cNvPr id="3" name="Content Placeholder 2"/>
          <p:cNvSpPr>
            <a:spLocks noGrp="1"/>
          </p:cNvSpPr>
          <p:nvPr>
            <p:ph idx="1"/>
          </p:nvPr>
        </p:nvSpPr>
        <p:spPr>
          <a:xfrm>
            <a:off x="503245" y="1401995"/>
            <a:ext cx="8137525" cy="4587875"/>
          </a:xfrm>
          <a:prstGeom prst="rect">
            <a:avLst/>
          </a:prstGeom>
        </p:spPr>
        <p:txBody>
          <a:bodyPr/>
          <a:lstStyle>
            <a:lvl1pPr marL="411849" indent="-411849">
              <a:buClr>
                <a:schemeClr val="tx2"/>
              </a:buClr>
              <a:buFont typeface="Arial"/>
              <a:buChar char="•"/>
              <a:defRPr>
                <a:solidFill>
                  <a:srgbClr val="878686"/>
                </a:solidFill>
              </a:defRPr>
            </a:lvl1pPr>
            <a:lvl2pPr marL="909500" indent="-308886">
              <a:buClr>
                <a:schemeClr val="tx2"/>
              </a:buClr>
              <a:buFont typeface="Arial"/>
              <a:buChar char="•"/>
              <a:defRPr>
                <a:solidFill>
                  <a:srgbClr val="878686"/>
                </a:solidFill>
              </a:defRPr>
            </a:lvl2pPr>
            <a:lvl3pPr marL="1339939" indent="-308886">
              <a:buClr>
                <a:schemeClr val="tx2"/>
              </a:buClr>
              <a:buFont typeface="Arial"/>
              <a:buChar char="•"/>
              <a:defRPr>
                <a:solidFill>
                  <a:srgbClr val="878686"/>
                </a:solidFill>
              </a:defRPr>
            </a:lvl3pPr>
            <a:lvl4pPr marL="1665986" indent="-257406">
              <a:buClr>
                <a:schemeClr val="tx2"/>
              </a:buClr>
              <a:buFont typeface="Arial"/>
              <a:buChar char="•"/>
              <a:defRPr>
                <a:solidFill>
                  <a:srgbClr val="878686"/>
                </a:solidFill>
              </a:defRPr>
            </a:lvl4pPr>
            <a:lvl5pPr marL="2043514" indent="-257406">
              <a:buClr>
                <a:schemeClr val="tx2"/>
              </a:buClr>
              <a:buFont typeface="Arial"/>
              <a:buChar char="•"/>
              <a:defRPr>
                <a:solidFill>
                  <a:srgbClr val="878686"/>
                </a:solidFill>
              </a:defRPr>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dirty="0"/>
          </a:p>
        </p:txBody>
      </p:sp>
    </p:spTree>
    <p:extLst>
      <p:ext uri="{BB962C8B-B14F-4D97-AF65-F5344CB8AC3E}">
        <p14:creationId xmlns:p14="http://schemas.microsoft.com/office/powerpoint/2010/main" val="219891227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x" preserve="1">
  <p:cSld name="Boys">
    <p:spTree>
      <p:nvGrpSpPr>
        <p:cNvPr id="1" name=""/>
        <p:cNvGrpSpPr/>
        <p:nvPr/>
      </p:nvGrpSpPr>
      <p:grpSpPr>
        <a:xfrm>
          <a:off x="0" y="0"/>
          <a:ext cx="0" cy="0"/>
          <a:chOff x="0" y="0"/>
          <a:chExt cx="0" cy="0"/>
        </a:xfrm>
      </p:grpSpPr>
      <p:pic>
        <p:nvPicPr>
          <p:cNvPr id="7" name="boys truck.pdf"/>
          <p:cNvPicPr/>
          <p:nvPr/>
        </p:nvPicPr>
        <p:blipFill rotWithShape="1">
          <a:blip r:embed="rId2" cstate="email">
            <a:extLst>
              <a:ext uri="{28A0092B-C50C-407E-A947-70E740481C1C}">
                <a14:useLocalDpi xmlns:a14="http://schemas.microsoft.com/office/drawing/2010/main" val="0"/>
              </a:ext>
            </a:extLst>
          </a:blip>
          <a:srcRect b="6692"/>
          <a:stretch/>
        </p:blipFill>
        <p:spPr>
          <a:xfrm>
            <a:off x="0" y="3"/>
            <a:ext cx="9144000" cy="6032500"/>
          </a:xfrm>
          <a:prstGeom prst="rect">
            <a:avLst/>
          </a:prstGeom>
          <a:ln w="12700">
            <a:miter lim="400000"/>
          </a:ln>
        </p:spPr>
      </p:pic>
    </p:spTree>
    <p:extLst>
      <p:ext uri="{BB962C8B-B14F-4D97-AF65-F5344CB8AC3E}">
        <p14:creationId xmlns:p14="http://schemas.microsoft.com/office/powerpoint/2010/main" val="1304503114"/>
      </p:ext>
    </p:extLst>
  </p:cSld>
  <p:clrMapOvr>
    <a:masterClrMapping/>
  </p:clrMapOvr>
  <p:transition>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x" preserve="1">
  <p:cSld name="Mother and daughter">
    <p:spTree>
      <p:nvGrpSpPr>
        <p:cNvPr id="1" name=""/>
        <p:cNvGrpSpPr/>
        <p:nvPr/>
      </p:nvGrpSpPr>
      <p:grpSpPr>
        <a:xfrm>
          <a:off x="0" y="0"/>
          <a:ext cx="0" cy="0"/>
          <a:chOff x="0" y="0"/>
          <a:chExt cx="0" cy="0"/>
        </a:xfrm>
      </p:grpSpPr>
      <p:pic>
        <p:nvPicPr>
          <p:cNvPr id="9" name="lady and child.pdf"/>
          <p:cNvPicPr/>
          <p:nvPr/>
        </p:nvPicPr>
        <p:blipFill rotWithShape="1">
          <a:blip r:embed="rId2" cstate="email">
            <a:extLst>
              <a:ext uri="{28A0092B-C50C-407E-A947-70E740481C1C}">
                <a14:useLocalDpi xmlns:a14="http://schemas.microsoft.com/office/drawing/2010/main" val="0"/>
              </a:ext>
            </a:extLst>
          </a:blip>
          <a:srcRect b="6888"/>
          <a:stretch/>
        </p:blipFill>
        <p:spPr>
          <a:xfrm>
            <a:off x="0" y="3"/>
            <a:ext cx="9144000" cy="6019800"/>
          </a:xfrm>
          <a:prstGeom prst="rect">
            <a:avLst/>
          </a:prstGeom>
          <a:ln w="12700">
            <a:miter lim="400000"/>
          </a:ln>
        </p:spPr>
      </p:pic>
    </p:spTree>
    <p:extLst>
      <p:ext uri="{BB962C8B-B14F-4D97-AF65-F5344CB8AC3E}">
        <p14:creationId xmlns:p14="http://schemas.microsoft.com/office/powerpoint/2010/main" val="1574562316"/>
      </p:ext>
    </p:extLst>
  </p:cSld>
  <p:clrMapOvr>
    <a:masterClrMapping/>
  </p:clrMapOvr>
  <p:transition>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tx" preserve="1">
  <p:cSld name="family">
    <p:spTree>
      <p:nvGrpSpPr>
        <p:cNvPr id="1" name=""/>
        <p:cNvGrpSpPr/>
        <p:nvPr/>
      </p:nvGrpSpPr>
      <p:grpSpPr>
        <a:xfrm>
          <a:off x="0" y="0"/>
          <a:ext cx="0" cy="0"/>
          <a:chOff x="0" y="0"/>
          <a:chExt cx="0" cy="0"/>
        </a:xfrm>
      </p:grpSpPr>
      <p:pic>
        <p:nvPicPr>
          <p:cNvPr id="11" name="family.pdf"/>
          <p:cNvPicPr/>
          <p:nvPr/>
        </p:nvPicPr>
        <p:blipFill rotWithShape="1">
          <a:blip r:embed="rId2" cstate="email">
            <a:extLst>
              <a:ext uri="{28A0092B-C50C-407E-A947-70E740481C1C}">
                <a14:useLocalDpi xmlns:a14="http://schemas.microsoft.com/office/drawing/2010/main" val="0"/>
              </a:ext>
            </a:extLst>
          </a:blip>
          <a:srcRect b="7084"/>
          <a:stretch/>
        </p:blipFill>
        <p:spPr>
          <a:xfrm>
            <a:off x="0" y="0"/>
            <a:ext cx="9144000" cy="6007101"/>
          </a:xfrm>
          <a:prstGeom prst="rect">
            <a:avLst/>
          </a:prstGeom>
          <a:ln w="12700">
            <a:miter lim="400000"/>
          </a:ln>
        </p:spPr>
      </p:pic>
    </p:spTree>
    <p:extLst>
      <p:ext uri="{BB962C8B-B14F-4D97-AF65-F5344CB8AC3E}">
        <p14:creationId xmlns:p14="http://schemas.microsoft.com/office/powerpoint/2010/main" val="1755634917"/>
      </p:ext>
    </p:extLst>
  </p:cSld>
  <p:clrMapOvr>
    <a:masterClrMapping/>
  </p:clrMapOvr>
  <p:transition>
    <p:fad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tx" preserve="1">
  <p:cSld name="Dad">
    <p:spTree>
      <p:nvGrpSpPr>
        <p:cNvPr id="1" name=""/>
        <p:cNvGrpSpPr/>
        <p:nvPr/>
      </p:nvGrpSpPr>
      <p:grpSpPr>
        <a:xfrm>
          <a:off x="0" y="0"/>
          <a:ext cx="0" cy="0"/>
          <a:chOff x="0" y="0"/>
          <a:chExt cx="0" cy="0"/>
        </a:xfrm>
      </p:grpSpPr>
      <p:pic>
        <p:nvPicPr>
          <p:cNvPr id="13" name="dad.pdf"/>
          <p:cNvPicPr/>
          <p:nvPr/>
        </p:nvPicPr>
        <p:blipFill rotWithShape="1">
          <a:blip r:embed="rId2" cstate="email">
            <a:extLst>
              <a:ext uri="{28A0092B-C50C-407E-A947-70E740481C1C}">
                <a14:useLocalDpi xmlns:a14="http://schemas.microsoft.com/office/drawing/2010/main" val="0"/>
              </a:ext>
            </a:extLst>
          </a:blip>
          <a:srcRect b="6888"/>
          <a:stretch/>
        </p:blipFill>
        <p:spPr>
          <a:xfrm>
            <a:off x="0" y="-3"/>
            <a:ext cx="9144000" cy="6019803"/>
          </a:xfrm>
          <a:prstGeom prst="rect">
            <a:avLst/>
          </a:prstGeom>
          <a:ln w="12700">
            <a:miter lim="400000"/>
          </a:ln>
        </p:spPr>
      </p:pic>
    </p:spTree>
    <p:extLst>
      <p:ext uri="{BB962C8B-B14F-4D97-AF65-F5344CB8AC3E}">
        <p14:creationId xmlns:p14="http://schemas.microsoft.com/office/powerpoint/2010/main" val="753631991"/>
      </p:ext>
    </p:extLst>
  </p:cSld>
  <p:clrMapOvr>
    <a:masterClrMapping/>
  </p:clrMapOvr>
  <p:transition>
    <p:fad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_Anpassad layout">
    <p:spTree>
      <p:nvGrpSpPr>
        <p:cNvPr id="1" name=""/>
        <p:cNvGrpSpPr/>
        <p:nvPr/>
      </p:nvGrpSpPr>
      <p:grpSpPr>
        <a:xfrm>
          <a:off x="0" y="0"/>
          <a:ext cx="0" cy="0"/>
          <a:chOff x="0" y="0"/>
          <a:chExt cx="0" cy="0"/>
        </a:xfrm>
      </p:grpSpPr>
      <p:pic>
        <p:nvPicPr>
          <p:cNvPr id="3" name="Bildobjekt 2"/>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6" y="-215192"/>
            <a:ext cx="9245495" cy="6298495"/>
          </a:xfrm>
          <a:prstGeom prst="rect">
            <a:avLst/>
          </a:prstGeom>
        </p:spPr>
      </p:pic>
    </p:spTree>
    <p:extLst>
      <p:ext uri="{BB962C8B-B14F-4D97-AF65-F5344CB8AC3E}">
        <p14:creationId xmlns:p14="http://schemas.microsoft.com/office/powerpoint/2010/main" val="69145060"/>
      </p:ext>
    </p:extLst>
  </p:cSld>
  <p:clrMapOvr>
    <a:masterClrMapping/>
  </p:clrMapOvr>
  <p:transition>
    <p:fad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2_Anpassad layout">
    <p:spTree>
      <p:nvGrpSpPr>
        <p:cNvPr id="1" name=""/>
        <p:cNvGrpSpPr/>
        <p:nvPr/>
      </p:nvGrpSpPr>
      <p:grpSpPr>
        <a:xfrm>
          <a:off x="0" y="0"/>
          <a:ext cx="0" cy="0"/>
          <a:chOff x="0" y="0"/>
          <a:chExt cx="0" cy="0"/>
        </a:xfrm>
      </p:grpSpPr>
      <p:pic>
        <p:nvPicPr>
          <p:cNvPr id="3" name="Bildobjekt 2" descr="surgeon_in_operation_room.jpg"/>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0" y="3"/>
            <a:ext cx="9976226" cy="6032500"/>
          </a:xfrm>
          <a:prstGeom prst="rect">
            <a:avLst/>
          </a:prstGeom>
        </p:spPr>
      </p:pic>
    </p:spTree>
    <p:extLst>
      <p:ext uri="{BB962C8B-B14F-4D97-AF65-F5344CB8AC3E}">
        <p14:creationId xmlns:p14="http://schemas.microsoft.com/office/powerpoint/2010/main" val="2361275169"/>
      </p:ext>
    </p:extLst>
  </p:cSld>
  <p:clrMapOvr>
    <a:masterClrMapping/>
  </p:clrMapOvr>
  <p:transition>
    <p:fade/>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3_Anpassad layout">
    <p:spTree>
      <p:nvGrpSpPr>
        <p:cNvPr id="1" name=""/>
        <p:cNvGrpSpPr/>
        <p:nvPr/>
      </p:nvGrpSpPr>
      <p:grpSpPr>
        <a:xfrm>
          <a:off x="0" y="0"/>
          <a:ext cx="0" cy="0"/>
          <a:chOff x="0" y="0"/>
          <a:chExt cx="0" cy="0"/>
        </a:xfrm>
      </p:grpSpPr>
      <p:pic>
        <p:nvPicPr>
          <p:cNvPr id="3" name="Bildobjekt 2" descr="female_doctor_with_child.jpg"/>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0" y="3"/>
            <a:ext cx="9976226" cy="6032500"/>
          </a:xfrm>
          <a:prstGeom prst="rect">
            <a:avLst/>
          </a:prstGeom>
        </p:spPr>
      </p:pic>
    </p:spTree>
    <p:extLst>
      <p:ext uri="{BB962C8B-B14F-4D97-AF65-F5344CB8AC3E}">
        <p14:creationId xmlns:p14="http://schemas.microsoft.com/office/powerpoint/2010/main" val="4172285145"/>
      </p:ext>
    </p:extLst>
  </p:cSld>
  <p:clrMapOvr>
    <a:masterClrMapping/>
  </p:clrMapOvr>
  <p:transition>
    <p:fade/>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52578" name="Rectangle 2"/>
          <p:cNvSpPr>
            <a:spLocks noGrp="1" noChangeArrowheads="1"/>
          </p:cNvSpPr>
          <p:nvPr>
            <p:ph type="ctrTitle" hasCustomPrompt="1"/>
          </p:nvPr>
        </p:nvSpPr>
        <p:spPr>
          <a:xfrm>
            <a:off x="503244" y="1079501"/>
            <a:ext cx="8137525" cy="630239"/>
          </a:xfrm>
        </p:spPr>
        <p:txBody>
          <a:bodyPr wrap="square" anchor="t"/>
          <a:lstStyle>
            <a:lvl1pPr>
              <a:defRPr sz="2703">
                <a:solidFill>
                  <a:srgbClr val="878686"/>
                </a:solidFill>
              </a:defRPr>
            </a:lvl1pPr>
          </a:lstStyle>
          <a:p>
            <a:r>
              <a:rPr lang="en-GB" noProof="0"/>
              <a:t>click to edit master title style</a:t>
            </a:r>
          </a:p>
        </p:txBody>
      </p:sp>
      <p:sp>
        <p:nvSpPr>
          <p:cNvPr id="152579" name="Rectangle 3"/>
          <p:cNvSpPr>
            <a:spLocks noGrp="1" noChangeArrowheads="1"/>
          </p:cNvSpPr>
          <p:nvPr>
            <p:ph type="subTitle" idx="1" hasCustomPrompt="1"/>
          </p:nvPr>
        </p:nvSpPr>
        <p:spPr>
          <a:xfrm>
            <a:off x="503244" y="1708153"/>
            <a:ext cx="8137525" cy="1800225"/>
          </a:xfrm>
        </p:spPr>
        <p:txBody>
          <a:bodyPr/>
          <a:lstStyle>
            <a:lvl1pPr marL="0" indent="0">
              <a:spcBef>
                <a:spcPts val="0"/>
              </a:spcBef>
              <a:spcAft>
                <a:spcPts val="751"/>
              </a:spcAft>
              <a:buFontTx/>
              <a:buNone/>
              <a:defRPr sz="1802" cap="none" baseline="0">
                <a:solidFill>
                  <a:srgbClr val="14AF28"/>
                </a:solidFill>
              </a:defRPr>
            </a:lvl1pPr>
          </a:lstStyle>
          <a:p>
            <a:r>
              <a:rPr lang="en-GB" noProof="0"/>
              <a:t>click to edit master subtitle style</a:t>
            </a:r>
          </a:p>
        </p:txBody>
      </p:sp>
      <p:pic>
        <p:nvPicPr>
          <p:cNvPr id="5" name="Picture 4" descr="MHC_logo_sRGB.png"/>
          <p:cNvPicPr>
            <a:picLocks noChangeAspect="1"/>
          </p:cNvPicPr>
          <p:nvPr userDrawn="1"/>
        </p:nvPicPr>
        <p:blipFill>
          <a:blip r:embed="rId2" cstate="screen"/>
          <a:stretch>
            <a:fillRect/>
          </a:stretch>
        </p:blipFill>
        <p:spPr>
          <a:xfrm>
            <a:off x="7203600" y="6238800"/>
            <a:ext cx="1438650" cy="432000"/>
          </a:xfrm>
          <a:prstGeom prst="rect">
            <a:avLst/>
          </a:prstGeom>
        </p:spPr>
      </p:pic>
      <p:pic>
        <p:nvPicPr>
          <p:cNvPr id="9" name="Picture 8" descr="web_address.png"/>
          <p:cNvPicPr>
            <a:picLocks noChangeAspect="1"/>
          </p:cNvPicPr>
          <p:nvPr userDrawn="1"/>
        </p:nvPicPr>
        <p:blipFill>
          <a:blip r:embed="rId3" cstate="screen"/>
          <a:stretch>
            <a:fillRect/>
          </a:stretch>
        </p:blipFill>
        <p:spPr>
          <a:xfrm>
            <a:off x="360006" y="6234431"/>
            <a:ext cx="1853031" cy="359635"/>
          </a:xfrm>
          <a:prstGeom prst="rect">
            <a:avLst/>
          </a:prstGeom>
        </p:spPr>
      </p:pic>
    </p:spTree>
    <p:extLst>
      <p:ext uri="{BB962C8B-B14F-4D97-AF65-F5344CB8AC3E}">
        <p14:creationId xmlns:p14="http://schemas.microsoft.com/office/powerpoint/2010/main" val="2771166493"/>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152578"/>
                                        </p:tgtEl>
                                        <p:attrNameLst>
                                          <p:attrName>style.visibility</p:attrName>
                                        </p:attrNameLst>
                                      </p:cBhvr>
                                      <p:to>
                                        <p:strVal val="visible"/>
                                      </p:to>
                                    </p:set>
                                    <p:animEffect transition="in" filter="wipe(left)">
                                      <p:cBhvr>
                                        <p:cTn id="7" dur="300"/>
                                        <p:tgtEl>
                                          <p:spTgt spid="152578"/>
                                        </p:tgtEl>
                                      </p:cBhvr>
                                    </p:animEffect>
                                  </p:childTnLst>
                                </p:cTn>
                              </p:par>
                            </p:childTnLst>
                          </p:cTn>
                        </p:par>
                        <p:par>
                          <p:cTn id="8" fill="hold">
                            <p:stCondLst>
                              <p:cond delay="300"/>
                            </p:stCondLst>
                            <p:childTnLst>
                              <p:par>
                                <p:cTn id="9" presetID="22" presetClass="entr" presetSubtype="8" fill="hold" grpId="0" nodeType="afterEffect">
                                  <p:stCondLst>
                                    <p:cond delay="0"/>
                                  </p:stCondLst>
                                  <p:childTnLst>
                                    <p:set>
                                      <p:cBhvr>
                                        <p:cTn id="10" dur="1" fill="hold">
                                          <p:stCondLst>
                                            <p:cond delay="0"/>
                                          </p:stCondLst>
                                        </p:cTn>
                                        <p:tgtEl>
                                          <p:spTgt spid="152579">
                                            <p:txEl>
                                              <p:pRg st="0" end="0"/>
                                            </p:txEl>
                                          </p:spTgt>
                                        </p:tgtEl>
                                        <p:attrNameLst>
                                          <p:attrName>style.visibility</p:attrName>
                                        </p:attrNameLst>
                                      </p:cBhvr>
                                      <p:to>
                                        <p:strVal val="visible"/>
                                      </p:to>
                                    </p:set>
                                    <p:animEffect transition="in" filter="wipe(left)">
                                      <p:cBhvr>
                                        <p:cTn id="11" dur="200"/>
                                        <p:tgtEl>
                                          <p:spTgt spid="152579">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2578" grpId="0"/>
      <p:bldP spid="152579" grpId="0" build="p">
        <p:tmplLst>
          <p:tmpl lvl="1">
            <p:tnLst>
              <p:par>
                <p:cTn presetID="22" presetClass="entr" presetSubtype="8" fill="hold" nodeType="afterEffect">
                  <p:stCondLst>
                    <p:cond delay="0"/>
                  </p:stCondLst>
                  <p:childTnLst>
                    <p:set>
                      <p:cBhvr>
                        <p:cTn dur="1" fill="hold">
                          <p:stCondLst>
                            <p:cond delay="0"/>
                          </p:stCondLst>
                        </p:cTn>
                        <p:tgtEl>
                          <p:spTgt spid="152579"/>
                        </p:tgtEl>
                        <p:attrNameLst>
                          <p:attrName>style.visibility</p:attrName>
                        </p:attrNameLst>
                      </p:cBhvr>
                      <p:to>
                        <p:strVal val="visible"/>
                      </p:to>
                    </p:set>
                    <p:animEffect transition="in" filter="wipe(left)">
                      <p:cBhvr>
                        <p:cTn dur="200"/>
                        <p:tgtEl>
                          <p:spTgt spid="152579"/>
                        </p:tgtEl>
                      </p:cBhvr>
                    </p:animEffect>
                  </p:childTnLst>
                </p:cTn>
              </p:par>
            </p:tnLst>
          </p:tmpl>
        </p:tmplLst>
      </p:bldP>
    </p:bld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03244" y="143109"/>
            <a:ext cx="8137525" cy="1079500"/>
          </a:xfrm>
        </p:spPr>
        <p:txBody>
          <a:bodyPr/>
          <a:lstStyle>
            <a:lvl1pPr>
              <a:defRPr/>
            </a:lvl1pPr>
          </a:lstStyle>
          <a:p>
            <a:r>
              <a:rPr lang="en-GB" noProof="0" dirty="0"/>
              <a:t>Click to edit master title style</a:t>
            </a:r>
          </a:p>
        </p:txBody>
      </p:sp>
      <p:sp>
        <p:nvSpPr>
          <p:cNvPr id="3" name="Content Placeholder 2"/>
          <p:cNvSpPr>
            <a:spLocks noGrp="1"/>
          </p:cNvSpPr>
          <p:nvPr>
            <p:ph idx="1"/>
          </p:nvPr>
        </p:nvSpPr>
        <p:spPr>
          <a:xfrm>
            <a:off x="503244" y="1401995"/>
            <a:ext cx="8137525" cy="4587876"/>
          </a:xfrm>
        </p:spPr>
        <p:txBody>
          <a:bodyPr/>
          <a:lstStyle>
            <a:lvl1pPr marL="343222" indent="-343222">
              <a:buClr>
                <a:schemeClr val="tx2"/>
              </a:buClr>
              <a:buFont typeface="Arial"/>
              <a:buChar char="•"/>
              <a:defRPr>
                <a:solidFill>
                  <a:srgbClr val="878686"/>
                </a:solidFill>
              </a:defRPr>
            </a:lvl1pPr>
            <a:lvl2pPr marL="757950" indent="-257417">
              <a:buClr>
                <a:schemeClr val="tx2"/>
              </a:buClr>
              <a:buFont typeface="Arial"/>
              <a:buChar char="•"/>
              <a:defRPr>
                <a:solidFill>
                  <a:srgbClr val="878686"/>
                </a:solidFill>
              </a:defRPr>
            </a:lvl2pPr>
            <a:lvl3pPr marL="1116665" indent="-257417">
              <a:buClr>
                <a:schemeClr val="tx2"/>
              </a:buClr>
              <a:buFont typeface="Arial"/>
              <a:buChar char="•"/>
              <a:defRPr>
                <a:solidFill>
                  <a:srgbClr val="878686"/>
                </a:solidFill>
              </a:defRPr>
            </a:lvl3pPr>
            <a:lvl4pPr marL="1388384" indent="-214515">
              <a:buClr>
                <a:schemeClr val="tx2"/>
              </a:buClr>
              <a:buFont typeface="Arial"/>
              <a:buChar char="•"/>
              <a:defRPr>
                <a:solidFill>
                  <a:srgbClr val="878686"/>
                </a:solidFill>
              </a:defRPr>
            </a:lvl4pPr>
            <a:lvl5pPr marL="1703003" indent="-214515">
              <a:buClr>
                <a:schemeClr val="tx2"/>
              </a:buClr>
              <a:buFont typeface="Arial"/>
              <a:buChar char="•"/>
              <a:defRPr>
                <a:solidFill>
                  <a:srgbClr val="878686"/>
                </a:solidFill>
              </a:defRPr>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dirty="0"/>
          </a:p>
        </p:txBody>
      </p:sp>
    </p:spTree>
    <p:extLst>
      <p:ext uri="{BB962C8B-B14F-4D97-AF65-F5344CB8AC3E}">
        <p14:creationId xmlns:p14="http://schemas.microsoft.com/office/powerpoint/2010/main" val="123947411"/>
      </p:ext>
    </p:extLst>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Endast rubrik">
    <p:spTree>
      <p:nvGrpSpPr>
        <p:cNvPr id="1" name=""/>
        <p:cNvGrpSpPr/>
        <p:nvPr/>
      </p:nvGrpSpPr>
      <p:grpSpPr>
        <a:xfrm>
          <a:off x="0" y="0"/>
          <a:ext cx="0" cy="0"/>
          <a:chOff x="0" y="0"/>
          <a:chExt cx="0" cy="0"/>
        </a:xfrm>
      </p:grpSpPr>
      <p:sp>
        <p:nvSpPr>
          <p:cNvPr id="2" name="Rectangle 2"/>
          <p:cNvSpPr>
            <a:spLocks noGrp="1" noChangeArrowheads="1"/>
          </p:cNvSpPr>
          <p:nvPr>
            <p:ph type="title" hasCustomPrompt="1"/>
          </p:nvPr>
        </p:nvSpPr>
        <p:spPr bwMode="auto">
          <a:xfrm>
            <a:off x="503247" y="143107"/>
            <a:ext cx="8137525" cy="1079499"/>
          </a:xfrm>
          <a:prstGeom prst="rect">
            <a:avLst/>
          </a:prstGeom>
          <a:noFill/>
          <a:ln w="9525">
            <a:noFill/>
            <a:miter lim="800000"/>
            <a:headEnd/>
            <a:tailEnd/>
          </a:ln>
        </p:spPr>
        <p:txBody>
          <a:bodyPr vert="horz" wrap="none" lIns="0" tIns="0" rIns="0" bIns="0" numCol="1" anchor="ctr" anchorCtr="0" compatLnSpc="1">
            <a:prstTxWarp prst="textNoShape">
              <a:avLst/>
            </a:prstTxWarp>
          </a:bodyPr>
          <a:lstStyle/>
          <a:p>
            <a:pPr lvl="0"/>
            <a:r>
              <a:rPr lang="en-US" noProof="0" dirty="0"/>
              <a:t>Click to edit Master title style</a:t>
            </a:r>
            <a:endParaRPr lang="en-GB" noProof="0" dirty="0"/>
          </a:p>
        </p:txBody>
      </p:sp>
      <p:sp>
        <p:nvSpPr>
          <p:cNvPr id="3" name="Rectangle 3"/>
          <p:cNvSpPr>
            <a:spLocks noGrp="1" noChangeArrowheads="1"/>
          </p:cNvSpPr>
          <p:nvPr>
            <p:ph idx="1" hasCustomPrompt="1"/>
          </p:nvPr>
        </p:nvSpPr>
        <p:spPr bwMode="auto">
          <a:xfrm>
            <a:off x="503247" y="1368300"/>
            <a:ext cx="8137525" cy="4587875"/>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US" noProof="0" dirty="0"/>
              <a:t>Click to 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endParaRPr lang="en-GB" noProof="0" dirty="0"/>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03244" y="125219"/>
            <a:ext cx="8137525" cy="1079500"/>
          </a:xfrm>
        </p:spPr>
        <p:txBody>
          <a:bodyPr/>
          <a:lstStyle>
            <a:lvl1pPr>
              <a:defRPr/>
            </a:lvl1pPr>
          </a:lstStyle>
          <a:p>
            <a:r>
              <a:rPr lang="en-GB" noProof="0"/>
              <a:t>click to edit master title style</a:t>
            </a:r>
          </a:p>
        </p:txBody>
      </p:sp>
      <p:sp>
        <p:nvSpPr>
          <p:cNvPr id="3" name="Content Placeholder 2"/>
          <p:cNvSpPr>
            <a:spLocks noGrp="1"/>
          </p:cNvSpPr>
          <p:nvPr>
            <p:ph sz="half" idx="1"/>
          </p:nvPr>
        </p:nvSpPr>
        <p:spPr>
          <a:xfrm>
            <a:off x="503238" y="1419881"/>
            <a:ext cx="3992562" cy="4587876"/>
          </a:xfrm>
        </p:spPr>
        <p:txBody>
          <a:bodyPr/>
          <a:lstStyle>
            <a:lvl1pPr>
              <a:buClr>
                <a:schemeClr val="tx2"/>
              </a:buClr>
              <a:defRPr sz="1802">
                <a:solidFill>
                  <a:srgbClr val="878686"/>
                </a:solidFill>
              </a:defRPr>
            </a:lvl1pPr>
            <a:lvl2pPr>
              <a:buClr>
                <a:schemeClr val="tx2"/>
              </a:buClr>
              <a:defRPr sz="1652">
                <a:solidFill>
                  <a:srgbClr val="878686"/>
                </a:solidFill>
              </a:defRPr>
            </a:lvl2pPr>
            <a:lvl3pPr>
              <a:buClr>
                <a:schemeClr val="tx2"/>
              </a:buClr>
              <a:defRPr sz="1501">
                <a:solidFill>
                  <a:srgbClr val="878686"/>
                </a:solidFill>
              </a:defRPr>
            </a:lvl3pPr>
            <a:lvl4pPr>
              <a:buClr>
                <a:schemeClr val="tx2"/>
              </a:buClr>
              <a:defRPr sz="1351">
                <a:solidFill>
                  <a:srgbClr val="878686"/>
                </a:solidFill>
              </a:defRPr>
            </a:lvl4pPr>
            <a:lvl5pPr>
              <a:buClr>
                <a:schemeClr val="tx2"/>
              </a:buClr>
              <a:defRPr sz="1351">
                <a:solidFill>
                  <a:srgbClr val="878686"/>
                </a:solidFill>
              </a:defRPr>
            </a:lvl5pPr>
            <a:lvl6pPr>
              <a:defRPr sz="1351"/>
            </a:lvl6pPr>
            <a:lvl7pPr>
              <a:defRPr sz="1351"/>
            </a:lvl7pPr>
            <a:lvl8pPr>
              <a:defRPr sz="1351"/>
            </a:lvl8pPr>
            <a:lvl9pPr>
              <a:defRPr sz="1351"/>
            </a:lvl9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dirty="0"/>
          </a:p>
        </p:txBody>
      </p:sp>
      <p:sp>
        <p:nvSpPr>
          <p:cNvPr id="4" name="Content Placeholder 3"/>
          <p:cNvSpPr>
            <a:spLocks noGrp="1"/>
          </p:cNvSpPr>
          <p:nvPr>
            <p:ph sz="half" idx="2"/>
          </p:nvPr>
        </p:nvSpPr>
        <p:spPr>
          <a:xfrm>
            <a:off x="4648206" y="1419881"/>
            <a:ext cx="3992563" cy="4587876"/>
          </a:xfrm>
        </p:spPr>
        <p:txBody>
          <a:bodyPr/>
          <a:lstStyle>
            <a:lvl1pPr>
              <a:buClr>
                <a:schemeClr val="tx2"/>
              </a:buClr>
              <a:defRPr sz="1802">
                <a:solidFill>
                  <a:srgbClr val="878686"/>
                </a:solidFill>
              </a:defRPr>
            </a:lvl1pPr>
            <a:lvl2pPr>
              <a:buClr>
                <a:schemeClr val="tx2"/>
              </a:buClr>
              <a:defRPr sz="1652">
                <a:solidFill>
                  <a:srgbClr val="878686"/>
                </a:solidFill>
              </a:defRPr>
            </a:lvl2pPr>
            <a:lvl3pPr>
              <a:buClr>
                <a:schemeClr val="tx2"/>
              </a:buClr>
              <a:defRPr sz="1501">
                <a:solidFill>
                  <a:srgbClr val="878686"/>
                </a:solidFill>
              </a:defRPr>
            </a:lvl3pPr>
            <a:lvl4pPr>
              <a:buClr>
                <a:schemeClr val="tx2"/>
              </a:buClr>
              <a:defRPr sz="1351">
                <a:solidFill>
                  <a:srgbClr val="878686"/>
                </a:solidFill>
              </a:defRPr>
            </a:lvl4pPr>
            <a:lvl5pPr>
              <a:buClr>
                <a:schemeClr val="tx2"/>
              </a:buClr>
              <a:defRPr sz="1351">
                <a:solidFill>
                  <a:srgbClr val="878686"/>
                </a:solidFill>
              </a:defRPr>
            </a:lvl5pPr>
            <a:lvl6pPr>
              <a:defRPr sz="1351"/>
            </a:lvl6pPr>
            <a:lvl7pPr>
              <a:defRPr sz="1351"/>
            </a:lvl7pPr>
            <a:lvl8pPr>
              <a:defRPr sz="1351"/>
            </a:lvl8pPr>
            <a:lvl9pPr>
              <a:defRPr sz="1351"/>
            </a:lvl9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dirty="0"/>
          </a:p>
        </p:txBody>
      </p:sp>
    </p:spTree>
    <p:extLst>
      <p:ext uri="{BB962C8B-B14F-4D97-AF65-F5344CB8AC3E}">
        <p14:creationId xmlns:p14="http://schemas.microsoft.com/office/powerpoint/2010/main" val="1192728843"/>
      </p:ext>
    </p:extLst>
  </p:cSld>
  <p:clrMapOvr>
    <a:masterClrMapping/>
  </p:clrMapOvr>
  <p:transition>
    <p:fade/>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03244" y="178883"/>
            <a:ext cx="8137525" cy="1079500"/>
          </a:xfrm>
        </p:spPr>
        <p:txBody>
          <a:bodyPr/>
          <a:lstStyle>
            <a:lvl1pPr>
              <a:defRPr/>
            </a:lvl1pPr>
          </a:lstStyle>
          <a:p>
            <a:r>
              <a:rPr lang="en-GB" noProof="0"/>
              <a:t>click to edit master title style</a:t>
            </a:r>
          </a:p>
        </p:txBody>
      </p:sp>
    </p:spTree>
    <p:extLst>
      <p:ext uri="{BB962C8B-B14F-4D97-AF65-F5344CB8AC3E}">
        <p14:creationId xmlns:p14="http://schemas.microsoft.com/office/powerpoint/2010/main" val="742574386"/>
      </p:ext>
    </p:extLst>
  </p:cSld>
  <p:clrMapOvr>
    <a:masterClrMapping/>
  </p:clrMapOvr>
  <p:transition>
    <p:fade/>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488516974"/>
      </p:ext>
    </p:extLst>
  </p:cSld>
  <p:clrMapOvr>
    <a:masterClrMapping/>
  </p:clrMapOvr>
  <p:transition>
    <p:fade/>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Anpassad layout">
    <p:spTree>
      <p:nvGrpSpPr>
        <p:cNvPr id="1" name=""/>
        <p:cNvGrpSpPr/>
        <p:nvPr/>
      </p:nvGrpSpPr>
      <p:grpSpPr>
        <a:xfrm>
          <a:off x="0" y="0"/>
          <a:ext cx="0" cy="0"/>
          <a:chOff x="0" y="0"/>
          <a:chExt cx="0" cy="0"/>
        </a:xfrm>
      </p:grpSpPr>
      <p:sp>
        <p:nvSpPr>
          <p:cNvPr id="3" name="Rektangel 2"/>
          <p:cNvSpPr/>
          <p:nvPr userDrawn="1"/>
        </p:nvSpPr>
        <p:spPr bwMode="auto">
          <a:xfrm>
            <a:off x="-1" y="1"/>
            <a:ext cx="9177867" cy="6913033"/>
          </a:xfrm>
          <a:prstGeom prst="rect">
            <a:avLst/>
          </a:prstGeom>
          <a:solidFill>
            <a:schemeClr val="tx2"/>
          </a:solidFill>
          <a:ln w="9525" cap="flat" cmpd="sng" algn="ctr">
            <a:noFill/>
            <a:prstDash val="solid"/>
            <a:round/>
            <a:headEnd type="none" w="med" len="med"/>
            <a:tailEnd type="none" w="med" len="med"/>
          </a:ln>
          <a:effectLst/>
        </p:spPr>
        <p:txBody>
          <a:bodyPr vert="horz" wrap="square" lIns="68644" tIns="34322" rIns="68644" bIns="34322" numCol="1" rtlCol="0" anchor="t" anchorCtr="0" compatLnSpc="1">
            <a:prstTxWarp prst="textNoShape">
              <a:avLst/>
            </a:prstTxWarp>
          </a:bodyPr>
          <a:lstStyle/>
          <a:p>
            <a:endParaRPr lang="en-GB" sz="1802" dirty="0">
              <a:solidFill>
                <a:srgbClr val="14AF28"/>
              </a:solidFill>
            </a:endParaRPr>
          </a:p>
        </p:txBody>
      </p:sp>
      <p:sp>
        <p:nvSpPr>
          <p:cNvPr id="5" name="Platshållare för text 4"/>
          <p:cNvSpPr>
            <a:spLocks noGrp="1"/>
          </p:cNvSpPr>
          <p:nvPr>
            <p:ph type="body" sz="quarter" idx="10" hasCustomPrompt="1"/>
          </p:nvPr>
        </p:nvSpPr>
        <p:spPr>
          <a:xfrm>
            <a:off x="501132" y="5026668"/>
            <a:ext cx="8298575" cy="697651"/>
          </a:xfrm>
        </p:spPr>
        <p:txBody>
          <a:bodyPr/>
          <a:lstStyle>
            <a:lvl1pPr marL="0" indent="0">
              <a:buNone/>
              <a:defRPr sz="3303" b="1">
                <a:solidFill>
                  <a:schemeClr val="bg1"/>
                </a:solidFill>
              </a:defRPr>
            </a:lvl1pPr>
          </a:lstStyle>
          <a:p>
            <a:pPr lvl="0"/>
            <a:r>
              <a:rPr lang="en-GB" noProof="0"/>
              <a:t>Title</a:t>
            </a:r>
          </a:p>
        </p:txBody>
      </p:sp>
    </p:spTree>
    <p:extLst>
      <p:ext uri="{BB962C8B-B14F-4D97-AF65-F5344CB8AC3E}">
        <p14:creationId xmlns:p14="http://schemas.microsoft.com/office/powerpoint/2010/main" val="1828547731"/>
      </p:ext>
    </p:extLst>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userDrawn="1">
  <p:cSld name="2_Title Only">
    <p:spTree>
      <p:nvGrpSpPr>
        <p:cNvPr id="1" name=""/>
        <p:cNvGrpSpPr/>
        <p:nvPr/>
      </p:nvGrpSpPr>
      <p:grpSpPr>
        <a:xfrm>
          <a:off x="0" y="0"/>
          <a:ext cx="0" cy="0"/>
          <a:chOff x="0" y="0"/>
          <a:chExt cx="0" cy="0"/>
        </a:xfrm>
      </p:grpSpPr>
      <p:sp>
        <p:nvSpPr>
          <p:cNvPr id="2" name="Rectangle 2"/>
          <p:cNvSpPr>
            <a:spLocks noGrp="1" noChangeArrowheads="1"/>
          </p:cNvSpPr>
          <p:nvPr>
            <p:ph type="title" hasCustomPrompt="1"/>
          </p:nvPr>
        </p:nvSpPr>
        <p:spPr bwMode="auto">
          <a:xfrm>
            <a:off x="503247" y="143107"/>
            <a:ext cx="8137525" cy="1079499"/>
          </a:xfrm>
          <a:prstGeom prst="rect">
            <a:avLst/>
          </a:prstGeom>
          <a:noFill/>
          <a:ln w="9525">
            <a:noFill/>
            <a:miter lim="800000"/>
            <a:headEnd/>
            <a:tailEnd/>
          </a:ln>
        </p:spPr>
        <p:txBody>
          <a:bodyPr vert="horz" wrap="none" lIns="0" tIns="0" rIns="0" bIns="0" numCol="1" anchor="ctr" anchorCtr="0" compatLnSpc="1">
            <a:prstTxWarp prst="textNoShape">
              <a:avLst/>
            </a:prstTxWarp>
          </a:bodyPr>
          <a:lstStyle/>
          <a:p>
            <a:pPr lvl="0"/>
            <a:r>
              <a:rPr lang="en-US" noProof="0" dirty="0"/>
              <a:t>Click to edit Master title style</a:t>
            </a:r>
            <a:endParaRPr lang="en-GB" noProof="0" dirty="0"/>
          </a:p>
        </p:txBody>
      </p:sp>
      <p:sp>
        <p:nvSpPr>
          <p:cNvPr id="3" name="Rectangle 3"/>
          <p:cNvSpPr>
            <a:spLocks noGrp="1" noChangeArrowheads="1"/>
          </p:cNvSpPr>
          <p:nvPr>
            <p:ph idx="1" hasCustomPrompt="1"/>
          </p:nvPr>
        </p:nvSpPr>
        <p:spPr bwMode="auto">
          <a:xfrm>
            <a:off x="503247" y="1348332"/>
            <a:ext cx="8137525" cy="4587875"/>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US" noProof="0" dirty="0"/>
              <a:t>Click to 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endParaRPr lang="en-GB" noProof="0"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userDrawn="1">
  <p:cSld name="3_Title Only">
    <p:spTree>
      <p:nvGrpSpPr>
        <p:cNvPr id="1" name=""/>
        <p:cNvGrpSpPr/>
        <p:nvPr/>
      </p:nvGrpSpPr>
      <p:grpSpPr>
        <a:xfrm>
          <a:off x="0" y="0"/>
          <a:ext cx="0" cy="0"/>
          <a:chOff x="0" y="0"/>
          <a:chExt cx="0" cy="0"/>
        </a:xfrm>
      </p:grpSpPr>
      <p:sp>
        <p:nvSpPr>
          <p:cNvPr id="2" name="Rectangle 2"/>
          <p:cNvSpPr>
            <a:spLocks noGrp="1" noChangeArrowheads="1"/>
          </p:cNvSpPr>
          <p:nvPr>
            <p:ph type="title" hasCustomPrompt="1"/>
          </p:nvPr>
        </p:nvSpPr>
        <p:spPr bwMode="auto">
          <a:xfrm>
            <a:off x="503247" y="143107"/>
            <a:ext cx="8137525" cy="1079499"/>
          </a:xfrm>
          <a:prstGeom prst="rect">
            <a:avLst/>
          </a:prstGeom>
          <a:noFill/>
          <a:ln w="9525">
            <a:noFill/>
            <a:miter lim="800000"/>
            <a:headEnd/>
            <a:tailEnd/>
          </a:ln>
        </p:spPr>
        <p:txBody>
          <a:bodyPr vert="horz" wrap="none" lIns="0" tIns="0" rIns="0" bIns="0" numCol="1" anchor="ctr" anchorCtr="0" compatLnSpc="1">
            <a:prstTxWarp prst="textNoShape">
              <a:avLst/>
            </a:prstTxWarp>
          </a:bodyPr>
          <a:lstStyle>
            <a:lvl1pPr>
              <a:defRPr>
                <a:solidFill>
                  <a:srgbClr val="22A226"/>
                </a:solidFill>
              </a:defRPr>
            </a:lvl1pPr>
          </a:lstStyle>
          <a:p>
            <a:pPr lvl="0"/>
            <a:r>
              <a:rPr lang="en-US" noProof="0" dirty="0"/>
              <a:t>Click to edit Master title style</a:t>
            </a:r>
            <a:endParaRPr lang="en-GB" noProof="0" dirty="0"/>
          </a:p>
        </p:txBody>
      </p:sp>
      <p:sp>
        <p:nvSpPr>
          <p:cNvPr id="3" name="Rectangle 3"/>
          <p:cNvSpPr>
            <a:spLocks noGrp="1" noChangeArrowheads="1"/>
          </p:cNvSpPr>
          <p:nvPr>
            <p:ph idx="1"/>
          </p:nvPr>
        </p:nvSpPr>
        <p:spPr bwMode="auto">
          <a:xfrm>
            <a:off x="503247" y="1348332"/>
            <a:ext cx="8137525" cy="4587875"/>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34456147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Title and Content">
    <p:spTree>
      <p:nvGrpSpPr>
        <p:cNvPr id="1" name=""/>
        <p:cNvGrpSpPr/>
        <p:nvPr/>
      </p:nvGrpSpPr>
      <p:grpSpPr>
        <a:xfrm>
          <a:off x="0" y="0"/>
          <a:ext cx="0" cy="0"/>
          <a:chOff x="0" y="0"/>
          <a:chExt cx="0" cy="0"/>
        </a:xfrm>
      </p:grpSpPr>
      <p:sp>
        <p:nvSpPr>
          <p:cNvPr id="5" name="Rectangle 2"/>
          <p:cNvSpPr>
            <a:spLocks noGrp="1" noChangeArrowheads="1"/>
          </p:cNvSpPr>
          <p:nvPr>
            <p:ph type="title"/>
          </p:nvPr>
        </p:nvSpPr>
        <p:spPr bwMode="auto">
          <a:xfrm>
            <a:off x="333377" y="142536"/>
            <a:ext cx="8307389" cy="1079500"/>
          </a:xfrm>
          <a:prstGeom prst="rect">
            <a:avLst/>
          </a:prstGeom>
          <a:noFill/>
          <a:ln w="9525">
            <a:noFill/>
            <a:miter lim="800000"/>
            <a:headEnd/>
            <a:tailEnd/>
          </a:ln>
        </p:spPr>
        <p:txBody>
          <a:bodyPr vert="horz" wrap="none" lIns="0" tIns="0" rIns="0" bIns="0" numCol="1" anchor="ctr" anchorCtr="0" compatLnSpc="1">
            <a:prstTxWarp prst="textNoShape">
              <a:avLst/>
            </a:prstTxWarp>
          </a:bodyPr>
          <a:lstStyle/>
          <a:p>
            <a:pPr lvl="0"/>
            <a:r>
              <a:rPr lang="en-US" noProof="0" dirty="0"/>
              <a:t>Click to edit Master title style</a:t>
            </a:r>
            <a:endParaRPr lang="en-GB" noProof="0" dirty="0"/>
          </a:p>
        </p:txBody>
      </p:sp>
      <p:sp>
        <p:nvSpPr>
          <p:cNvPr id="8" name="Content Placeholder 2"/>
          <p:cNvSpPr>
            <a:spLocks noGrp="1"/>
          </p:cNvSpPr>
          <p:nvPr>
            <p:ph sz="half" idx="1"/>
          </p:nvPr>
        </p:nvSpPr>
        <p:spPr>
          <a:xfrm>
            <a:off x="331391" y="1504551"/>
            <a:ext cx="8309374" cy="4371317"/>
          </a:xfrm>
        </p:spPr>
        <p:txBody>
          <a:bodyPr/>
          <a:lstStyle>
            <a:lvl1pPr>
              <a:buClr>
                <a:schemeClr val="bg2"/>
              </a:buClr>
              <a:defRPr sz="1238">
                <a:solidFill>
                  <a:schemeClr val="bg2"/>
                </a:solidFill>
              </a:defRPr>
            </a:lvl1pPr>
            <a:lvl2pPr>
              <a:buClr>
                <a:schemeClr val="bg2"/>
              </a:buClr>
              <a:defRPr sz="1125">
                <a:solidFill>
                  <a:schemeClr val="bg2"/>
                </a:solidFill>
              </a:defRPr>
            </a:lvl2pPr>
            <a:lvl3pPr>
              <a:buClr>
                <a:schemeClr val="bg2"/>
              </a:buClr>
              <a:defRPr sz="1013">
                <a:solidFill>
                  <a:schemeClr val="bg2"/>
                </a:solidFill>
              </a:defRPr>
            </a:lvl3pPr>
            <a:lvl4pPr>
              <a:buClr>
                <a:schemeClr val="bg2"/>
              </a:buClr>
              <a:defRPr sz="900">
                <a:solidFill>
                  <a:schemeClr val="bg2"/>
                </a:solidFill>
              </a:defRPr>
            </a:lvl4pPr>
            <a:lvl5pPr>
              <a:buClr>
                <a:schemeClr val="bg2"/>
              </a:buClr>
              <a:defRPr sz="788">
                <a:solidFill>
                  <a:schemeClr val="bg2"/>
                </a:solidFill>
              </a:defRPr>
            </a:lvl5pPr>
            <a:lvl6pPr>
              <a:defRPr sz="1013"/>
            </a:lvl6pPr>
            <a:lvl7pPr>
              <a:defRPr sz="1013"/>
            </a:lvl7pPr>
            <a:lvl8pPr>
              <a:defRPr sz="1013"/>
            </a:lvl8pPr>
            <a:lvl9pPr>
              <a:defRPr sz="1013"/>
            </a:lvl9pPr>
          </a:lstStyle>
          <a:p>
            <a:pPr lvl="0"/>
            <a:r>
              <a:rPr lang="en-US" noProof="0" dirty="0"/>
              <a:t>Click to 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endParaRPr lang="en-GB" noProof="0" dirty="0"/>
          </a:p>
        </p:txBody>
      </p:sp>
    </p:spTree>
    <p:extLst>
      <p:ext uri="{BB962C8B-B14F-4D97-AF65-F5344CB8AC3E}">
        <p14:creationId xmlns:p14="http://schemas.microsoft.com/office/powerpoint/2010/main" val="3769812803"/>
      </p:ext>
    </p:extLst>
  </p:cSld>
  <p:clrMapOvr>
    <a:masterClrMapping/>
  </p:clrMapOvr>
  <p:transition>
    <p:fade/>
  </p:transition>
  <p:extLst>
    <p:ext uri="{DCECCB84-F9BA-43D5-87BE-67443E8EF086}">
      <p15:sldGuideLst xmlns:p15="http://schemas.microsoft.com/office/powerpoint/2012/main">
        <p15:guide id="1" pos="372">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userDrawn="1">
  <p:cSld name="Text slide">
    <p:spTree>
      <p:nvGrpSpPr>
        <p:cNvPr id="1" name=""/>
        <p:cNvGrpSpPr/>
        <p:nvPr/>
      </p:nvGrpSpPr>
      <p:grpSpPr>
        <a:xfrm>
          <a:off x="0" y="0"/>
          <a:ext cx="0" cy="0"/>
          <a:chOff x="0" y="0"/>
          <a:chExt cx="0" cy="0"/>
        </a:xfrm>
      </p:grpSpPr>
      <p:sp>
        <p:nvSpPr>
          <p:cNvPr id="3" name="Content Placeholder 2"/>
          <p:cNvSpPr>
            <a:spLocks noGrp="1"/>
          </p:cNvSpPr>
          <p:nvPr>
            <p:ph idx="1"/>
          </p:nvPr>
        </p:nvSpPr>
        <p:spPr>
          <a:xfrm>
            <a:off x="317571" y="1838414"/>
            <a:ext cx="8469297" cy="4046572"/>
          </a:xfrm>
          <a:prstGeom prst="rect">
            <a:avLst/>
          </a:prstGeom>
        </p:spPr>
        <p:txBody>
          <a:bodyPr/>
          <a:lstStyle>
            <a:lvl1pPr marL="136922" indent="-136922">
              <a:spcBef>
                <a:spcPts val="1200"/>
              </a:spcBef>
              <a:buClr>
                <a:schemeClr val="bg2"/>
              </a:buClr>
              <a:buFont typeface="Arial"/>
              <a:buChar char="•"/>
              <a:defRPr sz="1650">
                <a:solidFill>
                  <a:schemeClr val="bg2"/>
                </a:solidFill>
              </a:defRPr>
            </a:lvl1pPr>
            <a:lvl2pPr marL="267891" indent="-130969">
              <a:spcBef>
                <a:spcPts val="225"/>
              </a:spcBef>
              <a:buClr>
                <a:schemeClr val="bg2"/>
              </a:buClr>
              <a:buFont typeface="Arial" charset="0"/>
              <a:buChar char="•"/>
              <a:defRPr sz="1500">
                <a:solidFill>
                  <a:schemeClr val="bg2"/>
                </a:solidFill>
              </a:defRPr>
            </a:lvl2pPr>
            <a:lvl3pPr marL="404813" indent="-136922">
              <a:spcBef>
                <a:spcPts val="450"/>
              </a:spcBef>
              <a:buClr>
                <a:schemeClr val="bg2"/>
              </a:buClr>
              <a:buFont typeface="Arial" charset="0"/>
              <a:buChar char="•"/>
              <a:defRPr>
                <a:solidFill>
                  <a:schemeClr val="bg2"/>
                </a:solidFill>
              </a:defRPr>
            </a:lvl3pPr>
            <a:lvl4pPr marL="535781" indent="-130969">
              <a:spcBef>
                <a:spcPts val="450"/>
              </a:spcBef>
              <a:buClr>
                <a:schemeClr val="bg2"/>
              </a:buClr>
              <a:buFont typeface="Arial" charset="0"/>
              <a:buChar char="•"/>
              <a:defRPr sz="1200">
                <a:solidFill>
                  <a:schemeClr val="bg2"/>
                </a:solidFill>
              </a:defRPr>
            </a:lvl4pPr>
            <a:lvl5pPr marL="673894" indent="-138113">
              <a:spcBef>
                <a:spcPts val="450"/>
              </a:spcBef>
              <a:buClr>
                <a:schemeClr val="bg2"/>
              </a:buClr>
              <a:buFont typeface="Arial" charset="0"/>
              <a:buChar char="•"/>
              <a:defRPr sz="1050">
                <a:solidFill>
                  <a:schemeClr val="bg2"/>
                </a:solidFill>
              </a:defRPr>
            </a:lvl5pPr>
          </a:lstStyle>
          <a:p>
            <a:pPr lvl="0"/>
            <a:r>
              <a:rPr lang="en-US" noProof="0" dirty="0"/>
              <a:t>Click to edit Master text styles</a:t>
            </a:r>
          </a:p>
          <a:p>
            <a:pPr lvl="1"/>
            <a:r>
              <a:rPr lang="en-US" noProof="0" dirty="0"/>
              <a:t>Second level</a:t>
            </a:r>
          </a:p>
          <a:p>
            <a:pPr lvl="2"/>
            <a:r>
              <a:rPr lang="en-US" noProof="0" dirty="0"/>
              <a:t>Third level</a:t>
            </a:r>
          </a:p>
          <a:p>
            <a:pPr lvl="3"/>
            <a:r>
              <a:rPr lang="en-US" noProof="0" dirty="0"/>
              <a:t>Fourth level</a:t>
            </a:r>
          </a:p>
        </p:txBody>
      </p:sp>
      <p:sp>
        <p:nvSpPr>
          <p:cNvPr id="5" name="Title 1"/>
          <p:cNvSpPr>
            <a:spLocks noGrp="1"/>
          </p:cNvSpPr>
          <p:nvPr>
            <p:ph type="title"/>
          </p:nvPr>
        </p:nvSpPr>
        <p:spPr>
          <a:xfrm>
            <a:off x="317571" y="561635"/>
            <a:ext cx="8476058" cy="1079500"/>
          </a:xfrm>
        </p:spPr>
        <p:txBody>
          <a:bodyPr/>
          <a:lstStyle>
            <a:lvl1pPr>
              <a:defRPr/>
            </a:lvl1pPr>
          </a:lstStyle>
          <a:p>
            <a:r>
              <a:rPr lang="en-GB" noProof="0" dirty="0"/>
              <a:t>Click to edit Master title style</a:t>
            </a:r>
          </a:p>
        </p:txBody>
      </p:sp>
      <p:sp>
        <p:nvSpPr>
          <p:cNvPr id="7" name="Text Placeholder 2"/>
          <p:cNvSpPr>
            <a:spLocks noGrp="1"/>
          </p:cNvSpPr>
          <p:nvPr>
            <p:ph type="body" sz="quarter" idx="13" hasCustomPrompt="1"/>
          </p:nvPr>
        </p:nvSpPr>
        <p:spPr>
          <a:xfrm>
            <a:off x="131885" y="6366579"/>
            <a:ext cx="2571750" cy="498475"/>
          </a:xfrm>
          <a:prstGeom prst="rect">
            <a:avLst/>
          </a:prstGeom>
        </p:spPr>
        <p:txBody>
          <a:bodyPr/>
          <a:lstStyle>
            <a:lvl1pPr marL="0" indent="0">
              <a:buNone/>
              <a:defRPr sz="1050">
                <a:solidFill>
                  <a:schemeClr val="tx2"/>
                </a:solidFill>
              </a:defRPr>
            </a:lvl1pPr>
          </a:lstStyle>
          <a:p>
            <a:pPr lvl="0"/>
            <a:r>
              <a:rPr lang="en-US"/>
              <a:t>Presentation name</a:t>
            </a:r>
            <a:endParaRPr lang="en-US" dirty="0"/>
          </a:p>
        </p:txBody>
      </p:sp>
    </p:spTree>
    <p:extLst>
      <p:ext uri="{BB962C8B-B14F-4D97-AF65-F5344CB8AC3E}">
        <p14:creationId xmlns:p14="http://schemas.microsoft.com/office/powerpoint/2010/main" val="339329539"/>
      </p:ext>
    </p:extLst>
  </p:cSld>
  <p:clrMapOvr>
    <a:masterClrMapping/>
  </p:clrMapOvr>
  <p:transition>
    <p:fade/>
  </p:transition>
  <p:extLst>
    <p:ext uri="{DCECCB84-F9BA-43D5-87BE-67443E8EF086}">
      <p15:sldGuideLst xmlns:p15="http://schemas.microsoft.com/office/powerpoint/2012/main"/>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userDrawn="1">
  <p:cSld name="Title slide 2">
    <p:spTree>
      <p:nvGrpSpPr>
        <p:cNvPr id="1" name=""/>
        <p:cNvGrpSpPr/>
        <p:nvPr/>
      </p:nvGrpSpPr>
      <p:grpSpPr>
        <a:xfrm>
          <a:off x="0" y="0"/>
          <a:ext cx="0" cy="0"/>
          <a:chOff x="0" y="0"/>
          <a:chExt cx="0" cy="0"/>
        </a:xfrm>
      </p:grpSpPr>
      <p:pic>
        <p:nvPicPr>
          <p:cNvPr id="8" name="Picture 7"/>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278607" y="348425"/>
            <a:ext cx="8602070" cy="5391150"/>
          </a:xfrm>
          <a:prstGeom prst="rect">
            <a:avLst/>
          </a:prstGeom>
        </p:spPr>
      </p:pic>
      <p:sp>
        <p:nvSpPr>
          <p:cNvPr id="9" name="Rectangle 6"/>
          <p:cNvSpPr/>
          <p:nvPr userDrawn="1"/>
        </p:nvSpPr>
        <p:spPr>
          <a:xfrm>
            <a:off x="138913" y="2752624"/>
            <a:ext cx="5328139" cy="2174218"/>
          </a:xfrm>
          <a:prstGeom prst="rect">
            <a:avLst/>
          </a:prstGeom>
          <a:solidFill>
            <a:srgbClr val="EEEB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dirty="0"/>
          </a:p>
        </p:txBody>
      </p:sp>
      <p:sp>
        <p:nvSpPr>
          <p:cNvPr id="11" name="Text Placeholder 11"/>
          <p:cNvSpPr>
            <a:spLocks noGrp="1"/>
          </p:cNvSpPr>
          <p:nvPr>
            <p:ph type="body" sz="quarter" idx="12" hasCustomPrompt="1"/>
          </p:nvPr>
        </p:nvSpPr>
        <p:spPr>
          <a:xfrm>
            <a:off x="373158" y="2852448"/>
            <a:ext cx="4822012" cy="2074395"/>
          </a:xfrm>
          <a:prstGeom prst="rect">
            <a:avLst/>
          </a:prstGeom>
        </p:spPr>
        <p:txBody>
          <a:bodyPr/>
          <a:lstStyle>
            <a:lvl1pPr marL="0" indent="0">
              <a:buNone/>
              <a:defRPr sz="1800">
                <a:solidFill>
                  <a:schemeClr val="accent2"/>
                </a:solidFill>
              </a:defRPr>
            </a:lvl1pPr>
            <a:lvl2pPr marL="136922" indent="0">
              <a:buNone/>
              <a:defRPr/>
            </a:lvl2pPr>
            <a:lvl3pPr marL="267890" indent="0">
              <a:buNone/>
              <a:defRPr/>
            </a:lvl3pPr>
            <a:lvl4pPr marL="404813" indent="0">
              <a:buNone/>
              <a:defRPr/>
            </a:lvl4pPr>
            <a:lvl5pPr marL="535781" indent="0">
              <a:buNone/>
              <a:defRPr/>
            </a:lvl5pPr>
          </a:lstStyle>
          <a:p>
            <a:pPr lvl="0"/>
            <a:r>
              <a:rPr lang="en-US" dirty="0"/>
              <a:t>Sub-header</a:t>
            </a:r>
          </a:p>
        </p:txBody>
      </p:sp>
      <p:pic>
        <p:nvPicPr>
          <p:cNvPr id="13" name="Picture 12"/>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7551610" y="5711484"/>
            <a:ext cx="1453053" cy="1057438"/>
          </a:xfrm>
          <a:prstGeom prst="rect">
            <a:avLst/>
          </a:prstGeom>
        </p:spPr>
      </p:pic>
      <p:sp>
        <p:nvSpPr>
          <p:cNvPr id="16" name="Rectangle 15"/>
          <p:cNvSpPr/>
          <p:nvPr userDrawn="1"/>
        </p:nvSpPr>
        <p:spPr>
          <a:xfrm>
            <a:off x="138913" y="996287"/>
            <a:ext cx="5328139" cy="156933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4" dirty="0"/>
          </a:p>
        </p:txBody>
      </p:sp>
      <p:sp>
        <p:nvSpPr>
          <p:cNvPr id="17" name="Text Placeholder 8"/>
          <p:cNvSpPr>
            <a:spLocks noGrp="1"/>
          </p:cNvSpPr>
          <p:nvPr>
            <p:ph type="body" sz="quarter" idx="11" hasCustomPrompt="1"/>
          </p:nvPr>
        </p:nvSpPr>
        <p:spPr>
          <a:xfrm>
            <a:off x="368461" y="1237156"/>
            <a:ext cx="4826709" cy="1328462"/>
          </a:xfrm>
          <a:prstGeom prst="rect">
            <a:avLst/>
          </a:prstGeom>
        </p:spPr>
        <p:txBody>
          <a:bodyPr/>
          <a:lstStyle>
            <a:lvl1pPr marL="0" indent="0">
              <a:lnSpc>
                <a:spcPct val="90000"/>
              </a:lnSpc>
              <a:spcBef>
                <a:spcPts val="0"/>
              </a:spcBef>
              <a:buNone/>
              <a:defRPr sz="2550" baseline="0">
                <a:solidFill>
                  <a:schemeClr val="bg1"/>
                </a:solidFill>
              </a:defRPr>
            </a:lvl1pPr>
            <a:lvl2pPr marL="136922" indent="0">
              <a:buNone/>
              <a:defRPr>
                <a:solidFill>
                  <a:schemeClr val="tx2"/>
                </a:solidFill>
              </a:defRPr>
            </a:lvl2pPr>
            <a:lvl3pPr marL="267890" indent="0">
              <a:buNone/>
              <a:defRPr>
                <a:solidFill>
                  <a:schemeClr val="tx2"/>
                </a:solidFill>
              </a:defRPr>
            </a:lvl3pPr>
            <a:lvl4pPr marL="404813" indent="0">
              <a:buNone/>
              <a:defRPr>
                <a:solidFill>
                  <a:schemeClr val="tx2"/>
                </a:solidFill>
              </a:defRPr>
            </a:lvl4pPr>
            <a:lvl5pPr marL="535781" indent="0">
              <a:buNone/>
              <a:defRPr>
                <a:solidFill>
                  <a:schemeClr val="tx2"/>
                </a:solidFill>
              </a:defRPr>
            </a:lvl5pPr>
          </a:lstStyle>
          <a:p>
            <a:pPr lvl="0"/>
            <a:r>
              <a:rPr lang="en-US" dirty="0"/>
              <a:t>PowerPoint </a:t>
            </a:r>
            <a:br>
              <a:rPr lang="en-US" dirty="0"/>
            </a:br>
            <a:r>
              <a:rPr lang="en-US" dirty="0"/>
              <a:t>presentation header</a:t>
            </a:r>
          </a:p>
        </p:txBody>
      </p:sp>
    </p:spTree>
    <p:extLst>
      <p:ext uri="{BB962C8B-B14F-4D97-AF65-F5344CB8AC3E}">
        <p14:creationId xmlns:p14="http://schemas.microsoft.com/office/powerpoint/2010/main" val="409484883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Rubrikbild">
    <p:spTree>
      <p:nvGrpSpPr>
        <p:cNvPr id="1" name=""/>
        <p:cNvGrpSpPr/>
        <p:nvPr/>
      </p:nvGrpSpPr>
      <p:grpSpPr>
        <a:xfrm>
          <a:off x="0" y="0"/>
          <a:ext cx="0" cy="0"/>
          <a:chOff x="0" y="0"/>
          <a:chExt cx="0" cy="0"/>
        </a:xfrm>
      </p:grpSpPr>
      <p:pic>
        <p:nvPicPr>
          <p:cNvPr id="2" name="Bildobjekt 1"/>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a:off x="7284421" y="6149165"/>
            <a:ext cx="1616707" cy="483552"/>
          </a:xfrm>
          <a:prstGeom prst="rect">
            <a:avLst/>
          </a:prstGeom>
        </p:spPr>
      </p:pic>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2.jpeg"/><Relationship Id="rId5" Type="http://schemas.openxmlformats.org/officeDocument/2006/relationships/slideLayout" Target="../slideLayouts/slideLayout5.xml"/><Relationship Id="rId10" Type="http://schemas.openxmlformats.org/officeDocument/2006/relationships/image" Target="../media/image1.jpg"/><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slideLayout" Target="../slideLayouts/slideLayout10.xml"/><Relationship Id="rId1" Type="http://schemas.openxmlformats.org/officeDocument/2006/relationships/slideLayout" Target="../slideLayouts/slideLayout9.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18.xml"/><Relationship Id="rId13" Type="http://schemas.openxmlformats.org/officeDocument/2006/relationships/slideLayout" Target="../slideLayouts/slideLayout23.xml"/><Relationship Id="rId3" Type="http://schemas.openxmlformats.org/officeDocument/2006/relationships/slideLayout" Target="../slideLayouts/slideLayout13.xml"/><Relationship Id="rId7" Type="http://schemas.openxmlformats.org/officeDocument/2006/relationships/slideLayout" Target="../slideLayouts/slideLayout17.xml"/><Relationship Id="rId12" Type="http://schemas.openxmlformats.org/officeDocument/2006/relationships/slideLayout" Target="../slideLayouts/slideLayout22.xml"/><Relationship Id="rId2" Type="http://schemas.openxmlformats.org/officeDocument/2006/relationships/slideLayout" Target="../slideLayouts/slideLayout12.xml"/><Relationship Id="rId16" Type="http://schemas.openxmlformats.org/officeDocument/2006/relationships/image" Target="../media/image7.png"/><Relationship Id="rId1" Type="http://schemas.openxmlformats.org/officeDocument/2006/relationships/slideLayout" Target="../slideLayouts/slideLayout11.xml"/><Relationship Id="rId6" Type="http://schemas.openxmlformats.org/officeDocument/2006/relationships/slideLayout" Target="../slideLayouts/slideLayout16.xml"/><Relationship Id="rId11" Type="http://schemas.openxmlformats.org/officeDocument/2006/relationships/slideLayout" Target="../slideLayouts/slideLayout21.xml"/><Relationship Id="rId5" Type="http://schemas.openxmlformats.org/officeDocument/2006/relationships/slideLayout" Target="../slideLayouts/slideLayout15.xml"/><Relationship Id="rId15" Type="http://schemas.openxmlformats.org/officeDocument/2006/relationships/image" Target="../media/image6.png"/><Relationship Id="rId10" Type="http://schemas.openxmlformats.org/officeDocument/2006/relationships/slideLayout" Target="../slideLayouts/slideLayout20.xml"/><Relationship Id="rId4" Type="http://schemas.openxmlformats.org/officeDocument/2006/relationships/slideLayout" Target="../slideLayouts/slideLayout14.xml"/><Relationship Id="rId9" Type="http://schemas.openxmlformats.org/officeDocument/2006/relationships/slideLayout" Target="../slideLayouts/slideLayout19.xml"/><Relationship Id="rId14" Type="http://schemas.openxmlformats.org/officeDocument/2006/relationships/theme" Target="../theme/theme3.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8" name="Rectangle 2"/>
          <p:cNvSpPr>
            <a:spLocks noGrp="1" noChangeArrowheads="1"/>
          </p:cNvSpPr>
          <p:nvPr>
            <p:ph type="title"/>
          </p:nvPr>
        </p:nvSpPr>
        <p:spPr bwMode="auto">
          <a:xfrm>
            <a:off x="473264" y="143107"/>
            <a:ext cx="8137525" cy="1079499"/>
          </a:xfrm>
          <a:prstGeom prst="rect">
            <a:avLst/>
          </a:prstGeom>
          <a:noFill/>
          <a:ln w="9525">
            <a:noFill/>
            <a:miter lim="800000"/>
            <a:headEnd/>
            <a:tailEnd/>
          </a:ln>
        </p:spPr>
        <p:txBody>
          <a:bodyPr vert="horz" wrap="none" lIns="0" tIns="0" rIns="0" bIns="0" numCol="1" anchor="ctr" anchorCtr="0" compatLnSpc="1">
            <a:prstTxWarp prst="textNoShape">
              <a:avLst/>
            </a:prstTxWarp>
          </a:bodyPr>
          <a:lstStyle/>
          <a:p>
            <a:pPr lvl="0"/>
            <a:r>
              <a:rPr lang="en-US" noProof="0" dirty="0"/>
              <a:t>Click to edit Master title style</a:t>
            </a:r>
            <a:endParaRPr lang="en-GB" noProof="0" dirty="0"/>
          </a:p>
        </p:txBody>
      </p:sp>
      <p:sp>
        <p:nvSpPr>
          <p:cNvPr id="9" name="Rectangle 3"/>
          <p:cNvSpPr>
            <a:spLocks noGrp="1" noChangeArrowheads="1"/>
          </p:cNvSpPr>
          <p:nvPr>
            <p:ph type="body" idx="1"/>
          </p:nvPr>
        </p:nvSpPr>
        <p:spPr bwMode="auto">
          <a:xfrm>
            <a:off x="473264" y="1348329"/>
            <a:ext cx="8137525" cy="4587875"/>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dirty="0"/>
          </a:p>
        </p:txBody>
      </p:sp>
      <p:pic>
        <p:nvPicPr>
          <p:cNvPr id="10" name="Bildobjekt 9"/>
          <p:cNvPicPr>
            <a:picLocks noChangeAspect="1"/>
          </p:cNvPicPr>
          <p:nvPr userDrawn="1"/>
        </p:nvPicPr>
        <p:blipFill>
          <a:blip r:embed="rId10">
            <a:extLst>
              <a:ext uri="{28A0092B-C50C-407E-A947-70E740481C1C}">
                <a14:useLocalDpi xmlns:a14="http://schemas.microsoft.com/office/drawing/2010/main"/>
              </a:ext>
            </a:extLst>
          </a:blip>
          <a:stretch>
            <a:fillRect/>
          </a:stretch>
        </p:blipFill>
        <p:spPr>
          <a:xfrm>
            <a:off x="7645401" y="6027870"/>
            <a:ext cx="1215842" cy="663608"/>
          </a:xfrm>
          <a:prstGeom prst="rect">
            <a:avLst/>
          </a:prstGeom>
        </p:spPr>
      </p:pic>
      <p:pic>
        <p:nvPicPr>
          <p:cNvPr id="2" name="Bildobjekt 1"/>
          <p:cNvPicPr>
            <a:picLocks noChangeAspect="1"/>
          </p:cNvPicPr>
          <p:nvPr userDrawn="1"/>
        </p:nvPicPr>
        <p:blipFill>
          <a:blip r:embed="rId11" cstate="screen">
            <a:extLst>
              <a:ext uri="{28A0092B-C50C-407E-A947-70E740481C1C}">
                <a14:useLocalDpi xmlns:a14="http://schemas.microsoft.com/office/drawing/2010/main" val="0"/>
              </a:ext>
            </a:extLst>
          </a:blip>
          <a:stretch>
            <a:fillRect/>
          </a:stretch>
        </p:blipFill>
        <p:spPr>
          <a:xfrm>
            <a:off x="316426" y="6266318"/>
            <a:ext cx="3237614" cy="434989"/>
          </a:xfrm>
          <a:prstGeom prst="rect">
            <a:avLst/>
          </a:prstGeom>
        </p:spPr>
      </p:pic>
    </p:spTree>
  </p:cSld>
  <p:clrMap bg1="lt1" tx1="dk1" bg2="lt2" tx2="dk2" accent1="accent1" accent2="accent2" accent3="accent3" accent4="accent4" accent5="accent5" accent6="accent6" hlink="hlink" folHlink="folHlink"/>
  <p:sldLayoutIdLst>
    <p:sldLayoutId id="2147483748" r:id="rId1"/>
    <p:sldLayoutId id="2147483726" r:id="rId2"/>
    <p:sldLayoutId id="2147483774" r:id="rId3"/>
    <p:sldLayoutId id="2147483844" r:id="rId4"/>
    <p:sldLayoutId id="2147483879" r:id="rId5"/>
    <p:sldLayoutId id="2147483897" r:id="rId6"/>
    <p:sldLayoutId id="2147483898" r:id="rId7"/>
    <p:sldLayoutId id="2147483899" r:id="rId8"/>
  </p:sldLayoutIdLst>
  <p:txStyles>
    <p:titleStyle>
      <a:lvl1pPr algn="l" rtl="0" eaLnBrk="1" fontAlgn="base" hangingPunct="1">
        <a:spcBef>
          <a:spcPct val="0"/>
        </a:spcBef>
        <a:spcAft>
          <a:spcPct val="0"/>
        </a:spcAft>
        <a:defRPr sz="3600" b="1" cap="none" baseline="0">
          <a:solidFill>
            <a:schemeClr val="tx2"/>
          </a:solidFill>
          <a:latin typeface="+mj-lt"/>
          <a:ea typeface="+mj-ea"/>
          <a:cs typeface="+mj-cs"/>
        </a:defRPr>
      </a:lvl1pPr>
      <a:lvl2pPr algn="l" rtl="0" eaLnBrk="1" fontAlgn="base" hangingPunct="1">
        <a:spcBef>
          <a:spcPct val="0"/>
        </a:spcBef>
        <a:spcAft>
          <a:spcPct val="0"/>
        </a:spcAft>
        <a:defRPr sz="4000">
          <a:solidFill>
            <a:schemeClr val="tx2"/>
          </a:solidFill>
          <a:latin typeface="Arial" charset="0"/>
        </a:defRPr>
      </a:lvl2pPr>
      <a:lvl3pPr algn="l" rtl="0" eaLnBrk="1" fontAlgn="base" hangingPunct="1">
        <a:spcBef>
          <a:spcPct val="0"/>
        </a:spcBef>
        <a:spcAft>
          <a:spcPct val="0"/>
        </a:spcAft>
        <a:defRPr sz="4000">
          <a:solidFill>
            <a:schemeClr val="tx2"/>
          </a:solidFill>
          <a:latin typeface="Arial" charset="0"/>
        </a:defRPr>
      </a:lvl3pPr>
      <a:lvl4pPr algn="l" rtl="0" eaLnBrk="1" fontAlgn="base" hangingPunct="1">
        <a:spcBef>
          <a:spcPct val="0"/>
        </a:spcBef>
        <a:spcAft>
          <a:spcPct val="0"/>
        </a:spcAft>
        <a:defRPr sz="4000">
          <a:solidFill>
            <a:schemeClr val="tx2"/>
          </a:solidFill>
          <a:latin typeface="Arial" charset="0"/>
        </a:defRPr>
      </a:lvl4pPr>
      <a:lvl5pPr algn="l" rtl="0" eaLnBrk="1" fontAlgn="base" hangingPunct="1">
        <a:spcBef>
          <a:spcPct val="0"/>
        </a:spcBef>
        <a:spcAft>
          <a:spcPct val="0"/>
        </a:spcAft>
        <a:defRPr sz="4000">
          <a:solidFill>
            <a:schemeClr val="tx2"/>
          </a:solidFill>
          <a:latin typeface="Arial" charset="0"/>
        </a:defRPr>
      </a:lvl5pPr>
      <a:lvl6pPr marL="457203" algn="l" rtl="0" eaLnBrk="1" fontAlgn="base" hangingPunct="1">
        <a:spcBef>
          <a:spcPct val="0"/>
        </a:spcBef>
        <a:spcAft>
          <a:spcPct val="0"/>
        </a:spcAft>
        <a:defRPr sz="4000">
          <a:solidFill>
            <a:schemeClr val="tx2"/>
          </a:solidFill>
          <a:latin typeface="Arial" charset="0"/>
        </a:defRPr>
      </a:lvl6pPr>
      <a:lvl7pPr marL="914407" algn="l" rtl="0" eaLnBrk="1" fontAlgn="base" hangingPunct="1">
        <a:spcBef>
          <a:spcPct val="0"/>
        </a:spcBef>
        <a:spcAft>
          <a:spcPct val="0"/>
        </a:spcAft>
        <a:defRPr sz="4000">
          <a:solidFill>
            <a:schemeClr val="tx2"/>
          </a:solidFill>
          <a:latin typeface="Arial" charset="0"/>
        </a:defRPr>
      </a:lvl7pPr>
      <a:lvl8pPr marL="1371610" algn="l" rtl="0" eaLnBrk="1" fontAlgn="base" hangingPunct="1">
        <a:spcBef>
          <a:spcPct val="0"/>
        </a:spcBef>
        <a:spcAft>
          <a:spcPct val="0"/>
        </a:spcAft>
        <a:defRPr sz="4000">
          <a:solidFill>
            <a:schemeClr val="tx2"/>
          </a:solidFill>
          <a:latin typeface="Arial" charset="0"/>
        </a:defRPr>
      </a:lvl8pPr>
      <a:lvl9pPr marL="1828813" algn="l" rtl="0" eaLnBrk="1" fontAlgn="base" hangingPunct="1">
        <a:spcBef>
          <a:spcPct val="0"/>
        </a:spcBef>
        <a:spcAft>
          <a:spcPct val="0"/>
        </a:spcAft>
        <a:defRPr sz="4000">
          <a:solidFill>
            <a:schemeClr val="tx2"/>
          </a:solidFill>
          <a:latin typeface="Arial" charset="0"/>
        </a:defRPr>
      </a:lvl9pPr>
    </p:titleStyle>
    <p:bodyStyle>
      <a:lvl1pPr marL="457203" indent="-457203" algn="l" rtl="0" eaLnBrk="1" fontAlgn="base" hangingPunct="1">
        <a:spcBef>
          <a:spcPct val="100000"/>
        </a:spcBef>
        <a:spcAft>
          <a:spcPct val="0"/>
        </a:spcAft>
        <a:buClr>
          <a:schemeClr val="tx2"/>
        </a:buClr>
        <a:buFont typeface="Arial"/>
        <a:buChar char="•"/>
        <a:defRPr sz="2800">
          <a:solidFill>
            <a:schemeClr val="bg2"/>
          </a:solidFill>
          <a:latin typeface="+mn-lt"/>
          <a:ea typeface="+mn-ea"/>
          <a:cs typeface="+mn-cs"/>
        </a:defRPr>
      </a:lvl1pPr>
      <a:lvl2pPr marL="1009658" indent="-342902" algn="l" rtl="0" eaLnBrk="1" fontAlgn="base" hangingPunct="1">
        <a:spcBef>
          <a:spcPct val="20000"/>
        </a:spcBef>
        <a:spcAft>
          <a:spcPct val="0"/>
        </a:spcAft>
        <a:buClr>
          <a:schemeClr val="tx2"/>
        </a:buClr>
        <a:buFont typeface="Arial"/>
        <a:buChar char="•"/>
        <a:defRPr sz="2400">
          <a:solidFill>
            <a:schemeClr val="bg2"/>
          </a:solidFill>
          <a:latin typeface="+mn-lt"/>
        </a:defRPr>
      </a:lvl2pPr>
      <a:lvl3pPr marL="1487499" indent="-342902" algn="l" rtl="0" eaLnBrk="1" fontAlgn="base" hangingPunct="1">
        <a:spcBef>
          <a:spcPct val="20000"/>
        </a:spcBef>
        <a:spcAft>
          <a:spcPct val="0"/>
        </a:spcAft>
        <a:buClr>
          <a:schemeClr val="tx2"/>
        </a:buClr>
        <a:buFont typeface="Arial"/>
        <a:buChar char="•"/>
        <a:defRPr sz="2000">
          <a:solidFill>
            <a:schemeClr val="bg2"/>
          </a:solidFill>
          <a:latin typeface="+mn-lt"/>
        </a:defRPr>
      </a:lvl3pPr>
      <a:lvl4pPr marL="1849452" indent="-285752" algn="l" rtl="0" eaLnBrk="1" fontAlgn="base" hangingPunct="1">
        <a:spcBef>
          <a:spcPct val="20000"/>
        </a:spcBef>
        <a:spcAft>
          <a:spcPct val="0"/>
        </a:spcAft>
        <a:buClr>
          <a:schemeClr val="tx2"/>
        </a:buClr>
        <a:buFont typeface="Arial"/>
        <a:buChar char="•"/>
        <a:defRPr>
          <a:solidFill>
            <a:schemeClr val="bg2"/>
          </a:solidFill>
          <a:latin typeface="+mn-lt"/>
        </a:defRPr>
      </a:lvl4pPr>
      <a:lvl5pPr marL="2268555" indent="-285752" algn="l" rtl="0" eaLnBrk="1" fontAlgn="base" hangingPunct="1">
        <a:spcBef>
          <a:spcPct val="20000"/>
        </a:spcBef>
        <a:spcAft>
          <a:spcPct val="0"/>
        </a:spcAft>
        <a:buClr>
          <a:schemeClr val="tx2"/>
        </a:buClr>
        <a:buFont typeface="Arial"/>
        <a:buChar char="•"/>
        <a:defRPr sz="1600">
          <a:solidFill>
            <a:schemeClr val="bg2"/>
          </a:solidFill>
          <a:latin typeface="+mn-lt"/>
        </a:defRPr>
      </a:lvl5pPr>
      <a:lvl6pPr marL="2668608" indent="-228602" algn="l" rtl="0" eaLnBrk="1" fontAlgn="base" hangingPunct="1">
        <a:spcBef>
          <a:spcPct val="20000"/>
        </a:spcBef>
        <a:spcAft>
          <a:spcPct val="0"/>
        </a:spcAft>
        <a:buChar char="–"/>
        <a:defRPr sz="1600">
          <a:solidFill>
            <a:schemeClr val="tx1"/>
          </a:solidFill>
          <a:latin typeface="+mn-lt"/>
        </a:defRPr>
      </a:lvl6pPr>
      <a:lvl7pPr marL="3125811" indent="-228602" algn="l" rtl="0" eaLnBrk="1" fontAlgn="base" hangingPunct="1">
        <a:spcBef>
          <a:spcPct val="20000"/>
        </a:spcBef>
        <a:spcAft>
          <a:spcPct val="0"/>
        </a:spcAft>
        <a:buChar char="–"/>
        <a:defRPr sz="1600">
          <a:solidFill>
            <a:schemeClr val="tx1"/>
          </a:solidFill>
          <a:latin typeface="+mn-lt"/>
        </a:defRPr>
      </a:lvl7pPr>
      <a:lvl8pPr marL="3583015" indent="-228602" algn="l" rtl="0" eaLnBrk="1" fontAlgn="base" hangingPunct="1">
        <a:spcBef>
          <a:spcPct val="20000"/>
        </a:spcBef>
        <a:spcAft>
          <a:spcPct val="0"/>
        </a:spcAft>
        <a:buChar char="–"/>
        <a:defRPr sz="1600">
          <a:solidFill>
            <a:schemeClr val="tx1"/>
          </a:solidFill>
          <a:latin typeface="+mn-lt"/>
        </a:defRPr>
      </a:lvl8pPr>
      <a:lvl9pPr marL="4040218" indent="-228602" algn="l" rtl="0" eaLnBrk="1" fontAlgn="base" hangingPunct="1">
        <a:spcBef>
          <a:spcPct val="20000"/>
        </a:spcBef>
        <a:spcAft>
          <a:spcPct val="0"/>
        </a:spcAft>
        <a:buChar char="–"/>
        <a:defRPr sz="1600">
          <a:solidFill>
            <a:schemeClr val="tx1"/>
          </a:solidFill>
          <a:latin typeface="+mn-lt"/>
        </a:defRPr>
      </a:lvl9pPr>
    </p:bodyStyle>
    <p:otherStyle>
      <a:defPPr>
        <a:defRPr lang="en-US"/>
      </a:defPPr>
      <a:lvl1pPr marL="0" algn="l" defTabSz="914407" rtl="0" eaLnBrk="1" latinLnBrk="0" hangingPunct="1">
        <a:defRPr sz="1800" kern="1200">
          <a:solidFill>
            <a:schemeClr val="tx1"/>
          </a:solidFill>
          <a:latin typeface="+mn-lt"/>
          <a:ea typeface="+mn-ea"/>
          <a:cs typeface="+mn-cs"/>
        </a:defRPr>
      </a:lvl1pPr>
      <a:lvl2pPr marL="457203" algn="l" defTabSz="914407" rtl="0" eaLnBrk="1" latinLnBrk="0" hangingPunct="1">
        <a:defRPr sz="1800" kern="1200">
          <a:solidFill>
            <a:schemeClr val="tx1"/>
          </a:solidFill>
          <a:latin typeface="+mn-lt"/>
          <a:ea typeface="+mn-ea"/>
          <a:cs typeface="+mn-cs"/>
        </a:defRPr>
      </a:lvl2pPr>
      <a:lvl3pPr marL="914407" algn="l" defTabSz="914407" rtl="0" eaLnBrk="1" latinLnBrk="0" hangingPunct="1">
        <a:defRPr sz="1800" kern="1200">
          <a:solidFill>
            <a:schemeClr val="tx1"/>
          </a:solidFill>
          <a:latin typeface="+mn-lt"/>
          <a:ea typeface="+mn-ea"/>
          <a:cs typeface="+mn-cs"/>
        </a:defRPr>
      </a:lvl3pPr>
      <a:lvl4pPr marL="1371610" algn="l" defTabSz="914407" rtl="0" eaLnBrk="1" latinLnBrk="0" hangingPunct="1">
        <a:defRPr sz="1800" kern="1200">
          <a:solidFill>
            <a:schemeClr val="tx1"/>
          </a:solidFill>
          <a:latin typeface="+mn-lt"/>
          <a:ea typeface="+mn-ea"/>
          <a:cs typeface="+mn-cs"/>
        </a:defRPr>
      </a:lvl4pPr>
      <a:lvl5pPr marL="1828813" algn="l" defTabSz="914407" rtl="0" eaLnBrk="1" latinLnBrk="0" hangingPunct="1">
        <a:defRPr sz="1800" kern="1200">
          <a:solidFill>
            <a:schemeClr val="tx1"/>
          </a:solidFill>
          <a:latin typeface="+mn-lt"/>
          <a:ea typeface="+mn-ea"/>
          <a:cs typeface="+mn-cs"/>
        </a:defRPr>
      </a:lvl5pPr>
      <a:lvl6pPr marL="2286017" algn="l" defTabSz="914407" rtl="0" eaLnBrk="1" latinLnBrk="0" hangingPunct="1">
        <a:defRPr sz="1800" kern="1200">
          <a:solidFill>
            <a:schemeClr val="tx1"/>
          </a:solidFill>
          <a:latin typeface="+mn-lt"/>
          <a:ea typeface="+mn-ea"/>
          <a:cs typeface="+mn-cs"/>
        </a:defRPr>
      </a:lvl6pPr>
      <a:lvl7pPr marL="2743221" algn="l" defTabSz="914407" rtl="0" eaLnBrk="1" latinLnBrk="0" hangingPunct="1">
        <a:defRPr sz="1800" kern="1200">
          <a:solidFill>
            <a:schemeClr val="tx1"/>
          </a:solidFill>
          <a:latin typeface="+mn-lt"/>
          <a:ea typeface="+mn-ea"/>
          <a:cs typeface="+mn-cs"/>
        </a:defRPr>
      </a:lvl7pPr>
      <a:lvl8pPr marL="3200424" algn="l" defTabSz="914407" rtl="0" eaLnBrk="1" latinLnBrk="0" hangingPunct="1">
        <a:defRPr sz="1800" kern="1200">
          <a:solidFill>
            <a:schemeClr val="tx1"/>
          </a:solidFill>
          <a:latin typeface="+mn-lt"/>
          <a:ea typeface="+mn-ea"/>
          <a:cs typeface="+mn-cs"/>
        </a:defRPr>
      </a:lvl8pPr>
      <a:lvl9pPr marL="3657627" algn="l" defTabSz="914407"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876" r:id="rId1"/>
    <p:sldLayoutId id="2147483880" r:id="rId2"/>
  </p:sldLayoutIdLst>
  <p:txStyles>
    <p:titleStyle>
      <a:lvl1pPr algn="ctr" defTabSz="457203" rtl="0" eaLnBrk="1" latinLnBrk="0" hangingPunct="1">
        <a:spcBef>
          <a:spcPct val="0"/>
        </a:spcBef>
        <a:buNone/>
        <a:defRPr sz="4400" kern="1200">
          <a:solidFill>
            <a:schemeClr val="tx1"/>
          </a:solidFill>
          <a:latin typeface="+mj-lt"/>
          <a:ea typeface="+mj-ea"/>
          <a:cs typeface="+mj-cs"/>
        </a:defRPr>
      </a:lvl1pPr>
    </p:titleStyle>
    <p:bodyStyle>
      <a:lvl1pPr marL="342902" indent="-342902" algn="l" defTabSz="457203" rtl="0" eaLnBrk="1" latinLnBrk="0" hangingPunct="1">
        <a:spcBef>
          <a:spcPct val="20000"/>
        </a:spcBef>
        <a:buFont typeface="Arial"/>
        <a:buChar char="•"/>
        <a:defRPr sz="3200" kern="1200">
          <a:solidFill>
            <a:schemeClr val="tx1"/>
          </a:solidFill>
          <a:latin typeface="+mn-lt"/>
          <a:ea typeface="+mn-ea"/>
          <a:cs typeface="+mn-cs"/>
        </a:defRPr>
      </a:lvl1pPr>
      <a:lvl2pPr marL="742956" indent="-285752" algn="l" defTabSz="457203" rtl="0" eaLnBrk="1" latinLnBrk="0" hangingPunct="1">
        <a:spcBef>
          <a:spcPct val="20000"/>
        </a:spcBef>
        <a:buFont typeface="Arial"/>
        <a:buChar char="–"/>
        <a:defRPr sz="2800" kern="1200">
          <a:solidFill>
            <a:schemeClr val="tx1"/>
          </a:solidFill>
          <a:latin typeface="+mn-lt"/>
          <a:ea typeface="+mn-ea"/>
          <a:cs typeface="+mn-cs"/>
        </a:defRPr>
      </a:lvl2pPr>
      <a:lvl3pPr marL="1143008" indent="-228602" algn="l" defTabSz="457203" rtl="0" eaLnBrk="1" latinLnBrk="0" hangingPunct="1">
        <a:spcBef>
          <a:spcPct val="20000"/>
        </a:spcBef>
        <a:buFont typeface="Arial"/>
        <a:buChar char="•"/>
        <a:defRPr sz="2400" kern="1200">
          <a:solidFill>
            <a:schemeClr val="tx1"/>
          </a:solidFill>
          <a:latin typeface="+mn-lt"/>
          <a:ea typeface="+mn-ea"/>
          <a:cs typeface="+mn-cs"/>
        </a:defRPr>
      </a:lvl3pPr>
      <a:lvl4pPr marL="1600212" indent="-228602" algn="l" defTabSz="457203" rtl="0" eaLnBrk="1" latinLnBrk="0" hangingPunct="1">
        <a:spcBef>
          <a:spcPct val="20000"/>
        </a:spcBef>
        <a:buFont typeface="Arial"/>
        <a:buChar char="–"/>
        <a:defRPr sz="2000" kern="1200">
          <a:solidFill>
            <a:schemeClr val="tx1"/>
          </a:solidFill>
          <a:latin typeface="+mn-lt"/>
          <a:ea typeface="+mn-ea"/>
          <a:cs typeface="+mn-cs"/>
        </a:defRPr>
      </a:lvl4pPr>
      <a:lvl5pPr marL="2057416" indent="-228602" algn="l" defTabSz="457203" rtl="0" eaLnBrk="1" latinLnBrk="0" hangingPunct="1">
        <a:spcBef>
          <a:spcPct val="20000"/>
        </a:spcBef>
        <a:buFont typeface="Arial"/>
        <a:buChar char="»"/>
        <a:defRPr sz="2000" kern="1200">
          <a:solidFill>
            <a:schemeClr val="tx1"/>
          </a:solidFill>
          <a:latin typeface="+mn-lt"/>
          <a:ea typeface="+mn-ea"/>
          <a:cs typeface="+mn-cs"/>
        </a:defRPr>
      </a:lvl5pPr>
      <a:lvl6pPr marL="2514619" indent="-228602" algn="l" defTabSz="457203" rtl="0" eaLnBrk="1" latinLnBrk="0" hangingPunct="1">
        <a:spcBef>
          <a:spcPct val="20000"/>
        </a:spcBef>
        <a:buFont typeface="Arial"/>
        <a:buChar char="•"/>
        <a:defRPr sz="2000" kern="1200">
          <a:solidFill>
            <a:schemeClr val="tx1"/>
          </a:solidFill>
          <a:latin typeface="+mn-lt"/>
          <a:ea typeface="+mn-ea"/>
          <a:cs typeface="+mn-cs"/>
        </a:defRPr>
      </a:lvl6pPr>
      <a:lvl7pPr marL="2971822" indent="-228602" algn="l" defTabSz="457203" rtl="0" eaLnBrk="1" latinLnBrk="0" hangingPunct="1">
        <a:spcBef>
          <a:spcPct val="20000"/>
        </a:spcBef>
        <a:buFont typeface="Arial"/>
        <a:buChar char="•"/>
        <a:defRPr sz="2000" kern="1200">
          <a:solidFill>
            <a:schemeClr val="tx1"/>
          </a:solidFill>
          <a:latin typeface="+mn-lt"/>
          <a:ea typeface="+mn-ea"/>
          <a:cs typeface="+mn-cs"/>
        </a:defRPr>
      </a:lvl7pPr>
      <a:lvl8pPr marL="3429026" indent="-228602" algn="l" defTabSz="457203" rtl="0" eaLnBrk="1" latinLnBrk="0" hangingPunct="1">
        <a:spcBef>
          <a:spcPct val="20000"/>
        </a:spcBef>
        <a:buFont typeface="Arial"/>
        <a:buChar char="•"/>
        <a:defRPr sz="2000" kern="1200">
          <a:solidFill>
            <a:schemeClr val="tx1"/>
          </a:solidFill>
          <a:latin typeface="+mn-lt"/>
          <a:ea typeface="+mn-ea"/>
          <a:cs typeface="+mn-cs"/>
        </a:defRPr>
      </a:lvl8pPr>
      <a:lvl9pPr marL="3886229" indent="-228602" algn="l" defTabSz="457203"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sv-SE"/>
      </a:defPPr>
      <a:lvl1pPr marL="0" algn="l" defTabSz="457203" rtl="0" eaLnBrk="1" latinLnBrk="0" hangingPunct="1">
        <a:defRPr sz="1800" kern="1200">
          <a:solidFill>
            <a:schemeClr val="tx1"/>
          </a:solidFill>
          <a:latin typeface="+mn-lt"/>
          <a:ea typeface="+mn-ea"/>
          <a:cs typeface="+mn-cs"/>
        </a:defRPr>
      </a:lvl1pPr>
      <a:lvl2pPr marL="457203" algn="l" defTabSz="457203" rtl="0" eaLnBrk="1" latinLnBrk="0" hangingPunct="1">
        <a:defRPr sz="1800" kern="1200">
          <a:solidFill>
            <a:schemeClr val="tx1"/>
          </a:solidFill>
          <a:latin typeface="+mn-lt"/>
          <a:ea typeface="+mn-ea"/>
          <a:cs typeface="+mn-cs"/>
        </a:defRPr>
      </a:lvl2pPr>
      <a:lvl3pPr marL="914407" algn="l" defTabSz="457203" rtl="0" eaLnBrk="1" latinLnBrk="0" hangingPunct="1">
        <a:defRPr sz="1800" kern="1200">
          <a:solidFill>
            <a:schemeClr val="tx1"/>
          </a:solidFill>
          <a:latin typeface="+mn-lt"/>
          <a:ea typeface="+mn-ea"/>
          <a:cs typeface="+mn-cs"/>
        </a:defRPr>
      </a:lvl3pPr>
      <a:lvl4pPr marL="1371610" algn="l" defTabSz="457203" rtl="0" eaLnBrk="1" latinLnBrk="0" hangingPunct="1">
        <a:defRPr sz="1800" kern="1200">
          <a:solidFill>
            <a:schemeClr val="tx1"/>
          </a:solidFill>
          <a:latin typeface="+mn-lt"/>
          <a:ea typeface="+mn-ea"/>
          <a:cs typeface="+mn-cs"/>
        </a:defRPr>
      </a:lvl4pPr>
      <a:lvl5pPr marL="1828813" algn="l" defTabSz="457203" rtl="0" eaLnBrk="1" latinLnBrk="0" hangingPunct="1">
        <a:defRPr sz="1800" kern="1200">
          <a:solidFill>
            <a:schemeClr val="tx1"/>
          </a:solidFill>
          <a:latin typeface="+mn-lt"/>
          <a:ea typeface="+mn-ea"/>
          <a:cs typeface="+mn-cs"/>
        </a:defRPr>
      </a:lvl5pPr>
      <a:lvl6pPr marL="2286017" algn="l" defTabSz="457203" rtl="0" eaLnBrk="1" latinLnBrk="0" hangingPunct="1">
        <a:defRPr sz="1800" kern="1200">
          <a:solidFill>
            <a:schemeClr val="tx1"/>
          </a:solidFill>
          <a:latin typeface="+mn-lt"/>
          <a:ea typeface="+mn-ea"/>
          <a:cs typeface="+mn-cs"/>
        </a:defRPr>
      </a:lvl6pPr>
      <a:lvl7pPr marL="2743221" algn="l" defTabSz="457203" rtl="0" eaLnBrk="1" latinLnBrk="0" hangingPunct="1">
        <a:defRPr sz="1800" kern="1200">
          <a:solidFill>
            <a:schemeClr val="tx1"/>
          </a:solidFill>
          <a:latin typeface="+mn-lt"/>
          <a:ea typeface="+mn-ea"/>
          <a:cs typeface="+mn-cs"/>
        </a:defRPr>
      </a:lvl7pPr>
      <a:lvl8pPr marL="3200424" algn="l" defTabSz="457203" rtl="0" eaLnBrk="1" latinLnBrk="0" hangingPunct="1">
        <a:defRPr sz="1800" kern="1200">
          <a:solidFill>
            <a:schemeClr val="tx1"/>
          </a:solidFill>
          <a:latin typeface="+mn-lt"/>
          <a:ea typeface="+mn-ea"/>
          <a:cs typeface="+mn-cs"/>
        </a:defRPr>
      </a:lvl8pPr>
      <a:lvl9pPr marL="3657627" algn="l" defTabSz="457203"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51554" name="Rectangle 2"/>
          <p:cNvSpPr>
            <a:spLocks noGrp="1" noChangeArrowheads="1"/>
          </p:cNvSpPr>
          <p:nvPr>
            <p:ph type="title"/>
          </p:nvPr>
        </p:nvSpPr>
        <p:spPr bwMode="auto">
          <a:xfrm>
            <a:off x="503244" y="143105"/>
            <a:ext cx="8137525" cy="1079500"/>
          </a:xfrm>
          <a:prstGeom prst="rect">
            <a:avLst/>
          </a:prstGeom>
          <a:noFill/>
          <a:ln w="9525">
            <a:noFill/>
            <a:miter lim="800000"/>
            <a:headEnd/>
            <a:tailEnd/>
          </a:ln>
        </p:spPr>
        <p:txBody>
          <a:bodyPr vert="horz" wrap="none" lIns="0" tIns="0" rIns="0" bIns="0" numCol="1" anchor="ctr" anchorCtr="0" compatLnSpc="1">
            <a:prstTxWarp prst="textNoShape">
              <a:avLst/>
            </a:prstTxWarp>
          </a:bodyPr>
          <a:lstStyle/>
          <a:p>
            <a:pPr lvl="0"/>
            <a:r>
              <a:rPr lang="en-US" noProof="0"/>
              <a:t>Click to edit Master title style</a:t>
            </a:r>
            <a:endParaRPr lang="en-GB" noProof="0" dirty="0"/>
          </a:p>
        </p:txBody>
      </p:sp>
      <p:sp>
        <p:nvSpPr>
          <p:cNvPr id="151555" name="Rectangle 3"/>
          <p:cNvSpPr>
            <a:spLocks noGrp="1" noChangeArrowheads="1"/>
          </p:cNvSpPr>
          <p:nvPr>
            <p:ph type="body" idx="1"/>
          </p:nvPr>
        </p:nvSpPr>
        <p:spPr bwMode="auto">
          <a:xfrm>
            <a:off x="503244" y="1348330"/>
            <a:ext cx="8137525" cy="4587876"/>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dirty="0"/>
          </a:p>
        </p:txBody>
      </p:sp>
      <p:pic>
        <p:nvPicPr>
          <p:cNvPr id="5" name="Picture 4" descr="MHC_logo_sRGB.png"/>
          <p:cNvPicPr>
            <a:picLocks noChangeAspect="1"/>
          </p:cNvPicPr>
          <p:nvPr/>
        </p:nvPicPr>
        <p:blipFill>
          <a:blip r:embed="rId15" cstate="screen"/>
          <a:stretch>
            <a:fillRect/>
          </a:stretch>
        </p:blipFill>
        <p:spPr>
          <a:xfrm>
            <a:off x="7203600" y="6238800"/>
            <a:ext cx="1438650" cy="432000"/>
          </a:xfrm>
          <a:prstGeom prst="rect">
            <a:avLst/>
          </a:prstGeom>
        </p:spPr>
      </p:pic>
      <p:pic>
        <p:nvPicPr>
          <p:cNvPr id="9" name="Picture 8" descr="web_address.png"/>
          <p:cNvPicPr>
            <a:picLocks noChangeAspect="1"/>
          </p:cNvPicPr>
          <p:nvPr/>
        </p:nvPicPr>
        <p:blipFill>
          <a:blip r:embed="rId16" cstate="screen"/>
          <a:stretch>
            <a:fillRect/>
          </a:stretch>
        </p:blipFill>
        <p:spPr>
          <a:xfrm>
            <a:off x="360006" y="6234431"/>
            <a:ext cx="1853031" cy="359635"/>
          </a:xfrm>
          <a:prstGeom prst="rect">
            <a:avLst/>
          </a:prstGeom>
        </p:spPr>
      </p:pic>
    </p:spTree>
    <p:extLst>
      <p:ext uri="{BB962C8B-B14F-4D97-AF65-F5344CB8AC3E}">
        <p14:creationId xmlns:p14="http://schemas.microsoft.com/office/powerpoint/2010/main" val="3800194502"/>
      </p:ext>
    </p:extLst>
  </p:cSld>
  <p:clrMap bg1="lt1" tx1="dk1" bg2="lt2" tx2="dk2" accent1="accent1" accent2="accent2" accent3="accent3" accent4="accent4" accent5="accent5" accent6="accent6" hlink="hlink" folHlink="folHlink"/>
  <p:sldLayoutIdLst>
    <p:sldLayoutId id="2147483884" r:id="rId1"/>
    <p:sldLayoutId id="2147483885" r:id="rId2"/>
    <p:sldLayoutId id="2147483886" r:id="rId3"/>
    <p:sldLayoutId id="2147483887" r:id="rId4"/>
    <p:sldLayoutId id="2147483888" r:id="rId5"/>
    <p:sldLayoutId id="2147483889" r:id="rId6"/>
    <p:sldLayoutId id="2147483890" r:id="rId7"/>
    <p:sldLayoutId id="2147483891" r:id="rId8"/>
    <p:sldLayoutId id="2147483892" r:id="rId9"/>
    <p:sldLayoutId id="2147483893" r:id="rId10"/>
    <p:sldLayoutId id="2147483894" r:id="rId11"/>
    <p:sldLayoutId id="2147483895" r:id="rId12"/>
    <p:sldLayoutId id="2147483896" r:id="rId13"/>
  </p:sldLayoutIdLst>
  <p:transition>
    <p:fade/>
  </p:transition>
  <p:txStyles>
    <p:titleStyle>
      <a:lvl1pPr algn="l" rtl="0" eaLnBrk="1" fontAlgn="base" hangingPunct="1">
        <a:spcBef>
          <a:spcPct val="0"/>
        </a:spcBef>
        <a:spcAft>
          <a:spcPct val="0"/>
        </a:spcAft>
        <a:defRPr sz="2703" b="1" cap="none" baseline="0">
          <a:solidFill>
            <a:schemeClr val="tx2"/>
          </a:solidFill>
          <a:latin typeface="+mj-lt"/>
          <a:ea typeface="+mj-ea"/>
          <a:cs typeface="+mj-cs"/>
        </a:defRPr>
      </a:lvl1pPr>
      <a:lvl2pPr algn="l" rtl="0" eaLnBrk="1" fontAlgn="base" hangingPunct="1">
        <a:spcBef>
          <a:spcPct val="0"/>
        </a:spcBef>
        <a:spcAft>
          <a:spcPct val="0"/>
        </a:spcAft>
        <a:defRPr sz="3003">
          <a:solidFill>
            <a:schemeClr val="tx2"/>
          </a:solidFill>
          <a:latin typeface="Arial" charset="0"/>
        </a:defRPr>
      </a:lvl2pPr>
      <a:lvl3pPr algn="l" rtl="0" eaLnBrk="1" fontAlgn="base" hangingPunct="1">
        <a:spcBef>
          <a:spcPct val="0"/>
        </a:spcBef>
        <a:spcAft>
          <a:spcPct val="0"/>
        </a:spcAft>
        <a:defRPr sz="3003">
          <a:solidFill>
            <a:schemeClr val="tx2"/>
          </a:solidFill>
          <a:latin typeface="Arial" charset="0"/>
        </a:defRPr>
      </a:lvl3pPr>
      <a:lvl4pPr algn="l" rtl="0" eaLnBrk="1" fontAlgn="base" hangingPunct="1">
        <a:spcBef>
          <a:spcPct val="0"/>
        </a:spcBef>
        <a:spcAft>
          <a:spcPct val="0"/>
        </a:spcAft>
        <a:defRPr sz="3003">
          <a:solidFill>
            <a:schemeClr val="tx2"/>
          </a:solidFill>
          <a:latin typeface="Arial" charset="0"/>
        </a:defRPr>
      </a:lvl4pPr>
      <a:lvl5pPr algn="l" rtl="0" eaLnBrk="1" fontAlgn="base" hangingPunct="1">
        <a:spcBef>
          <a:spcPct val="0"/>
        </a:spcBef>
        <a:spcAft>
          <a:spcPct val="0"/>
        </a:spcAft>
        <a:defRPr sz="3003">
          <a:solidFill>
            <a:schemeClr val="tx2"/>
          </a:solidFill>
          <a:latin typeface="Arial" charset="0"/>
        </a:defRPr>
      </a:lvl5pPr>
      <a:lvl6pPr marL="343222" algn="l" rtl="0" eaLnBrk="1" fontAlgn="base" hangingPunct="1">
        <a:spcBef>
          <a:spcPct val="0"/>
        </a:spcBef>
        <a:spcAft>
          <a:spcPct val="0"/>
        </a:spcAft>
        <a:defRPr sz="3003">
          <a:solidFill>
            <a:schemeClr val="tx2"/>
          </a:solidFill>
          <a:latin typeface="Arial" charset="0"/>
        </a:defRPr>
      </a:lvl6pPr>
      <a:lvl7pPr marL="686445" algn="l" rtl="0" eaLnBrk="1" fontAlgn="base" hangingPunct="1">
        <a:spcBef>
          <a:spcPct val="0"/>
        </a:spcBef>
        <a:spcAft>
          <a:spcPct val="0"/>
        </a:spcAft>
        <a:defRPr sz="3003">
          <a:solidFill>
            <a:schemeClr val="tx2"/>
          </a:solidFill>
          <a:latin typeface="Arial" charset="0"/>
        </a:defRPr>
      </a:lvl7pPr>
      <a:lvl8pPr marL="1029668" algn="l" rtl="0" eaLnBrk="1" fontAlgn="base" hangingPunct="1">
        <a:spcBef>
          <a:spcPct val="0"/>
        </a:spcBef>
        <a:spcAft>
          <a:spcPct val="0"/>
        </a:spcAft>
        <a:defRPr sz="3003">
          <a:solidFill>
            <a:schemeClr val="tx2"/>
          </a:solidFill>
          <a:latin typeface="Arial" charset="0"/>
        </a:defRPr>
      </a:lvl8pPr>
      <a:lvl9pPr marL="1372890" algn="l" rtl="0" eaLnBrk="1" fontAlgn="base" hangingPunct="1">
        <a:spcBef>
          <a:spcPct val="0"/>
        </a:spcBef>
        <a:spcAft>
          <a:spcPct val="0"/>
        </a:spcAft>
        <a:defRPr sz="3003">
          <a:solidFill>
            <a:schemeClr val="tx2"/>
          </a:solidFill>
          <a:latin typeface="Arial" charset="0"/>
        </a:defRPr>
      </a:lvl9pPr>
    </p:titleStyle>
    <p:bodyStyle>
      <a:lvl1pPr marL="343222" indent="-343222" algn="l" rtl="0" eaLnBrk="1" fontAlgn="base" hangingPunct="1">
        <a:spcBef>
          <a:spcPct val="100000"/>
        </a:spcBef>
        <a:spcAft>
          <a:spcPct val="0"/>
        </a:spcAft>
        <a:buClr>
          <a:schemeClr val="tx2"/>
        </a:buClr>
        <a:buFont typeface="Arial"/>
        <a:buChar char="•"/>
        <a:defRPr sz="2102">
          <a:solidFill>
            <a:schemeClr val="bg2"/>
          </a:solidFill>
          <a:latin typeface="+mn-lt"/>
          <a:ea typeface="+mn-ea"/>
          <a:cs typeface="+mn-cs"/>
        </a:defRPr>
      </a:lvl1pPr>
      <a:lvl2pPr marL="757950" indent="-257417" algn="l" rtl="0" eaLnBrk="1" fontAlgn="base" hangingPunct="1">
        <a:spcBef>
          <a:spcPct val="20000"/>
        </a:spcBef>
        <a:spcAft>
          <a:spcPct val="0"/>
        </a:spcAft>
        <a:buClr>
          <a:schemeClr val="tx2"/>
        </a:buClr>
        <a:buFont typeface="Arial"/>
        <a:buChar char="•"/>
        <a:defRPr sz="1802">
          <a:solidFill>
            <a:schemeClr val="bg2"/>
          </a:solidFill>
          <a:latin typeface="+mn-lt"/>
        </a:defRPr>
      </a:lvl2pPr>
      <a:lvl3pPr marL="1116665" indent="-257417" algn="l" rtl="0" eaLnBrk="1" fontAlgn="base" hangingPunct="1">
        <a:spcBef>
          <a:spcPct val="20000"/>
        </a:spcBef>
        <a:spcAft>
          <a:spcPct val="0"/>
        </a:spcAft>
        <a:buClr>
          <a:schemeClr val="tx2"/>
        </a:buClr>
        <a:buFont typeface="Arial"/>
        <a:buChar char="•"/>
        <a:defRPr sz="1501">
          <a:solidFill>
            <a:schemeClr val="bg2"/>
          </a:solidFill>
          <a:latin typeface="+mn-lt"/>
        </a:defRPr>
      </a:lvl3pPr>
      <a:lvl4pPr marL="1388384" indent="-214515" algn="l" rtl="0" eaLnBrk="1" fontAlgn="base" hangingPunct="1">
        <a:spcBef>
          <a:spcPct val="20000"/>
        </a:spcBef>
        <a:spcAft>
          <a:spcPct val="0"/>
        </a:spcAft>
        <a:buClr>
          <a:schemeClr val="tx2"/>
        </a:buClr>
        <a:buFont typeface="Arial"/>
        <a:buChar char="•"/>
        <a:defRPr>
          <a:solidFill>
            <a:schemeClr val="bg2"/>
          </a:solidFill>
          <a:latin typeface="+mn-lt"/>
        </a:defRPr>
      </a:lvl4pPr>
      <a:lvl5pPr marL="1703003" indent="-214515" algn="l" rtl="0" eaLnBrk="1" fontAlgn="base" hangingPunct="1">
        <a:spcBef>
          <a:spcPct val="20000"/>
        </a:spcBef>
        <a:spcAft>
          <a:spcPct val="0"/>
        </a:spcAft>
        <a:buClr>
          <a:schemeClr val="tx2"/>
        </a:buClr>
        <a:buFont typeface="Arial"/>
        <a:buChar char="•"/>
        <a:defRPr sz="1201">
          <a:solidFill>
            <a:schemeClr val="bg2"/>
          </a:solidFill>
          <a:latin typeface="+mn-lt"/>
        </a:defRPr>
      </a:lvl5pPr>
      <a:lvl6pPr marL="2003324" indent="-171612" algn="l" rtl="0" eaLnBrk="1" fontAlgn="base" hangingPunct="1">
        <a:spcBef>
          <a:spcPct val="20000"/>
        </a:spcBef>
        <a:spcAft>
          <a:spcPct val="0"/>
        </a:spcAft>
        <a:buChar char="–"/>
        <a:defRPr sz="1201">
          <a:solidFill>
            <a:schemeClr val="tx1"/>
          </a:solidFill>
          <a:latin typeface="+mn-lt"/>
        </a:defRPr>
      </a:lvl6pPr>
      <a:lvl7pPr marL="2346546" indent="-171612" algn="l" rtl="0" eaLnBrk="1" fontAlgn="base" hangingPunct="1">
        <a:spcBef>
          <a:spcPct val="20000"/>
        </a:spcBef>
        <a:spcAft>
          <a:spcPct val="0"/>
        </a:spcAft>
        <a:buChar char="–"/>
        <a:defRPr sz="1201">
          <a:solidFill>
            <a:schemeClr val="tx1"/>
          </a:solidFill>
          <a:latin typeface="+mn-lt"/>
        </a:defRPr>
      </a:lvl7pPr>
      <a:lvl8pPr marL="2689769" indent="-171612" algn="l" rtl="0" eaLnBrk="1" fontAlgn="base" hangingPunct="1">
        <a:spcBef>
          <a:spcPct val="20000"/>
        </a:spcBef>
        <a:spcAft>
          <a:spcPct val="0"/>
        </a:spcAft>
        <a:buChar char="–"/>
        <a:defRPr sz="1201">
          <a:solidFill>
            <a:schemeClr val="tx1"/>
          </a:solidFill>
          <a:latin typeface="+mn-lt"/>
        </a:defRPr>
      </a:lvl8pPr>
      <a:lvl9pPr marL="3032992" indent="-171612" algn="l" rtl="0" eaLnBrk="1" fontAlgn="base" hangingPunct="1">
        <a:spcBef>
          <a:spcPct val="20000"/>
        </a:spcBef>
        <a:spcAft>
          <a:spcPct val="0"/>
        </a:spcAft>
        <a:buChar char="–"/>
        <a:defRPr sz="1201">
          <a:solidFill>
            <a:schemeClr val="tx1"/>
          </a:solidFill>
          <a:latin typeface="+mn-lt"/>
        </a:defRPr>
      </a:lvl9pPr>
    </p:bodyStyle>
    <p:otherStyle>
      <a:defPPr>
        <a:defRPr lang="en-US"/>
      </a:defPPr>
      <a:lvl1pPr marL="0" algn="l" defTabSz="686445" rtl="0" eaLnBrk="1" latinLnBrk="0" hangingPunct="1">
        <a:defRPr sz="1351" kern="1200">
          <a:solidFill>
            <a:schemeClr val="tx1"/>
          </a:solidFill>
          <a:latin typeface="+mn-lt"/>
          <a:ea typeface="+mn-ea"/>
          <a:cs typeface="+mn-cs"/>
        </a:defRPr>
      </a:lvl1pPr>
      <a:lvl2pPr marL="343222" algn="l" defTabSz="686445" rtl="0" eaLnBrk="1" latinLnBrk="0" hangingPunct="1">
        <a:defRPr sz="1351" kern="1200">
          <a:solidFill>
            <a:schemeClr val="tx1"/>
          </a:solidFill>
          <a:latin typeface="+mn-lt"/>
          <a:ea typeface="+mn-ea"/>
          <a:cs typeface="+mn-cs"/>
        </a:defRPr>
      </a:lvl2pPr>
      <a:lvl3pPr marL="686445" algn="l" defTabSz="686445" rtl="0" eaLnBrk="1" latinLnBrk="0" hangingPunct="1">
        <a:defRPr sz="1351" kern="1200">
          <a:solidFill>
            <a:schemeClr val="tx1"/>
          </a:solidFill>
          <a:latin typeface="+mn-lt"/>
          <a:ea typeface="+mn-ea"/>
          <a:cs typeface="+mn-cs"/>
        </a:defRPr>
      </a:lvl3pPr>
      <a:lvl4pPr marL="1029668" algn="l" defTabSz="686445" rtl="0" eaLnBrk="1" latinLnBrk="0" hangingPunct="1">
        <a:defRPr sz="1351" kern="1200">
          <a:solidFill>
            <a:schemeClr val="tx1"/>
          </a:solidFill>
          <a:latin typeface="+mn-lt"/>
          <a:ea typeface="+mn-ea"/>
          <a:cs typeface="+mn-cs"/>
        </a:defRPr>
      </a:lvl4pPr>
      <a:lvl5pPr marL="1372890" algn="l" defTabSz="686445" rtl="0" eaLnBrk="1" latinLnBrk="0" hangingPunct="1">
        <a:defRPr sz="1351" kern="1200">
          <a:solidFill>
            <a:schemeClr val="tx1"/>
          </a:solidFill>
          <a:latin typeface="+mn-lt"/>
          <a:ea typeface="+mn-ea"/>
          <a:cs typeface="+mn-cs"/>
        </a:defRPr>
      </a:lvl5pPr>
      <a:lvl6pPr marL="1716113" algn="l" defTabSz="686445" rtl="0" eaLnBrk="1" latinLnBrk="0" hangingPunct="1">
        <a:defRPr sz="1351" kern="1200">
          <a:solidFill>
            <a:schemeClr val="tx1"/>
          </a:solidFill>
          <a:latin typeface="+mn-lt"/>
          <a:ea typeface="+mn-ea"/>
          <a:cs typeface="+mn-cs"/>
        </a:defRPr>
      </a:lvl6pPr>
      <a:lvl7pPr marL="2059335" algn="l" defTabSz="686445" rtl="0" eaLnBrk="1" latinLnBrk="0" hangingPunct="1">
        <a:defRPr sz="1351" kern="1200">
          <a:solidFill>
            <a:schemeClr val="tx1"/>
          </a:solidFill>
          <a:latin typeface="+mn-lt"/>
          <a:ea typeface="+mn-ea"/>
          <a:cs typeface="+mn-cs"/>
        </a:defRPr>
      </a:lvl7pPr>
      <a:lvl8pPr marL="2402558" algn="l" defTabSz="686445" rtl="0" eaLnBrk="1" latinLnBrk="0" hangingPunct="1">
        <a:defRPr sz="1351" kern="1200">
          <a:solidFill>
            <a:schemeClr val="tx1"/>
          </a:solidFill>
          <a:latin typeface="+mn-lt"/>
          <a:ea typeface="+mn-ea"/>
          <a:cs typeface="+mn-cs"/>
        </a:defRPr>
      </a:lvl8pPr>
      <a:lvl9pPr marL="2745781" algn="l" defTabSz="686445" rtl="0" eaLnBrk="1" latinLnBrk="0" hangingPunct="1">
        <a:defRPr sz="1351"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8.xml"/></Relationships>
</file>

<file path=ppt/slides/_rels/slide10.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7.xml"/><Relationship Id="rId1" Type="http://schemas.openxmlformats.org/officeDocument/2006/relationships/slideLayout" Target="../slideLayouts/slideLayout6.xml"/><Relationship Id="rId4" Type="http://schemas.openxmlformats.org/officeDocument/2006/relationships/image" Target="../media/image27.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xml"/><Relationship Id="rId1" Type="http://schemas.openxmlformats.org/officeDocument/2006/relationships/slideLayout" Target="../slideLayouts/slideLayout5.xml"/><Relationship Id="rId4" Type="http://schemas.openxmlformats.org/officeDocument/2006/relationships/image" Target="../media/image17.emf"/></Relationships>
</file>

<file path=ppt/slides/_rels/slide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xml"/><Relationship Id="rId1" Type="http://schemas.openxmlformats.org/officeDocument/2006/relationships/slideLayout" Target="../slideLayouts/slideLayout6.xml"/><Relationship Id="rId4" Type="http://schemas.openxmlformats.org/officeDocument/2006/relationships/image" Target="../media/image19.png"/></Relationships>
</file>

<file path=ppt/slides/_rels/slide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notesSlide" Target="../notesSlides/notesSlide4.xml"/><Relationship Id="rId1" Type="http://schemas.openxmlformats.org/officeDocument/2006/relationships/slideLayout" Target="../slideLayouts/slideLayout5.xml"/><Relationship Id="rId4" Type="http://schemas.openxmlformats.org/officeDocument/2006/relationships/image" Target="../media/image22.png"/></Relationships>
</file>

<file path=ppt/slides/_rels/slide6.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JPG"/><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26.JPG"/><Relationship Id="rId7" Type="http://schemas.openxmlformats.org/officeDocument/2006/relationships/diagramColors" Target="../diagrams/colors1.xml"/><Relationship Id="rId2" Type="http://schemas.openxmlformats.org/officeDocument/2006/relationships/notesSlide" Target="../notesSlides/notesSlide6.xml"/><Relationship Id="rId1" Type="http://schemas.openxmlformats.org/officeDocument/2006/relationships/slideLayout" Target="../slideLayouts/slideLayout7.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9.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2AF085E2-2711-4FD8-96AC-C60C97FABC7A}"/>
              </a:ext>
            </a:extLst>
          </p:cNvPr>
          <p:cNvSpPr txBox="1"/>
          <p:nvPr/>
        </p:nvSpPr>
        <p:spPr>
          <a:xfrm>
            <a:off x="308561" y="1788609"/>
            <a:ext cx="5108754" cy="553998"/>
          </a:xfrm>
          <a:prstGeom prst="rect">
            <a:avLst/>
          </a:prstGeom>
          <a:noFill/>
        </p:spPr>
        <p:txBody>
          <a:bodyPr wrap="square">
            <a:spAutoFit/>
          </a:bodyPr>
          <a:lstStyle/>
          <a:p>
            <a:pPr defTabSz="685800" eaLnBrk="1" fontAlgn="auto" hangingPunct="1">
              <a:spcBef>
                <a:spcPts val="0"/>
              </a:spcBef>
              <a:spcAft>
                <a:spcPts val="0"/>
              </a:spcAft>
              <a:defRPr/>
            </a:pPr>
            <a:r>
              <a:rPr lang="sv-SE" sz="3000" dirty="0" err="1">
                <a:solidFill>
                  <a:srgbClr val="FFFFFF"/>
                </a:solidFill>
                <a:latin typeface="Bahnschrift SemiBold" panose="020B0502040204020203" pitchFamily="34" charset="0"/>
              </a:rPr>
              <a:t>Mepilex</a:t>
            </a:r>
            <a:r>
              <a:rPr lang="sv-SE" sz="3000" dirty="0">
                <a:solidFill>
                  <a:srgbClr val="FFFFFF"/>
                </a:solidFill>
                <a:latin typeface="Bahnschrift SemiBold" panose="020B0502040204020203" pitchFamily="34" charset="0"/>
              </a:rPr>
              <a:t> Border Post-</a:t>
            </a:r>
            <a:r>
              <a:rPr lang="sv-SE" sz="3000" dirty="0" err="1">
                <a:solidFill>
                  <a:srgbClr val="FFFFFF"/>
                </a:solidFill>
                <a:latin typeface="Bahnschrift SemiBold" panose="020B0502040204020203" pitchFamily="34" charset="0"/>
              </a:rPr>
              <a:t>Op</a:t>
            </a:r>
            <a:r>
              <a:rPr lang="sv-SE" sz="3000" dirty="0">
                <a:solidFill>
                  <a:srgbClr val="FFFFFF"/>
                </a:solidFill>
                <a:latin typeface="Bahnschrift SemiBold" panose="020B0502040204020203" pitchFamily="34" charset="0"/>
              </a:rPr>
              <a:t> AG</a:t>
            </a:r>
            <a:endParaRPr lang="en-US" sz="3000" kern="0" dirty="0">
              <a:solidFill>
                <a:sysClr val="windowText" lastClr="000000"/>
              </a:solidFill>
              <a:latin typeface="Bahnschrift SemiBold" panose="020B0502040204020203" pitchFamily="34" charset="0"/>
            </a:endParaRPr>
          </a:p>
        </p:txBody>
      </p:sp>
      <p:sp>
        <p:nvSpPr>
          <p:cNvPr id="3" name="Text Placeholder 2"/>
          <p:cNvSpPr>
            <a:spLocks noGrp="1"/>
          </p:cNvSpPr>
          <p:nvPr>
            <p:ph type="body" sz="quarter" idx="12"/>
          </p:nvPr>
        </p:nvSpPr>
        <p:spPr>
          <a:xfrm>
            <a:off x="407621" y="3364923"/>
            <a:ext cx="4910635" cy="900546"/>
          </a:xfrm>
        </p:spPr>
        <p:txBody>
          <a:bodyPr>
            <a:normAutofit fontScale="92500"/>
          </a:bodyPr>
          <a:lstStyle/>
          <a:p>
            <a:r>
              <a:rPr lang="en-US" dirty="0">
                <a:solidFill>
                  <a:schemeClr val="tx1">
                    <a:lumMod val="65000"/>
                    <a:lumOff val="35000"/>
                  </a:schemeClr>
                </a:solidFill>
                <a:latin typeface="Bahnschrift" panose="020B0502040204020203" pitchFamily="34" charset="0"/>
              </a:rPr>
              <a:t>Diego Davila: Territory Sales Manager</a:t>
            </a:r>
          </a:p>
          <a:p>
            <a:r>
              <a:rPr lang="en-US" dirty="0">
                <a:solidFill>
                  <a:schemeClr val="tx1">
                    <a:lumMod val="65000"/>
                    <a:lumOff val="35000"/>
                  </a:schemeClr>
                </a:solidFill>
                <a:latin typeface="Bahnschrift" panose="020B0502040204020203" pitchFamily="34" charset="0"/>
              </a:rPr>
              <a:t>Clinical Specialist: Lindsey Lown, MSN, RN, CNOR</a:t>
            </a:r>
          </a:p>
        </p:txBody>
      </p:sp>
      <p:pic>
        <p:nvPicPr>
          <p:cNvPr id="4" name="Picture 3">
            <a:extLst>
              <a:ext uri="{FF2B5EF4-FFF2-40B4-BE49-F238E27FC236}">
                <a16:creationId xmlns:a16="http://schemas.microsoft.com/office/drawing/2014/main" id="{45977FFB-843D-411D-863B-6D882CD14770}"/>
              </a:ext>
            </a:extLst>
          </p:cNvPr>
          <p:cNvPicPr>
            <a:picLocks noChangeAspect="1"/>
          </p:cNvPicPr>
          <p:nvPr/>
        </p:nvPicPr>
        <p:blipFill rotWithShape="1">
          <a:blip r:embed="rId2" cstate="screen">
            <a:extLst>
              <a:ext uri="{28A0092B-C50C-407E-A947-70E740481C1C}">
                <a14:useLocalDpi xmlns:a14="http://schemas.microsoft.com/office/drawing/2010/main" val="0"/>
              </a:ext>
            </a:extLst>
          </a:blip>
          <a:srcRect l="37938" r="20325"/>
          <a:stretch/>
        </p:blipFill>
        <p:spPr>
          <a:xfrm>
            <a:off x="5486141" y="0"/>
            <a:ext cx="3589033" cy="6464401"/>
          </a:xfrm>
          <a:prstGeom prst="rect">
            <a:avLst/>
          </a:prstGeom>
        </p:spPr>
      </p:pic>
    </p:spTree>
    <p:extLst>
      <p:ext uri="{BB962C8B-B14F-4D97-AF65-F5344CB8AC3E}">
        <p14:creationId xmlns:p14="http://schemas.microsoft.com/office/powerpoint/2010/main" val="29719437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50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ktangel 17">
            <a:extLst>
              <a:ext uri="{FF2B5EF4-FFF2-40B4-BE49-F238E27FC236}">
                <a16:creationId xmlns:a16="http://schemas.microsoft.com/office/drawing/2014/main" id="{2C779BAA-25D9-458B-B45D-C0B30666A075}"/>
              </a:ext>
            </a:extLst>
          </p:cNvPr>
          <p:cNvSpPr>
            <a:spLocks noGrp="1"/>
          </p:cNvSpPr>
          <p:nvPr>
            <p:ph idx="1"/>
          </p:nvPr>
        </p:nvSpPr>
        <p:spPr bwMode="auto">
          <a:xfrm>
            <a:off x="317500" y="1092818"/>
            <a:ext cx="8436207" cy="5196470"/>
          </a:xfrm>
          <a:prstGeom prst="rect">
            <a:avLst/>
          </a:prstGeom>
          <a:solidFill>
            <a:schemeClr val="bg1">
              <a:lumMod val="95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r>
              <a:rPr lang="en-US" b="1" dirty="0"/>
              <a:t>Flex Technology:</a:t>
            </a:r>
            <a:endParaRPr lang="en-US" dirty="0"/>
          </a:p>
          <a:p>
            <a:pPr marL="342900" lvl="0" indent="-342900">
              <a:buFont typeface="Arial" panose="020B0604020202020204" pitchFamily="34" charset="0"/>
              <a:buChar char="•"/>
            </a:pPr>
            <a:r>
              <a:rPr lang="en-US" dirty="0"/>
              <a:t>Higher conformability, creating an increased stay-on ability</a:t>
            </a:r>
          </a:p>
          <a:p>
            <a:pPr marL="342900" lvl="0" indent="-342900">
              <a:buFont typeface="Arial" panose="020B0604020202020204" pitchFamily="34" charset="0"/>
              <a:buChar char="•"/>
            </a:pPr>
            <a:r>
              <a:rPr lang="en-US" dirty="0"/>
              <a:t>Allow dressing to absorb and retain higher amounts of exudate, as the cuts in the ultra-absorbent foam will more efficiently spread exudate throughout the dressing.  </a:t>
            </a:r>
          </a:p>
          <a:p>
            <a:r>
              <a:rPr lang="en-US" b="1" dirty="0"/>
              <a:t>7 Day Showerproof Seal: </a:t>
            </a:r>
            <a:endParaRPr lang="en-US" dirty="0"/>
          </a:p>
          <a:p>
            <a:pPr marL="342900" lvl="0" indent="-342900">
              <a:buFont typeface="Arial" panose="020B0604020202020204" pitchFamily="34" charset="0"/>
              <a:buChar char="•"/>
            </a:pPr>
            <a:r>
              <a:rPr lang="en-US" dirty="0"/>
              <a:t>Patients can shower all week without worry</a:t>
            </a:r>
          </a:p>
          <a:p>
            <a:pPr marL="342900" lvl="0" indent="-342900">
              <a:buFont typeface="Arial" panose="020B0604020202020204" pitchFamily="34" charset="0"/>
              <a:buChar char="•"/>
            </a:pPr>
            <a:r>
              <a:rPr lang="en-US" dirty="0"/>
              <a:t>Surgeons do not have to cover the dressing with a secondary film like a Tegaderm to seal the incision.</a:t>
            </a:r>
          </a:p>
          <a:p>
            <a:r>
              <a:rPr lang="en-US" b="1" dirty="0"/>
              <a:t>Transparent Borders:</a:t>
            </a:r>
            <a:endParaRPr lang="en-US" dirty="0"/>
          </a:p>
          <a:p>
            <a:pPr marL="342900" lvl="0" indent="-342900">
              <a:buFont typeface="Arial" panose="020B0604020202020204" pitchFamily="34" charset="0"/>
              <a:buChar char="•"/>
            </a:pPr>
            <a:r>
              <a:rPr lang="en-US" dirty="0"/>
              <a:t>Clear borders provide visibility around the peri-incision area for surgeons and floor staff, meaning staff will not have to peel back or change dressings prematurely. </a:t>
            </a:r>
          </a:p>
          <a:p>
            <a:r>
              <a:rPr lang="en-US" b="1" dirty="0"/>
              <a:t>Silver Advantage:</a:t>
            </a:r>
            <a:endParaRPr lang="en-US" dirty="0"/>
          </a:p>
          <a:p>
            <a:pPr marL="342900" lvl="0" indent="-342900">
              <a:buFont typeface="Arial" panose="020B0604020202020204" pitchFamily="34" charset="0"/>
              <a:buChar char="•"/>
            </a:pPr>
            <a:r>
              <a:rPr lang="en-US" dirty="0"/>
              <a:t>Contains highly-soluble silver that starts inactivating pathogenic bacteria within 30 minutes. The dressing continues to inactivate 99.99% of common microbial threats for 7 days.</a:t>
            </a:r>
          </a:p>
        </p:txBody>
      </p:sp>
      <p:pic>
        <p:nvPicPr>
          <p:cNvPr id="7" name="Picture 6">
            <a:extLst>
              <a:ext uri="{FF2B5EF4-FFF2-40B4-BE49-F238E27FC236}">
                <a16:creationId xmlns:a16="http://schemas.microsoft.com/office/drawing/2014/main" id="{CFD4D29A-CC6E-4AFB-9239-9AAE6C2DB63B}"/>
              </a:ext>
            </a:extLst>
          </p:cNvPr>
          <p:cNvPicPr>
            <a:picLocks noChangeAspect="1"/>
          </p:cNvPicPr>
          <p:nvPr/>
        </p:nvPicPr>
        <p:blipFill>
          <a:blip r:embed="rId2"/>
          <a:stretch>
            <a:fillRect/>
          </a:stretch>
        </p:blipFill>
        <p:spPr>
          <a:xfrm>
            <a:off x="1424323" y="134444"/>
            <a:ext cx="6295353" cy="980677"/>
          </a:xfrm>
          <a:prstGeom prst="rect">
            <a:avLst/>
          </a:prstGeom>
        </p:spPr>
      </p:pic>
    </p:spTree>
    <p:extLst>
      <p:ext uri="{BB962C8B-B14F-4D97-AF65-F5344CB8AC3E}">
        <p14:creationId xmlns:p14="http://schemas.microsoft.com/office/powerpoint/2010/main" val="1556333755"/>
      </p:ext>
    </p:extLst>
  </p:cSld>
  <p:clrMapOvr>
    <a:masterClrMapping/>
  </p:clrMapOvr>
  <p:transition>
    <p:fade/>
  </p:transition>
</p:sld>
</file>

<file path=ppt/slides/slide1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8" name="Rektangel 17"/>
          <p:cNvSpPr/>
          <p:nvPr/>
        </p:nvSpPr>
        <p:spPr bwMode="auto">
          <a:xfrm>
            <a:off x="0" y="1137424"/>
            <a:ext cx="9144000" cy="4928839"/>
          </a:xfrm>
          <a:prstGeom prst="rect">
            <a:avLst/>
          </a:prstGeom>
          <a:solidFill>
            <a:schemeClr val="bg1">
              <a:lumMod val="95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r>
              <a:rPr lang="en-US" b="1" dirty="0"/>
              <a:t>Flex Technology:</a:t>
            </a:r>
            <a:endParaRPr lang="en-US" dirty="0"/>
          </a:p>
          <a:p>
            <a:pPr marL="342900" lvl="0" indent="-342900">
              <a:buFont typeface="Arial" panose="020B0604020202020204" pitchFamily="34" charset="0"/>
              <a:buChar char="•"/>
            </a:pPr>
            <a:r>
              <a:rPr lang="en-US" dirty="0"/>
              <a:t>Higher conformability, creating an increased stay-on ability</a:t>
            </a:r>
          </a:p>
          <a:p>
            <a:pPr marL="342900" lvl="0" indent="-342900">
              <a:buFont typeface="Arial" panose="020B0604020202020204" pitchFamily="34" charset="0"/>
              <a:buChar char="•"/>
            </a:pPr>
            <a:r>
              <a:rPr lang="en-US" dirty="0"/>
              <a:t>Allow dressing to absorb and retain higher amounts of exudate, as the cuts in the ultra-absorbent foam will more efficiently spread exudate throughout the dressing.  </a:t>
            </a:r>
          </a:p>
          <a:p>
            <a:r>
              <a:rPr lang="en-US" b="1" dirty="0"/>
              <a:t>7 Day Showerproof Seal: </a:t>
            </a:r>
            <a:endParaRPr lang="en-US" dirty="0"/>
          </a:p>
          <a:p>
            <a:pPr marL="342900" lvl="0" indent="-342900">
              <a:buFont typeface="Arial" panose="020B0604020202020204" pitchFamily="34" charset="0"/>
              <a:buChar char="•"/>
            </a:pPr>
            <a:r>
              <a:rPr lang="en-US" dirty="0"/>
              <a:t>Patients can shower all week without worry</a:t>
            </a:r>
          </a:p>
          <a:p>
            <a:pPr marL="342900" lvl="0" indent="-342900">
              <a:buFont typeface="Arial" panose="020B0604020202020204" pitchFamily="34" charset="0"/>
              <a:buChar char="•"/>
            </a:pPr>
            <a:r>
              <a:rPr lang="en-US" dirty="0"/>
              <a:t>Surgeons do not have to cover the dressing with a secondary film like a Tegaderm to seal the incision.</a:t>
            </a:r>
          </a:p>
          <a:p>
            <a:r>
              <a:rPr lang="en-US" b="1" dirty="0"/>
              <a:t>Transparent Borders:</a:t>
            </a:r>
            <a:endParaRPr lang="en-US" dirty="0"/>
          </a:p>
          <a:p>
            <a:pPr marL="342900" lvl="0" indent="-342900">
              <a:buFont typeface="Arial" panose="020B0604020202020204" pitchFamily="34" charset="0"/>
              <a:buChar char="•"/>
            </a:pPr>
            <a:r>
              <a:rPr lang="en-US" dirty="0"/>
              <a:t>Clear borders provide visibility around the peri-incision area for surgeons and floor staff, meaning staff will not have to peel back or change dressings prematurely. </a:t>
            </a:r>
          </a:p>
          <a:p>
            <a:r>
              <a:rPr lang="en-US" b="1" dirty="0"/>
              <a:t>Silver Advantage:</a:t>
            </a:r>
            <a:endParaRPr lang="en-US" dirty="0"/>
          </a:p>
          <a:p>
            <a:pPr marL="342900" lvl="0" indent="-342900">
              <a:buFont typeface="Arial" panose="020B0604020202020204" pitchFamily="34" charset="0"/>
              <a:buChar char="•"/>
            </a:pPr>
            <a:r>
              <a:rPr lang="en-US" dirty="0"/>
              <a:t>Contains highly-soluble silver that starts inactivating pathogenic bacteria within 30 minutes. The dressing continues to inactivate 99.99% of common microbial threats for 7 days.</a:t>
            </a:r>
          </a:p>
        </p:txBody>
      </p:sp>
      <p:sp>
        <p:nvSpPr>
          <p:cNvPr id="17" name="object 14"/>
          <p:cNvSpPr/>
          <p:nvPr/>
        </p:nvSpPr>
        <p:spPr>
          <a:xfrm>
            <a:off x="521397" y="6865823"/>
            <a:ext cx="140628" cy="114617"/>
          </a:xfrm>
          <a:prstGeom prst="rect">
            <a:avLst/>
          </a:prstGeom>
          <a:blipFill>
            <a:blip r:embed="rId3" cstate="print"/>
            <a:stretch>
              <a:fillRect/>
            </a:stretch>
          </a:blipFill>
        </p:spPr>
        <p:txBody>
          <a:bodyPr wrap="square" lIns="0" tIns="0" rIns="0" bIns="0" rtlCol="0"/>
          <a:lstStyle/>
          <a:p>
            <a:endParaRPr dirty="0"/>
          </a:p>
        </p:txBody>
      </p:sp>
      <p:pic>
        <p:nvPicPr>
          <p:cNvPr id="3" name="Picture 2"/>
          <p:cNvPicPr>
            <a:picLocks noChangeAspect="1"/>
          </p:cNvPicPr>
          <p:nvPr/>
        </p:nvPicPr>
        <p:blipFill>
          <a:blip r:embed="rId4"/>
          <a:stretch>
            <a:fillRect/>
          </a:stretch>
        </p:blipFill>
        <p:spPr>
          <a:xfrm>
            <a:off x="1088061" y="156117"/>
            <a:ext cx="6967877" cy="981307"/>
          </a:xfrm>
          <a:prstGeom prst="rect">
            <a:avLst/>
          </a:prstGeom>
        </p:spPr>
      </p:pic>
    </p:spTree>
    <p:extLst>
      <p:ext uri="{BB962C8B-B14F-4D97-AF65-F5344CB8AC3E}">
        <p14:creationId xmlns:p14="http://schemas.microsoft.com/office/powerpoint/2010/main" val="2137244687"/>
      </p:ext>
    </p:extLst>
  </p:cSld>
  <p:clrMapOvr>
    <a:masterClrMapping/>
  </p:clrMapOvr>
  <p:transition>
    <p:fad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04D5B717-27FB-4D08-AD71-A4E5A7D0BF53}"/>
              </a:ext>
            </a:extLst>
          </p:cNvPr>
          <p:cNvSpPr txBox="1"/>
          <p:nvPr/>
        </p:nvSpPr>
        <p:spPr>
          <a:xfrm>
            <a:off x="1848464" y="2320413"/>
            <a:ext cx="5447071" cy="1200329"/>
          </a:xfrm>
          <a:prstGeom prst="rect">
            <a:avLst/>
          </a:prstGeom>
          <a:noFill/>
        </p:spPr>
        <p:txBody>
          <a:bodyPr wrap="square" rtlCol="0">
            <a:spAutoFit/>
          </a:bodyPr>
          <a:lstStyle/>
          <a:p>
            <a:pPr marL="0" marR="0" lvl="0" indent="0" algn="ctr" defTabSz="914400" rtl="0" eaLnBrk="1" fontAlgn="base" latinLnBrk="0" hangingPunct="1">
              <a:lnSpc>
                <a:spcPct val="100000"/>
              </a:lnSpc>
              <a:spcBef>
                <a:spcPct val="100000"/>
              </a:spcBef>
              <a:spcAft>
                <a:spcPct val="0"/>
              </a:spcAft>
              <a:buClr>
                <a:srgbClr val="878686"/>
              </a:buClr>
              <a:buSzTx/>
              <a:buFont typeface="Arial"/>
              <a:buNone/>
              <a:tabLst/>
              <a:defRPr/>
            </a:pPr>
            <a:r>
              <a:rPr lang="en-US" sz="7200" kern="0" dirty="0">
                <a:solidFill>
                  <a:srgbClr val="878686"/>
                </a:solidFill>
                <a:latin typeface="Arial"/>
              </a:rPr>
              <a:t>Q&amp;A</a:t>
            </a:r>
            <a:endParaRPr kumimoji="0" lang="en-US" sz="7200" b="0" i="0" u="none" strike="noStrike" kern="0" cap="none" spc="0" normalizeH="0" baseline="0" noProof="0" dirty="0">
              <a:ln>
                <a:noFill/>
              </a:ln>
              <a:solidFill>
                <a:srgbClr val="878686"/>
              </a:solidFill>
              <a:effectLst/>
              <a:uLnTx/>
              <a:uFillTx/>
              <a:latin typeface="Arial"/>
              <a:ea typeface="+mn-ea"/>
              <a:cs typeface="+mn-cs"/>
            </a:endParaRPr>
          </a:p>
        </p:txBody>
      </p:sp>
    </p:spTree>
    <p:extLst>
      <p:ext uri="{BB962C8B-B14F-4D97-AF65-F5344CB8AC3E}">
        <p14:creationId xmlns:p14="http://schemas.microsoft.com/office/powerpoint/2010/main" val="59299858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F512F0C-3EC2-48A8-8B91-45E8E56542C7}"/>
              </a:ext>
            </a:extLst>
          </p:cNvPr>
          <p:cNvSpPr>
            <a:spLocks noGrp="1"/>
          </p:cNvSpPr>
          <p:nvPr>
            <p:ph sz="half" idx="1"/>
          </p:nvPr>
        </p:nvSpPr>
        <p:spPr>
          <a:xfrm>
            <a:off x="299493" y="1100514"/>
            <a:ext cx="8309374" cy="4371317"/>
          </a:xfrm>
        </p:spPr>
        <p:txBody>
          <a:bodyPr/>
          <a:lstStyle/>
          <a:p>
            <a:pPr marL="0" indent="0" algn="ctr">
              <a:buNone/>
            </a:pPr>
            <a:r>
              <a:rPr lang="en-US" sz="7200" dirty="0"/>
              <a:t>Thank you! </a:t>
            </a:r>
          </a:p>
        </p:txBody>
      </p:sp>
    </p:spTree>
    <p:extLst>
      <p:ext uri="{BB962C8B-B14F-4D97-AF65-F5344CB8AC3E}">
        <p14:creationId xmlns:p14="http://schemas.microsoft.com/office/powerpoint/2010/main" val="3472810136"/>
      </p:ext>
    </p:extLst>
  </p:cSld>
  <p:clrMapOvr>
    <a:masterClrMapping/>
  </p:clrMapOvr>
  <p:transition>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Bildobjekt 13"/>
          <p:cNvPicPr>
            <a:picLocks noChangeAspect="1"/>
          </p:cNvPicPr>
          <p:nvPr/>
        </p:nvPicPr>
        <p:blipFill rotWithShape="1">
          <a:blip r:embed="rId3">
            <a:extLst>
              <a:ext uri="{28A0092B-C50C-407E-A947-70E740481C1C}">
                <a14:useLocalDpi xmlns:a14="http://schemas.microsoft.com/office/drawing/2010/main"/>
              </a:ext>
            </a:extLst>
          </a:blip>
          <a:srcRect l="13709" r="12209"/>
          <a:stretch/>
        </p:blipFill>
        <p:spPr>
          <a:xfrm>
            <a:off x="0" y="0"/>
            <a:ext cx="9144000" cy="5897217"/>
          </a:xfrm>
          <a:prstGeom prst="rect">
            <a:avLst/>
          </a:prstGeom>
        </p:spPr>
      </p:pic>
      <p:pic>
        <p:nvPicPr>
          <p:cNvPr id="9" name="Bildobjekt 8"/>
          <p:cNvPicPr>
            <a:picLocks noChangeAspect="1"/>
          </p:cNvPicPr>
          <p:nvPr/>
        </p:nvPicPr>
        <p:blipFill>
          <a:blip r:embed="rId4"/>
          <a:stretch>
            <a:fillRect/>
          </a:stretch>
        </p:blipFill>
        <p:spPr>
          <a:xfrm>
            <a:off x="7848600" y="0"/>
            <a:ext cx="1295400" cy="1168400"/>
          </a:xfrm>
          <a:prstGeom prst="rect">
            <a:avLst/>
          </a:prstGeom>
        </p:spPr>
      </p:pic>
      <p:sp>
        <p:nvSpPr>
          <p:cNvPr id="15" name="TextBox 3"/>
          <p:cNvSpPr txBox="1"/>
          <p:nvPr/>
        </p:nvSpPr>
        <p:spPr>
          <a:xfrm>
            <a:off x="1019415" y="471854"/>
            <a:ext cx="6481892" cy="1043678"/>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6892" tIns="46892" rIns="46892" bIns="46892" numCol="1" spcCol="38100" rtlCol="0" anchor="ctr">
            <a:spAutoFit/>
          </a:bodyPr>
          <a:lstStyle/>
          <a:p>
            <a:pPr lvl="0">
              <a:lnSpc>
                <a:spcPts val="3700"/>
              </a:lnSpc>
              <a:defRPr sz="1800">
                <a:solidFill>
                  <a:srgbClr val="000000"/>
                </a:solidFill>
                <a:uFillTx/>
              </a:defRPr>
            </a:pPr>
            <a:r>
              <a:rPr lang="sv-SE" sz="4200" b="1" dirty="0">
                <a:solidFill>
                  <a:schemeClr val="tx2"/>
                </a:solidFill>
                <a:latin typeface="Arial"/>
                <a:ea typeface="Arial"/>
                <a:cs typeface="Arial"/>
              </a:rPr>
              <a:t>Set healing </a:t>
            </a:r>
            <a:br>
              <a:rPr lang="sv-SE" sz="4200" b="1" dirty="0">
                <a:solidFill>
                  <a:schemeClr val="tx2"/>
                </a:solidFill>
                <a:latin typeface="Arial"/>
                <a:ea typeface="Arial"/>
                <a:cs typeface="Arial"/>
              </a:rPr>
            </a:br>
            <a:r>
              <a:rPr lang="sv-SE" sz="4200" b="1" dirty="0">
                <a:solidFill>
                  <a:schemeClr val="tx2"/>
                </a:solidFill>
                <a:latin typeface="Arial"/>
                <a:ea typeface="Arial"/>
                <a:cs typeface="Arial"/>
              </a:rPr>
              <a:t>in motion</a:t>
            </a:r>
          </a:p>
        </p:txBody>
      </p:sp>
      <p:pic>
        <p:nvPicPr>
          <p:cNvPr id="16" name="Bildobjekt 15"/>
          <p:cNvPicPr>
            <a:picLocks noChangeAspect="1"/>
          </p:cNvPicPr>
          <p:nvPr/>
        </p:nvPicPr>
        <p:blipFill>
          <a:blip r:embed="rId4"/>
          <a:stretch>
            <a:fillRect/>
          </a:stretch>
        </p:blipFill>
        <p:spPr>
          <a:xfrm>
            <a:off x="7848600" y="0"/>
            <a:ext cx="1295400" cy="1168400"/>
          </a:xfrm>
          <a:prstGeom prst="rect">
            <a:avLst/>
          </a:prstGeom>
        </p:spPr>
      </p:pic>
      <p:sp>
        <p:nvSpPr>
          <p:cNvPr id="17" name="TextBox 3"/>
          <p:cNvSpPr txBox="1"/>
          <p:nvPr/>
        </p:nvSpPr>
        <p:spPr>
          <a:xfrm>
            <a:off x="1044816" y="1357791"/>
            <a:ext cx="3654183" cy="340921"/>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6892" tIns="46892" rIns="46892" bIns="46892" numCol="1" spcCol="38100" rtlCol="0" anchor="ctr">
            <a:spAutoFit/>
          </a:bodyPr>
          <a:lstStyle/>
          <a:p>
            <a:pPr lvl="0">
              <a:defRPr sz="1800">
                <a:solidFill>
                  <a:srgbClr val="000000"/>
                </a:solidFill>
                <a:uFillTx/>
              </a:defRPr>
            </a:pPr>
            <a:r>
              <a:rPr lang="sv-SE" sz="1600" b="1" dirty="0">
                <a:solidFill>
                  <a:srgbClr val="484C4D"/>
                </a:solidFill>
                <a:latin typeface="Arial"/>
                <a:ea typeface="Arial"/>
                <a:cs typeface="Arial"/>
              </a:rPr>
              <a:t>It’s all about the outcome</a:t>
            </a:r>
          </a:p>
        </p:txBody>
      </p:sp>
      <p:sp>
        <p:nvSpPr>
          <p:cNvPr id="10" name="TextBox 9"/>
          <p:cNvSpPr txBox="1"/>
          <p:nvPr/>
        </p:nvSpPr>
        <p:spPr>
          <a:xfrm>
            <a:off x="1044817" y="1661622"/>
            <a:ext cx="4031036" cy="1479694"/>
          </a:xfrm>
          <a:prstGeom prst="rect">
            <a:avLst/>
          </a:prstGeom>
          <a:solidFill>
            <a:schemeClr val="bg1">
              <a:alpha val="82000"/>
            </a:schemeClr>
          </a:solid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6892" tIns="46892" rIns="46892" bIns="46892" numCol="1" spcCol="38100" rtlCol="0" anchor="ctr">
            <a:spAutoFit/>
          </a:bodyPr>
          <a:lstStyle/>
          <a:p>
            <a:pPr lvl="0"/>
            <a:r>
              <a:rPr lang="en-US" sz="1800" dirty="0"/>
              <a:t>• Manage Costs</a:t>
            </a:r>
          </a:p>
          <a:p>
            <a:pPr lvl="0"/>
            <a:r>
              <a:rPr lang="en-US" sz="1800" dirty="0"/>
              <a:t>• Support Patient Mobility</a:t>
            </a:r>
          </a:p>
          <a:p>
            <a:pPr lvl="0"/>
            <a:r>
              <a:rPr lang="en-US" sz="1800" dirty="0"/>
              <a:t>• Improve Patient Satisfaction</a:t>
            </a:r>
            <a:endParaRPr lang="sv-SE" sz="1800" dirty="0"/>
          </a:p>
          <a:p>
            <a:r>
              <a:rPr lang="en-US" sz="1800" dirty="0"/>
              <a:t>• Help Prevent Surgical Site Infection</a:t>
            </a:r>
            <a:endParaRPr lang="sv-SE" sz="1800" dirty="0"/>
          </a:p>
          <a:p>
            <a:pPr lvl="0"/>
            <a:endParaRPr lang="sv-SE" sz="1800" dirty="0"/>
          </a:p>
        </p:txBody>
      </p:sp>
    </p:spTree>
    <p:extLst>
      <p:ext uri="{BB962C8B-B14F-4D97-AF65-F5344CB8AC3E}">
        <p14:creationId xmlns:p14="http://schemas.microsoft.com/office/powerpoint/2010/main" val="279651696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Help Prevent SSIs</a:t>
            </a:r>
          </a:p>
        </p:txBody>
      </p:sp>
      <p:pic>
        <p:nvPicPr>
          <p:cNvPr id="4" name="Picture 3"/>
          <p:cNvPicPr>
            <a:picLocks noChangeAspect="1"/>
          </p:cNvPicPr>
          <p:nvPr/>
        </p:nvPicPr>
        <p:blipFill>
          <a:blip r:embed="rId3"/>
          <a:stretch>
            <a:fillRect/>
          </a:stretch>
        </p:blipFill>
        <p:spPr>
          <a:xfrm>
            <a:off x="1103076" y="936852"/>
            <a:ext cx="6937848" cy="4463051"/>
          </a:xfrm>
          <a:prstGeom prst="rect">
            <a:avLst/>
          </a:prstGeom>
        </p:spPr>
      </p:pic>
      <p:pic>
        <p:nvPicPr>
          <p:cNvPr id="2" name="Picture 1"/>
          <p:cNvPicPr>
            <a:picLocks noChangeAspect="1"/>
          </p:cNvPicPr>
          <p:nvPr/>
        </p:nvPicPr>
        <p:blipFill>
          <a:blip r:embed="rId4"/>
          <a:stretch>
            <a:fillRect/>
          </a:stretch>
        </p:blipFill>
        <p:spPr>
          <a:xfrm>
            <a:off x="4773311" y="693741"/>
            <a:ext cx="3146050" cy="2129400"/>
          </a:xfrm>
          <a:prstGeom prst="rect">
            <a:avLst/>
          </a:prstGeom>
        </p:spPr>
      </p:pic>
      <p:sp>
        <p:nvSpPr>
          <p:cNvPr id="6" name="Rectangle 5"/>
          <p:cNvSpPr/>
          <p:nvPr/>
        </p:nvSpPr>
        <p:spPr>
          <a:xfrm>
            <a:off x="631514" y="5793339"/>
            <a:ext cx="6694723" cy="415498"/>
          </a:xfrm>
          <a:prstGeom prst="rect">
            <a:avLst/>
          </a:prstGeom>
        </p:spPr>
        <p:txBody>
          <a:bodyPr wrap="square">
            <a:spAutoFit/>
          </a:bodyPr>
          <a:lstStyle/>
          <a:p>
            <a:r>
              <a:rPr lang="en-US" sz="1050" dirty="0"/>
              <a:t>8. Data on file. Laboratory test 20151026-005. 9. Data on file. Laboratory test 20151109-002. 10. Data on file. Laboratory test 20151110-007</a:t>
            </a:r>
          </a:p>
        </p:txBody>
      </p:sp>
    </p:spTree>
    <p:extLst>
      <p:ext uri="{BB962C8B-B14F-4D97-AF65-F5344CB8AC3E}">
        <p14:creationId xmlns:p14="http://schemas.microsoft.com/office/powerpoint/2010/main" val="488612462"/>
      </p:ext>
    </p:extLst>
  </p:cSld>
  <p:clrMapOvr>
    <a:masterClrMapping/>
  </p:clrMapOvr>
  <p:transition>
    <p:fad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1139598" y="1149770"/>
            <a:ext cx="7062010" cy="4151020"/>
          </a:xfrm>
          <a:prstGeom prst="rect">
            <a:avLst/>
          </a:prstGeom>
        </p:spPr>
      </p:pic>
      <p:sp>
        <p:nvSpPr>
          <p:cNvPr id="9" name="Rectangle: Rounded Corners 8"/>
          <p:cNvSpPr/>
          <p:nvPr/>
        </p:nvSpPr>
        <p:spPr bwMode="auto">
          <a:xfrm>
            <a:off x="503229" y="1013169"/>
            <a:ext cx="7942650" cy="4420585"/>
          </a:xfrm>
          <a:prstGeom prst="roundRect">
            <a:avLst/>
          </a:prstGeom>
          <a:solidFill>
            <a:schemeClr val="tx2">
              <a:alpha val="4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a:ln>
                <a:noFill/>
              </a:ln>
              <a:solidFill>
                <a:schemeClr val="tx1"/>
              </a:solidFill>
              <a:effectLst/>
              <a:latin typeface="Arial" charset="0"/>
            </a:endParaRPr>
          </a:p>
        </p:txBody>
      </p:sp>
      <p:sp>
        <p:nvSpPr>
          <p:cNvPr id="68623" name="Rectangle 15"/>
          <p:cNvSpPr>
            <a:spLocks noGrp="1" noChangeArrowheads="1"/>
          </p:cNvSpPr>
          <p:nvPr>
            <p:ph type="title"/>
          </p:nvPr>
        </p:nvSpPr>
        <p:spPr/>
        <p:txBody>
          <a:bodyPr/>
          <a:lstStyle/>
          <a:p>
            <a:r>
              <a:rPr lang="en-US" altLang="en-US" dirty="0"/>
              <a:t>Support Patient Mobility</a:t>
            </a:r>
          </a:p>
        </p:txBody>
      </p:sp>
      <p:sp>
        <p:nvSpPr>
          <p:cNvPr id="3" name="Rectangle 2"/>
          <p:cNvSpPr/>
          <p:nvPr/>
        </p:nvSpPr>
        <p:spPr>
          <a:xfrm>
            <a:off x="148157" y="5835490"/>
            <a:ext cx="7550514" cy="369332"/>
          </a:xfrm>
          <a:prstGeom prst="rect">
            <a:avLst/>
          </a:prstGeom>
        </p:spPr>
        <p:txBody>
          <a:bodyPr wrap="square">
            <a:spAutoFit/>
          </a:bodyPr>
          <a:lstStyle/>
          <a:p>
            <a:r>
              <a:rPr lang="en-US" sz="600" dirty="0"/>
              <a:t>3. Johansson C et al. Preventing post-operative blisters hip and knee arthroplasty. Wounds International, 2012. 4. Bredow, J. et al. Randomized clinical trial to evaluate the performance of a flexible self-adherent afollowingbsorbent dressing coated with a soft silicone layer compared to a standard wound dressing after hip, knee or spinal surgery in comparison to standard wound dressing. Poster presentation at 5th Congress of WUWHS, Florence, Italy 2016.</a:t>
            </a:r>
          </a:p>
        </p:txBody>
      </p:sp>
    </p:spTree>
    <p:extLst>
      <p:ext uri="{BB962C8B-B14F-4D97-AF65-F5344CB8AC3E}">
        <p14:creationId xmlns:p14="http://schemas.microsoft.com/office/powerpoint/2010/main" val="233950718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3"/>
          <p:cNvSpPr txBox="1"/>
          <p:nvPr/>
        </p:nvSpPr>
        <p:spPr>
          <a:xfrm>
            <a:off x="395323" y="256546"/>
            <a:ext cx="6245497" cy="894919"/>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6892" tIns="46892" rIns="46892" bIns="46892" numCol="1" spcCol="38100" rtlCol="0" anchor="ctr">
            <a:spAutoFit/>
          </a:bodyPr>
          <a:lstStyle/>
          <a:p>
            <a:r>
              <a:rPr lang="en-GB" sz="3600" dirty="0">
                <a:solidFill>
                  <a:schemeClr val="tx2"/>
                </a:solidFill>
              </a:rPr>
              <a:t>Mepilex</a:t>
            </a:r>
            <a:r>
              <a:rPr lang="en-GB" sz="3600" baseline="30000" dirty="0">
                <a:solidFill>
                  <a:schemeClr val="tx2"/>
                </a:solidFill>
              </a:rPr>
              <a:t>®</a:t>
            </a:r>
            <a:r>
              <a:rPr lang="en-GB" sz="3600" dirty="0">
                <a:solidFill>
                  <a:schemeClr val="tx2"/>
                </a:solidFill>
              </a:rPr>
              <a:t> Border Post-Op </a:t>
            </a:r>
            <a:r>
              <a:rPr lang="en-GB" sz="3600" dirty="0">
                <a:solidFill>
                  <a:schemeClr val="bg1">
                    <a:lumMod val="50000"/>
                  </a:schemeClr>
                </a:solidFill>
              </a:rPr>
              <a:t>Ag</a:t>
            </a:r>
            <a:r>
              <a:rPr lang="en-GB" sz="3600" dirty="0">
                <a:solidFill>
                  <a:schemeClr val="tx2"/>
                </a:solidFill>
              </a:rPr>
              <a:t> </a:t>
            </a:r>
            <a:br>
              <a:rPr lang="en-GB" sz="3600" dirty="0">
                <a:solidFill>
                  <a:schemeClr val="tx2"/>
                </a:solidFill>
              </a:rPr>
            </a:br>
            <a:r>
              <a:rPr lang="en-US" sz="1600" dirty="0">
                <a:solidFill>
                  <a:schemeClr val="tx2"/>
                </a:solidFill>
              </a:rPr>
              <a:t>The dressing for surgical-wound management without compromise</a:t>
            </a:r>
            <a:endParaRPr lang="sv-SE" sz="1600" dirty="0">
              <a:solidFill>
                <a:schemeClr val="tx2"/>
              </a:solidFill>
            </a:endParaRPr>
          </a:p>
        </p:txBody>
      </p:sp>
      <p:pic>
        <p:nvPicPr>
          <p:cNvPr id="31" name="Picture 3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758" y="882665"/>
            <a:ext cx="9158757" cy="5307022"/>
          </a:xfrm>
          <a:prstGeom prst="rect">
            <a:avLst/>
          </a:prstGeom>
        </p:spPr>
      </p:pic>
      <p:sp>
        <p:nvSpPr>
          <p:cNvPr id="32" name="Rectangle 31"/>
          <p:cNvSpPr/>
          <p:nvPr/>
        </p:nvSpPr>
        <p:spPr>
          <a:xfrm>
            <a:off x="-14758" y="2129207"/>
            <a:ext cx="9158758" cy="4063460"/>
          </a:xfrm>
          <a:prstGeom prst="rect">
            <a:avLst/>
          </a:prstGeom>
          <a:solidFill>
            <a:srgbClr val="E9E9E9">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p>
        </p:txBody>
      </p:sp>
      <p:grpSp>
        <p:nvGrpSpPr>
          <p:cNvPr id="33" name="Group 32"/>
          <p:cNvGrpSpPr/>
          <p:nvPr/>
        </p:nvGrpSpPr>
        <p:grpSpPr>
          <a:xfrm>
            <a:off x="1771692" y="2265251"/>
            <a:ext cx="7111977" cy="907987"/>
            <a:chOff x="1771692" y="2265251"/>
            <a:chExt cx="7111977" cy="907987"/>
          </a:xfrm>
        </p:grpSpPr>
        <p:sp>
          <p:nvSpPr>
            <p:cNvPr id="34" name="Oval 33"/>
            <p:cNvSpPr/>
            <p:nvPr/>
          </p:nvSpPr>
          <p:spPr>
            <a:xfrm>
              <a:off x="1771692" y="2812972"/>
              <a:ext cx="152400" cy="152400"/>
            </a:xfrm>
            <a:prstGeom prst="ellipse">
              <a:avLst/>
            </a:prstGeom>
            <a:no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p>
          </p:txBody>
        </p:sp>
        <p:cxnSp>
          <p:nvCxnSpPr>
            <p:cNvPr id="35" name="Straight Connector 34"/>
            <p:cNvCxnSpPr>
              <a:stCxn id="37" idx="1"/>
            </p:cNvCxnSpPr>
            <p:nvPr/>
          </p:nvCxnSpPr>
          <p:spPr>
            <a:xfrm flipH="1">
              <a:off x="1930076" y="2626139"/>
              <a:ext cx="3614542" cy="259689"/>
            </a:xfrm>
            <a:prstGeom prst="line">
              <a:avLst/>
            </a:prstGeom>
            <a:ln w="127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grpSp>
          <p:nvGrpSpPr>
            <p:cNvPr id="36" name="Group 35"/>
            <p:cNvGrpSpPr/>
            <p:nvPr/>
          </p:nvGrpSpPr>
          <p:grpSpPr>
            <a:xfrm>
              <a:off x="5544618" y="2265251"/>
              <a:ext cx="3339051" cy="907987"/>
              <a:chOff x="5544618" y="2373263"/>
              <a:chExt cx="3339051" cy="907987"/>
            </a:xfrm>
          </p:grpSpPr>
          <p:sp>
            <p:nvSpPr>
              <p:cNvPr id="37" name="Rectangle 36"/>
              <p:cNvSpPr/>
              <p:nvPr/>
            </p:nvSpPr>
            <p:spPr>
              <a:xfrm>
                <a:off x="5544618" y="2373263"/>
                <a:ext cx="3339051" cy="721775"/>
              </a:xfrm>
              <a:prstGeom prst="rect">
                <a:avLst/>
              </a:prstGeom>
              <a:solidFill>
                <a:schemeClr val="bg1">
                  <a:alpha val="6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38" name="TextBox 37"/>
              <p:cNvSpPr txBox="1"/>
              <p:nvPr/>
            </p:nvSpPr>
            <p:spPr>
              <a:xfrm>
                <a:off x="5605247" y="2419476"/>
                <a:ext cx="3215225" cy="861774"/>
              </a:xfrm>
              <a:prstGeom prst="rect">
                <a:avLst/>
              </a:prstGeom>
              <a:noFill/>
            </p:spPr>
            <p:txBody>
              <a:bodyPr wrap="square" rtlCol="0">
                <a:spAutoFit/>
              </a:bodyPr>
              <a:lstStyle/>
              <a:p>
                <a:pPr>
                  <a:spcAft>
                    <a:spcPts val="600"/>
                  </a:spcAft>
                </a:pPr>
                <a:r>
                  <a:rPr lang="en-US" sz="1200" dirty="0">
                    <a:solidFill>
                      <a:srgbClr val="14AF28"/>
                    </a:solidFill>
                    <a:latin typeface="MHC Din Bold" panose="02000503040000020004" pitchFamily="50" charset="0"/>
                  </a:rPr>
                  <a:t>1. Backing film</a:t>
                </a:r>
                <a:br>
                  <a:rPr lang="en-US" sz="1100" dirty="0">
                    <a:solidFill>
                      <a:schemeClr val="tx1">
                        <a:lumMod val="65000"/>
                        <a:lumOff val="35000"/>
                      </a:schemeClr>
                    </a:solidFill>
                    <a:latin typeface="MHC Din Bold" panose="02000503040000020004" pitchFamily="50" charset="0"/>
                  </a:rPr>
                </a:br>
                <a:r>
                  <a:rPr lang="en-US" sz="1100" dirty="0">
                    <a:solidFill>
                      <a:schemeClr val="tx1">
                        <a:lumMod val="65000"/>
                        <a:lumOff val="35000"/>
                      </a:schemeClr>
                    </a:solidFill>
                    <a:latin typeface="MHC Din Light" panose="02000503040000020004" pitchFamily="50" charset="0"/>
                  </a:rPr>
                  <a:t>Bacteria and viral barrier and shower proof backing film </a:t>
                </a:r>
                <a:r>
                  <a:rPr lang="sv-SE" sz="1100" dirty="0">
                    <a:solidFill>
                      <a:srgbClr val="606060"/>
                    </a:solidFill>
                    <a:latin typeface="MHC Din Light" panose="02000503040000020004" pitchFamily="50" charset="0"/>
                  </a:rPr>
                  <a:t>(microbes </a:t>
                </a:r>
                <a:r>
                  <a:rPr lang="sv-SE" sz="1100" dirty="0">
                    <a:solidFill>
                      <a:srgbClr val="606060"/>
                    </a:solidFill>
                    <a:latin typeface="Arial" panose="020B0604020202020204" pitchFamily="34" charset="0"/>
                  </a:rPr>
                  <a:t>&gt;</a:t>
                </a:r>
                <a:r>
                  <a:rPr lang="sv-SE" sz="1100" dirty="0">
                    <a:solidFill>
                      <a:srgbClr val="606060"/>
                    </a:solidFill>
                    <a:latin typeface="MHC Din Light" panose="02000503040000020004" pitchFamily="50" charset="0"/>
                  </a:rPr>
                  <a:t>25nm)*</a:t>
                </a:r>
                <a:endParaRPr lang="en-GB" sz="1100" dirty="0">
                  <a:solidFill>
                    <a:srgbClr val="606060"/>
                  </a:solidFill>
                  <a:latin typeface="MHC Din Light" panose="02000503040000020004" pitchFamily="50" charset="0"/>
                </a:endParaRPr>
              </a:p>
              <a:p>
                <a:pPr>
                  <a:spcAft>
                    <a:spcPts val="600"/>
                  </a:spcAft>
                </a:pPr>
                <a:endParaRPr lang="en-US" sz="1100" dirty="0">
                  <a:solidFill>
                    <a:schemeClr val="tx1">
                      <a:lumMod val="65000"/>
                      <a:lumOff val="35000"/>
                    </a:schemeClr>
                  </a:solidFill>
                  <a:latin typeface="MHC Din Light" panose="02000503040000020004" pitchFamily="50" charset="0"/>
                </a:endParaRPr>
              </a:p>
            </p:txBody>
          </p:sp>
        </p:grpSp>
      </p:grpSp>
      <p:pic>
        <p:nvPicPr>
          <p:cNvPr id="47" name="Picture 46"/>
          <p:cNvPicPr>
            <a:picLocks noChangeAspect="1"/>
          </p:cNvPicPr>
          <p:nvPr/>
        </p:nvPicPr>
        <p:blipFill rotWithShape="1">
          <a:blip r:embed="rId4" cstate="screen">
            <a:extLst>
              <a:ext uri="{28A0092B-C50C-407E-A947-70E740481C1C}">
                <a14:useLocalDpi xmlns:a14="http://schemas.microsoft.com/office/drawing/2010/main" val="0"/>
              </a:ext>
            </a:extLst>
          </a:blip>
          <a:srcRect l="37938" r="20325"/>
          <a:stretch/>
        </p:blipFill>
        <p:spPr>
          <a:xfrm>
            <a:off x="88777" y="1154792"/>
            <a:ext cx="3816424" cy="6464401"/>
          </a:xfrm>
          <a:prstGeom prst="rect">
            <a:avLst/>
          </a:prstGeom>
        </p:spPr>
      </p:pic>
      <p:grpSp>
        <p:nvGrpSpPr>
          <p:cNvPr id="48" name="Group 47"/>
          <p:cNvGrpSpPr/>
          <p:nvPr/>
        </p:nvGrpSpPr>
        <p:grpSpPr>
          <a:xfrm>
            <a:off x="2420876" y="4639820"/>
            <a:ext cx="6462793" cy="713205"/>
            <a:chOff x="2420876" y="4639820"/>
            <a:chExt cx="6462793" cy="713205"/>
          </a:xfrm>
        </p:grpSpPr>
        <p:sp>
          <p:nvSpPr>
            <p:cNvPr id="55" name="Oval 54"/>
            <p:cNvSpPr/>
            <p:nvPr/>
          </p:nvSpPr>
          <p:spPr>
            <a:xfrm>
              <a:off x="2420876" y="4826020"/>
              <a:ext cx="152400" cy="152400"/>
            </a:xfrm>
            <a:prstGeom prst="ellipse">
              <a:avLst/>
            </a:prstGeom>
            <a:no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p>
          </p:txBody>
        </p:sp>
        <p:cxnSp>
          <p:nvCxnSpPr>
            <p:cNvPr id="56" name="Straight Connector 55"/>
            <p:cNvCxnSpPr>
              <a:endCxn id="55" idx="6"/>
            </p:cNvCxnSpPr>
            <p:nvPr/>
          </p:nvCxnSpPr>
          <p:spPr>
            <a:xfrm flipH="1" flipV="1">
              <a:off x="2573276" y="4902220"/>
              <a:ext cx="2970832" cy="76200"/>
            </a:xfrm>
            <a:prstGeom prst="line">
              <a:avLst/>
            </a:prstGeom>
            <a:ln w="127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grpSp>
          <p:nvGrpSpPr>
            <p:cNvPr id="57" name="Group 56"/>
            <p:cNvGrpSpPr/>
            <p:nvPr/>
          </p:nvGrpSpPr>
          <p:grpSpPr>
            <a:xfrm>
              <a:off x="5544618" y="4639820"/>
              <a:ext cx="3339051" cy="713205"/>
              <a:chOff x="5544618" y="5291282"/>
              <a:chExt cx="3339051" cy="721775"/>
            </a:xfrm>
          </p:grpSpPr>
          <p:sp>
            <p:nvSpPr>
              <p:cNvPr id="58" name="Rectangle 57"/>
              <p:cNvSpPr/>
              <p:nvPr/>
            </p:nvSpPr>
            <p:spPr>
              <a:xfrm>
                <a:off x="5544618" y="5291282"/>
                <a:ext cx="3339051" cy="721775"/>
              </a:xfrm>
              <a:prstGeom prst="rect">
                <a:avLst/>
              </a:prstGeom>
              <a:solidFill>
                <a:schemeClr val="bg1">
                  <a:alpha val="6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59" name="TextBox 58"/>
              <p:cNvSpPr txBox="1"/>
              <p:nvPr/>
            </p:nvSpPr>
            <p:spPr>
              <a:xfrm>
                <a:off x="5605247" y="5322106"/>
                <a:ext cx="3215225" cy="446276"/>
              </a:xfrm>
              <a:prstGeom prst="rect">
                <a:avLst/>
              </a:prstGeom>
              <a:noFill/>
            </p:spPr>
            <p:txBody>
              <a:bodyPr wrap="square" rtlCol="0">
                <a:spAutoFit/>
              </a:bodyPr>
              <a:lstStyle/>
              <a:p>
                <a:pPr>
                  <a:spcAft>
                    <a:spcPts val="600"/>
                  </a:spcAft>
                </a:pPr>
                <a:r>
                  <a:rPr lang="en-US" sz="1200" dirty="0">
                    <a:solidFill>
                      <a:srgbClr val="14AF28"/>
                    </a:solidFill>
                    <a:latin typeface="MHC Din Bold" panose="02000503040000020004" pitchFamily="50" charset="0"/>
                  </a:rPr>
                  <a:t>4. Silver foam</a:t>
                </a:r>
                <a:br>
                  <a:rPr lang="en-US" sz="1100" dirty="0">
                    <a:solidFill>
                      <a:schemeClr val="tx1">
                        <a:lumMod val="65000"/>
                        <a:lumOff val="35000"/>
                      </a:schemeClr>
                    </a:solidFill>
                    <a:latin typeface="MHC Din Bold" panose="02000503040000020004" pitchFamily="50" charset="0"/>
                  </a:rPr>
                </a:br>
                <a:r>
                  <a:rPr lang="en-US" sz="1100" dirty="0">
                    <a:solidFill>
                      <a:schemeClr val="tx1">
                        <a:lumMod val="65000"/>
                        <a:lumOff val="35000"/>
                      </a:schemeClr>
                    </a:solidFill>
                    <a:latin typeface="MHC Din Light" panose="02000503040000020004" pitchFamily="50" charset="0"/>
                  </a:rPr>
                  <a:t>A unique compressed foam with silver</a:t>
                </a:r>
              </a:p>
            </p:txBody>
          </p:sp>
        </p:grpSp>
      </p:grpSp>
      <p:sp>
        <p:nvSpPr>
          <p:cNvPr id="60" name="TextBox 59"/>
          <p:cNvSpPr txBox="1"/>
          <p:nvPr/>
        </p:nvSpPr>
        <p:spPr>
          <a:xfrm>
            <a:off x="306441" y="1545171"/>
            <a:ext cx="5777727" cy="523220"/>
          </a:xfrm>
          <a:prstGeom prst="rect">
            <a:avLst/>
          </a:prstGeom>
          <a:noFill/>
        </p:spPr>
        <p:txBody>
          <a:bodyPr wrap="square" rtlCol="0">
            <a:spAutoFit/>
          </a:bodyPr>
          <a:lstStyle/>
          <a:p>
            <a:pPr>
              <a:spcAft>
                <a:spcPts val="600"/>
              </a:spcAft>
            </a:pPr>
            <a:r>
              <a:rPr lang="en-US" sz="1400" dirty="0">
                <a:solidFill>
                  <a:schemeClr val="tx1">
                    <a:lumMod val="65000"/>
                    <a:lumOff val="35000"/>
                  </a:schemeClr>
                </a:solidFill>
                <a:latin typeface="MHC Din Light" panose="02000503040000020004" pitchFamily="50" charset="0"/>
              </a:rPr>
              <a:t>Mepilex Border Post-Op Ag is a self-adhesive highly flexible and absorbing dressing designed for surgical wounds. </a:t>
            </a:r>
          </a:p>
        </p:txBody>
      </p:sp>
      <p:sp>
        <p:nvSpPr>
          <p:cNvPr id="61" name="TextBox 60"/>
          <p:cNvSpPr txBox="1"/>
          <p:nvPr/>
        </p:nvSpPr>
        <p:spPr>
          <a:xfrm>
            <a:off x="307173" y="2143436"/>
            <a:ext cx="2752659" cy="380425"/>
          </a:xfrm>
          <a:prstGeom prst="rect">
            <a:avLst/>
          </a:prstGeom>
          <a:noFill/>
        </p:spPr>
        <p:txBody>
          <a:bodyPr wrap="square" rtlCol="0">
            <a:spAutoFit/>
          </a:bodyPr>
          <a:lstStyle/>
          <a:p>
            <a:pPr>
              <a:spcAft>
                <a:spcPts val="600"/>
              </a:spcAft>
            </a:pPr>
            <a:r>
              <a:rPr lang="en-GB" sz="1300" dirty="0">
                <a:solidFill>
                  <a:srgbClr val="14AF28"/>
                </a:solidFill>
                <a:latin typeface="MHC Din Bold" panose="02000503040000020004" pitchFamily="50" charset="0"/>
              </a:rPr>
              <a:t>The dressing has   </a:t>
            </a:r>
            <a:r>
              <a:rPr lang="en-GB" dirty="0">
                <a:solidFill>
                  <a:srgbClr val="14AF28"/>
                </a:solidFill>
                <a:latin typeface="MHC Din Bold" panose="02000503040000020004" pitchFamily="50" charset="0"/>
              </a:rPr>
              <a:t>    </a:t>
            </a:r>
            <a:r>
              <a:rPr lang="en-GB" sz="1300" dirty="0">
                <a:solidFill>
                  <a:srgbClr val="14AF28"/>
                </a:solidFill>
                <a:latin typeface="MHC Din Bold" panose="02000503040000020004" pitchFamily="50" charset="0"/>
              </a:rPr>
              <a:t>layers:</a:t>
            </a:r>
            <a:endParaRPr lang="en-US" sz="1300" dirty="0">
              <a:solidFill>
                <a:srgbClr val="14AF28"/>
              </a:solidFill>
              <a:latin typeface="MHC Din Bold" panose="02000503040000020004" pitchFamily="50" charset="0"/>
            </a:endParaRPr>
          </a:p>
        </p:txBody>
      </p:sp>
      <p:grpSp>
        <p:nvGrpSpPr>
          <p:cNvPr id="62" name="Group 61"/>
          <p:cNvGrpSpPr/>
          <p:nvPr/>
        </p:nvGrpSpPr>
        <p:grpSpPr>
          <a:xfrm>
            <a:off x="2420876" y="5397599"/>
            <a:ext cx="6462283" cy="721775"/>
            <a:chOff x="2420876" y="5397599"/>
            <a:chExt cx="6462283" cy="721775"/>
          </a:xfrm>
        </p:grpSpPr>
        <p:grpSp>
          <p:nvGrpSpPr>
            <p:cNvPr id="63" name="Group 62"/>
            <p:cNvGrpSpPr/>
            <p:nvPr/>
          </p:nvGrpSpPr>
          <p:grpSpPr>
            <a:xfrm>
              <a:off x="5544108" y="5397599"/>
              <a:ext cx="3339051" cy="721775"/>
              <a:chOff x="5544618" y="5291282"/>
              <a:chExt cx="3339051" cy="721775"/>
            </a:xfrm>
          </p:grpSpPr>
          <p:sp>
            <p:nvSpPr>
              <p:cNvPr id="66" name="Rectangle 65"/>
              <p:cNvSpPr/>
              <p:nvPr/>
            </p:nvSpPr>
            <p:spPr>
              <a:xfrm>
                <a:off x="5544618" y="5291282"/>
                <a:ext cx="3339051" cy="721775"/>
              </a:xfrm>
              <a:prstGeom prst="rect">
                <a:avLst/>
              </a:prstGeom>
              <a:solidFill>
                <a:schemeClr val="bg1">
                  <a:alpha val="6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67" name="TextBox 66"/>
              <p:cNvSpPr txBox="1"/>
              <p:nvPr/>
            </p:nvSpPr>
            <p:spPr>
              <a:xfrm>
                <a:off x="5605247" y="5322106"/>
                <a:ext cx="3215225" cy="615553"/>
              </a:xfrm>
              <a:prstGeom prst="rect">
                <a:avLst/>
              </a:prstGeom>
              <a:noFill/>
            </p:spPr>
            <p:txBody>
              <a:bodyPr wrap="square" rtlCol="0">
                <a:spAutoFit/>
              </a:bodyPr>
              <a:lstStyle/>
              <a:p>
                <a:pPr>
                  <a:spcAft>
                    <a:spcPts val="600"/>
                  </a:spcAft>
                </a:pPr>
                <a:r>
                  <a:rPr lang="en-US" sz="1200" dirty="0">
                    <a:solidFill>
                      <a:srgbClr val="14AF28"/>
                    </a:solidFill>
                    <a:latin typeface="MHC Din Bold" panose="02000503040000020004" pitchFamily="50" charset="0"/>
                  </a:rPr>
                  <a:t>5. Wound contact layer</a:t>
                </a:r>
                <a:br>
                  <a:rPr lang="en-US" sz="1100" dirty="0">
                    <a:solidFill>
                      <a:schemeClr val="tx1">
                        <a:lumMod val="65000"/>
                        <a:lumOff val="35000"/>
                      </a:schemeClr>
                    </a:solidFill>
                    <a:latin typeface="MHC Din Bold" panose="02000503040000020004" pitchFamily="50" charset="0"/>
                  </a:rPr>
                </a:br>
                <a:r>
                  <a:rPr lang="en-US" sz="1100" dirty="0">
                    <a:solidFill>
                      <a:schemeClr val="tx1">
                        <a:lumMod val="65000"/>
                        <a:lumOff val="35000"/>
                      </a:schemeClr>
                    </a:solidFill>
                    <a:latin typeface="MHC Din Light" panose="02000503040000020004" pitchFamily="50" charset="0"/>
                  </a:rPr>
                  <a:t>A Safetac layer that adheres gently to the skin, but not to the moist wound.</a:t>
                </a:r>
              </a:p>
            </p:txBody>
          </p:sp>
        </p:grpSp>
        <p:sp>
          <p:nvSpPr>
            <p:cNvPr id="64" name="Oval 63"/>
            <p:cNvSpPr/>
            <p:nvPr/>
          </p:nvSpPr>
          <p:spPr>
            <a:xfrm>
              <a:off x="2420876" y="5552257"/>
              <a:ext cx="152400" cy="152400"/>
            </a:xfrm>
            <a:prstGeom prst="ellipse">
              <a:avLst/>
            </a:prstGeom>
            <a:no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p>
          </p:txBody>
        </p:sp>
        <p:cxnSp>
          <p:nvCxnSpPr>
            <p:cNvPr id="65" name="Straight Connector 64"/>
            <p:cNvCxnSpPr>
              <a:stCxn id="66" idx="1"/>
              <a:endCxn id="64" idx="6"/>
            </p:cNvCxnSpPr>
            <p:nvPr/>
          </p:nvCxnSpPr>
          <p:spPr>
            <a:xfrm flipH="1" flipV="1">
              <a:off x="2573276" y="5628457"/>
              <a:ext cx="2970832" cy="130030"/>
            </a:xfrm>
            <a:prstGeom prst="line">
              <a:avLst/>
            </a:prstGeom>
            <a:ln w="127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grpSp>
      <p:grpSp>
        <p:nvGrpSpPr>
          <p:cNvPr id="68" name="Group 67"/>
          <p:cNvGrpSpPr/>
          <p:nvPr/>
        </p:nvGrpSpPr>
        <p:grpSpPr>
          <a:xfrm>
            <a:off x="2015716" y="3057339"/>
            <a:ext cx="6867953" cy="942793"/>
            <a:chOff x="2015716" y="3057339"/>
            <a:chExt cx="6867953" cy="942793"/>
          </a:xfrm>
        </p:grpSpPr>
        <p:sp>
          <p:nvSpPr>
            <p:cNvPr id="69" name="Oval 68"/>
            <p:cNvSpPr/>
            <p:nvPr/>
          </p:nvSpPr>
          <p:spPr>
            <a:xfrm>
              <a:off x="2015716" y="3847732"/>
              <a:ext cx="152400" cy="152400"/>
            </a:xfrm>
            <a:prstGeom prst="ellipse">
              <a:avLst/>
            </a:prstGeom>
            <a:no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p>
          </p:txBody>
        </p:sp>
        <p:cxnSp>
          <p:nvCxnSpPr>
            <p:cNvPr id="70" name="Straight Connector 69"/>
            <p:cNvCxnSpPr>
              <a:stCxn id="72" idx="1"/>
              <a:endCxn id="69" idx="6"/>
            </p:cNvCxnSpPr>
            <p:nvPr/>
          </p:nvCxnSpPr>
          <p:spPr>
            <a:xfrm flipH="1">
              <a:off x="2168116" y="3418227"/>
              <a:ext cx="3376502" cy="505705"/>
            </a:xfrm>
            <a:prstGeom prst="line">
              <a:avLst/>
            </a:prstGeom>
            <a:ln w="127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grpSp>
          <p:nvGrpSpPr>
            <p:cNvPr id="71" name="Group 70"/>
            <p:cNvGrpSpPr/>
            <p:nvPr/>
          </p:nvGrpSpPr>
          <p:grpSpPr>
            <a:xfrm>
              <a:off x="5544618" y="3057339"/>
              <a:ext cx="3339051" cy="721775"/>
              <a:chOff x="5544618" y="3345936"/>
              <a:chExt cx="3339051" cy="721775"/>
            </a:xfrm>
          </p:grpSpPr>
          <p:sp>
            <p:nvSpPr>
              <p:cNvPr id="72" name="Rectangle 71"/>
              <p:cNvSpPr/>
              <p:nvPr/>
            </p:nvSpPr>
            <p:spPr>
              <a:xfrm>
                <a:off x="5544618" y="3345936"/>
                <a:ext cx="3339051" cy="721775"/>
              </a:xfrm>
              <a:prstGeom prst="rect">
                <a:avLst/>
              </a:prstGeom>
              <a:solidFill>
                <a:schemeClr val="bg1">
                  <a:alpha val="6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73" name="TextBox 72"/>
              <p:cNvSpPr txBox="1"/>
              <p:nvPr/>
            </p:nvSpPr>
            <p:spPr>
              <a:xfrm>
                <a:off x="5605247" y="3391584"/>
                <a:ext cx="3215225" cy="446276"/>
              </a:xfrm>
              <a:prstGeom prst="rect">
                <a:avLst/>
              </a:prstGeom>
              <a:noFill/>
            </p:spPr>
            <p:txBody>
              <a:bodyPr wrap="square" rtlCol="0">
                <a:spAutoFit/>
              </a:bodyPr>
              <a:lstStyle/>
              <a:p>
                <a:pPr>
                  <a:spcAft>
                    <a:spcPts val="600"/>
                  </a:spcAft>
                </a:pPr>
                <a:r>
                  <a:rPr lang="en-US" sz="1200" dirty="0">
                    <a:solidFill>
                      <a:srgbClr val="14AF28"/>
                    </a:solidFill>
                    <a:latin typeface="MHC Din Bold" panose="02000503040000020004" pitchFamily="50" charset="0"/>
                  </a:rPr>
                  <a:t>2. Spreading layer with flex-formation</a:t>
                </a:r>
                <a:br>
                  <a:rPr lang="en-US" sz="1100" dirty="0">
                    <a:solidFill>
                      <a:schemeClr val="tx1">
                        <a:lumMod val="65000"/>
                        <a:lumOff val="35000"/>
                      </a:schemeClr>
                    </a:solidFill>
                    <a:latin typeface="MHC Din Bold" panose="02000503040000020004" pitchFamily="50" charset="0"/>
                  </a:rPr>
                </a:br>
                <a:r>
                  <a:rPr lang="en-US" sz="1100" dirty="0">
                    <a:solidFill>
                      <a:schemeClr val="tx1">
                        <a:lumMod val="65000"/>
                        <a:lumOff val="35000"/>
                      </a:schemeClr>
                    </a:solidFill>
                    <a:latin typeface="MHC Din Light" panose="02000503040000020004" pitchFamily="50" charset="0"/>
                  </a:rPr>
                  <a:t>Spreads the exudate to optimize breathability</a:t>
                </a:r>
              </a:p>
            </p:txBody>
          </p:sp>
        </p:grpSp>
      </p:grpSp>
      <p:grpSp>
        <p:nvGrpSpPr>
          <p:cNvPr id="74" name="Group 73"/>
          <p:cNvGrpSpPr/>
          <p:nvPr/>
        </p:nvGrpSpPr>
        <p:grpSpPr>
          <a:xfrm>
            <a:off x="2168116" y="3847732"/>
            <a:ext cx="6715553" cy="793834"/>
            <a:chOff x="2168116" y="3847732"/>
            <a:chExt cx="6715553" cy="793834"/>
          </a:xfrm>
        </p:grpSpPr>
        <p:sp>
          <p:nvSpPr>
            <p:cNvPr id="75" name="Oval 74"/>
            <p:cNvSpPr/>
            <p:nvPr/>
          </p:nvSpPr>
          <p:spPr>
            <a:xfrm>
              <a:off x="2168116" y="4489166"/>
              <a:ext cx="152400" cy="152400"/>
            </a:xfrm>
            <a:prstGeom prst="ellipse">
              <a:avLst/>
            </a:prstGeom>
            <a:no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p>
          </p:txBody>
        </p:sp>
        <p:grpSp>
          <p:nvGrpSpPr>
            <p:cNvPr id="76" name="Group 75"/>
            <p:cNvGrpSpPr/>
            <p:nvPr/>
          </p:nvGrpSpPr>
          <p:grpSpPr>
            <a:xfrm>
              <a:off x="2320516" y="3847732"/>
              <a:ext cx="6563153" cy="721775"/>
              <a:chOff x="2320516" y="3847732"/>
              <a:chExt cx="6563153" cy="721775"/>
            </a:xfrm>
          </p:grpSpPr>
          <p:cxnSp>
            <p:nvCxnSpPr>
              <p:cNvPr id="77" name="Straight Connector 76"/>
              <p:cNvCxnSpPr>
                <a:stCxn id="79" idx="1"/>
                <a:endCxn id="75" idx="6"/>
              </p:cNvCxnSpPr>
              <p:nvPr/>
            </p:nvCxnSpPr>
            <p:spPr>
              <a:xfrm flipH="1">
                <a:off x="2320516" y="4208620"/>
                <a:ext cx="3224102" cy="356746"/>
              </a:xfrm>
              <a:prstGeom prst="line">
                <a:avLst/>
              </a:prstGeom>
              <a:ln w="127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grpSp>
            <p:nvGrpSpPr>
              <p:cNvPr id="78" name="Group 77"/>
              <p:cNvGrpSpPr/>
              <p:nvPr/>
            </p:nvGrpSpPr>
            <p:grpSpPr>
              <a:xfrm>
                <a:off x="5544618" y="3847732"/>
                <a:ext cx="3339051" cy="721775"/>
                <a:chOff x="5544618" y="4318609"/>
                <a:chExt cx="3339051" cy="721775"/>
              </a:xfrm>
            </p:grpSpPr>
            <p:sp>
              <p:nvSpPr>
                <p:cNvPr id="79" name="Rectangle 78"/>
                <p:cNvSpPr/>
                <p:nvPr/>
              </p:nvSpPr>
              <p:spPr>
                <a:xfrm>
                  <a:off x="5544618" y="4318609"/>
                  <a:ext cx="3339051" cy="721775"/>
                </a:xfrm>
                <a:prstGeom prst="rect">
                  <a:avLst/>
                </a:prstGeom>
                <a:solidFill>
                  <a:schemeClr val="bg1">
                    <a:alpha val="6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80" name="TextBox 79"/>
                <p:cNvSpPr txBox="1"/>
                <p:nvPr/>
              </p:nvSpPr>
              <p:spPr>
                <a:xfrm>
                  <a:off x="5605247" y="4386002"/>
                  <a:ext cx="3215225" cy="615553"/>
                </a:xfrm>
                <a:prstGeom prst="rect">
                  <a:avLst/>
                </a:prstGeom>
                <a:noFill/>
              </p:spPr>
              <p:txBody>
                <a:bodyPr wrap="square" rtlCol="0">
                  <a:spAutoFit/>
                </a:bodyPr>
                <a:lstStyle/>
                <a:p>
                  <a:pPr>
                    <a:spcAft>
                      <a:spcPts val="600"/>
                    </a:spcAft>
                  </a:pPr>
                  <a:r>
                    <a:rPr lang="en-US" sz="1200" dirty="0">
                      <a:solidFill>
                        <a:srgbClr val="14AF28"/>
                      </a:solidFill>
                      <a:latin typeface="MHC Din Bold" panose="02000503040000020004" pitchFamily="50" charset="0"/>
                    </a:rPr>
                    <a:t>3. Retention layer with flex-formation</a:t>
                  </a:r>
                  <a:br>
                    <a:rPr lang="en-US" sz="1100" dirty="0">
                      <a:solidFill>
                        <a:schemeClr val="tx1">
                          <a:lumMod val="65000"/>
                          <a:lumOff val="35000"/>
                        </a:schemeClr>
                      </a:solidFill>
                      <a:latin typeface="MHC Din Bold" panose="02000503040000020004" pitchFamily="50" charset="0"/>
                    </a:rPr>
                  </a:br>
                  <a:r>
                    <a:rPr lang="en-US" sz="1100" dirty="0">
                      <a:solidFill>
                        <a:schemeClr val="tx1">
                          <a:lumMod val="65000"/>
                          <a:lumOff val="35000"/>
                        </a:schemeClr>
                      </a:solidFill>
                      <a:latin typeface="MHC Din Light" panose="02000503040000020004" pitchFamily="50" charset="0"/>
                    </a:rPr>
                    <a:t>Retains and locks away exudate, keeping it away from the wound, reducing risk of maceration.</a:t>
                  </a:r>
                </a:p>
              </p:txBody>
            </p:sp>
          </p:grpSp>
        </p:grpSp>
      </p:grpSp>
      <p:sp>
        <p:nvSpPr>
          <p:cNvPr id="81" name="Oval 80"/>
          <p:cNvSpPr/>
          <p:nvPr/>
        </p:nvSpPr>
        <p:spPr>
          <a:xfrm>
            <a:off x="1557488" y="2237530"/>
            <a:ext cx="252028" cy="252028"/>
          </a:xfrm>
          <a:prstGeom prst="ellipse">
            <a:avLst/>
          </a:prstGeom>
          <a:solidFill>
            <a:srgbClr val="14AF28"/>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sv-SE" sz="1400" dirty="0">
                <a:latin typeface="MHC Din Bold" panose="02000503040000020004" pitchFamily="50" charset="0"/>
              </a:rPr>
              <a:t>5</a:t>
            </a:r>
          </a:p>
        </p:txBody>
      </p:sp>
      <p:sp>
        <p:nvSpPr>
          <p:cNvPr id="2" name="TextBox 1"/>
          <p:cNvSpPr txBox="1"/>
          <p:nvPr/>
        </p:nvSpPr>
        <p:spPr>
          <a:xfrm>
            <a:off x="4112806" y="6359966"/>
            <a:ext cx="2528014" cy="215444"/>
          </a:xfrm>
          <a:prstGeom prst="rect">
            <a:avLst/>
          </a:prstGeom>
          <a:noFill/>
        </p:spPr>
        <p:txBody>
          <a:bodyPr wrap="square" rtlCol="0">
            <a:spAutoFit/>
          </a:bodyPr>
          <a:lstStyle/>
          <a:p>
            <a:r>
              <a:rPr lang="en-US" sz="800" dirty="0"/>
              <a:t>* Data on file</a:t>
            </a:r>
          </a:p>
        </p:txBody>
      </p:sp>
    </p:spTree>
    <p:extLst>
      <p:ext uri="{BB962C8B-B14F-4D97-AF65-F5344CB8AC3E}">
        <p14:creationId xmlns:p14="http://schemas.microsoft.com/office/powerpoint/2010/main" val="1753298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fade">
                                      <p:cBhvr>
                                        <p:cTn id="7" dur="500"/>
                                        <p:tgtEl>
                                          <p:spTgt spid="60"/>
                                        </p:tgtEl>
                                      </p:cBhvr>
                                    </p:animEffect>
                                  </p:childTnLst>
                                </p:cTn>
                              </p:par>
                            </p:childTnLst>
                          </p:cTn>
                        </p:par>
                        <p:par>
                          <p:cTn id="8" fill="hold">
                            <p:stCondLst>
                              <p:cond delay="500"/>
                            </p:stCondLst>
                            <p:childTnLst>
                              <p:par>
                                <p:cTn id="9" presetID="10" presetClass="entr" presetSubtype="0" fill="hold" grpId="0" nodeType="afterEffect">
                                  <p:stCondLst>
                                    <p:cond delay="500"/>
                                  </p:stCondLst>
                                  <p:childTnLst>
                                    <p:set>
                                      <p:cBhvr>
                                        <p:cTn id="10" dur="1" fill="hold">
                                          <p:stCondLst>
                                            <p:cond delay="0"/>
                                          </p:stCondLst>
                                        </p:cTn>
                                        <p:tgtEl>
                                          <p:spTgt spid="32"/>
                                        </p:tgtEl>
                                        <p:attrNameLst>
                                          <p:attrName>style.visibility</p:attrName>
                                        </p:attrNameLst>
                                      </p:cBhvr>
                                      <p:to>
                                        <p:strVal val="visible"/>
                                      </p:to>
                                    </p:set>
                                    <p:animEffect transition="in" filter="fade">
                                      <p:cBhvr>
                                        <p:cTn id="11" dur="500"/>
                                        <p:tgtEl>
                                          <p:spTgt spid="32"/>
                                        </p:tgtEl>
                                      </p:cBhvr>
                                    </p:animEffect>
                                  </p:childTnLst>
                                </p:cTn>
                              </p:par>
                            </p:childTnLst>
                          </p:cTn>
                        </p:par>
                        <p:par>
                          <p:cTn id="12" fill="hold">
                            <p:stCondLst>
                              <p:cond delay="1500"/>
                            </p:stCondLst>
                            <p:childTnLst>
                              <p:par>
                                <p:cTn id="13" presetID="10" presetClass="entr" presetSubtype="0" fill="hold" grpId="0" nodeType="afterEffect">
                                  <p:stCondLst>
                                    <p:cond delay="500"/>
                                  </p:stCondLst>
                                  <p:childTnLst>
                                    <p:set>
                                      <p:cBhvr>
                                        <p:cTn id="14" dur="1" fill="hold">
                                          <p:stCondLst>
                                            <p:cond delay="0"/>
                                          </p:stCondLst>
                                        </p:cTn>
                                        <p:tgtEl>
                                          <p:spTgt spid="61"/>
                                        </p:tgtEl>
                                        <p:attrNameLst>
                                          <p:attrName>style.visibility</p:attrName>
                                        </p:attrNameLst>
                                      </p:cBhvr>
                                      <p:to>
                                        <p:strVal val="visible"/>
                                      </p:to>
                                    </p:set>
                                    <p:animEffect transition="in" filter="fade">
                                      <p:cBhvr>
                                        <p:cTn id="15" dur="500"/>
                                        <p:tgtEl>
                                          <p:spTgt spid="61"/>
                                        </p:tgtEl>
                                      </p:cBhvr>
                                    </p:animEffect>
                                  </p:childTnLst>
                                </p:cTn>
                              </p:par>
                              <p:par>
                                <p:cTn id="16" presetID="53" presetClass="entr" presetSubtype="16" fill="hold" grpId="0" nodeType="withEffect">
                                  <p:stCondLst>
                                    <p:cond delay="750"/>
                                  </p:stCondLst>
                                  <p:childTnLst>
                                    <p:set>
                                      <p:cBhvr>
                                        <p:cTn id="17" dur="1" fill="hold">
                                          <p:stCondLst>
                                            <p:cond delay="0"/>
                                          </p:stCondLst>
                                        </p:cTn>
                                        <p:tgtEl>
                                          <p:spTgt spid="81"/>
                                        </p:tgtEl>
                                        <p:attrNameLst>
                                          <p:attrName>style.visibility</p:attrName>
                                        </p:attrNameLst>
                                      </p:cBhvr>
                                      <p:to>
                                        <p:strVal val="visible"/>
                                      </p:to>
                                    </p:set>
                                    <p:anim calcmode="lin" valueType="num">
                                      <p:cBhvr>
                                        <p:cTn id="18" dur="500" fill="hold"/>
                                        <p:tgtEl>
                                          <p:spTgt spid="81"/>
                                        </p:tgtEl>
                                        <p:attrNameLst>
                                          <p:attrName>ppt_w</p:attrName>
                                        </p:attrNameLst>
                                      </p:cBhvr>
                                      <p:tavLst>
                                        <p:tav tm="0">
                                          <p:val>
                                            <p:fltVal val="0"/>
                                          </p:val>
                                        </p:tav>
                                        <p:tav tm="100000">
                                          <p:val>
                                            <p:strVal val="#ppt_w"/>
                                          </p:val>
                                        </p:tav>
                                      </p:tavLst>
                                    </p:anim>
                                    <p:anim calcmode="lin" valueType="num">
                                      <p:cBhvr>
                                        <p:cTn id="19" dur="500" fill="hold"/>
                                        <p:tgtEl>
                                          <p:spTgt spid="81"/>
                                        </p:tgtEl>
                                        <p:attrNameLst>
                                          <p:attrName>ppt_h</p:attrName>
                                        </p:attrNameLst>
                                      </p:cBhvr>
                                      <p:tavLst>
                                        <p:tav tm="0">
                                          <p:val>
                                            <p:fltVal val="0"/>
                                          </p:val>
                                        </p:tav>
                                        <p:tav tm="100000">
                                          <p:val>
                                            <p:strVal val="#ppt_h"/>
                                          </p:val>
                                        </p:tav>
                                      </p:tavLst>
                                    </p:anim>
                                    <p:animEffect transition="in" filter="fade">
                                      <p:cBhvr>
                                        <p:cTn id="20" dur="500"/>
                                        <p:tgtEl>
                                          <p:spTgt spid="81"/>
                                        </p:tgtEl>
                                      </p:cBhvr>
                                    </p:animEffect>
                                  </p:childTnLst>
                                </p:cTn>
                              </p:par>
                            </p:childTnLst>
                          </p:cTn>
                        </p:par>
                        <p:par>
                          <p:cTn id="21" fill="hold">
                            <p:stCondLst>
                              <p:cond delay="2750"/>
                            </p:stCondLst>
                            <p:childTnLst>
                              <p:par>
                                <p:cTn id="22" presetID="10" presetClass="entr" presetSubtype="0" fill="hold" nodeType="afterEffect">
                                  <p:stCondLst>
                                    <p:cond delay="500"/>
                                  </p:stCondLst>
                                  <p:childTnLst>
                                    <p:set>
                                      <p:cBhvr>
                                        <p:cTn id="23" dur="1" fill="hold">
                                          <p:stCondLst>
                                            <p:cond delay="0"/>
                                          </p:stCondLst>
                                        </p:cTn>
                                        <p:tgtEl>
                                          <p:spTgt spid="47"/>
                                        </p:tgtEl>
                                        <p:attrNameLst>
                                          <p:attrName>style.visibility</p:attrName>
                                        </p:attrNameLst>
                                      </p:cBhvr>
                                      <p:to>
                                        <p:strVal val="visible"/>
                                      </p:to>
                                    </p:set>
                                    <p:animEffect transition="in" filter="fade">
                                      <p:cBhvr>
                                        <p:cTn id="24" dur="500"/>
                                        <p:tgtEl>
                                          <p:spTgt spid="47"/>
                                        </p:tgtEl>
                                      </p:cBhvr>
                                    </p:animEffect>
                                  </p:childTnLst>
                                </p:cTn>
                              </p:par>
                            </p:childTnLst>
                          </p:cTn>
                        </p:par>
                        <p:par>
                          <p:cTn id="25" fill="hold">
                            <p:stCondLst>
                              <p:cond delay="3750"/>
                            </p:stCondLst>
                            <p:childTnLst>
                              <p:par>
                                <p:cTn id="26" presetID="10" presetClass="entr" presetSubtype="0" fill="hold" nodeType="afterEffect">
                                  <p:stCondLst>
                                    <p:cond delay="500"/>
                                  </p:stCondLst>
                                  <p:childTnLst>
                                    <p:set>
                                      <p:cBhvr>
                                        <p:cTn id="27" dur="1" fill="hold">
                                          <p:stCondLst>
                                            <p:cond delay="0"/>
                                          </p:stCondLst>
                                        </p:cTn>
                                        <p:tgtEl>
                                          <p:spTgt spid="33"/>
                                        </p:tgtEl>
                                        <p:attrNameLst>
                                          <p:attrName>style.visibility</p:attrName>
                                        </p:attrNameLst>
                                      </p:cBhvr>
                                      <p:to>
                                        <p:strVal val="visible"/>
                                      </p:to>
                                    </p:set>
                                    <p:animEffect transition="in" filter="fade">
                                      <p:cBhvr>
                                        <p:cTn id="28" dur="500"/>
                                        <p:tgtEl>
                                          <p:spTgt spid="33"/>
                                        </p:tgtEl>
                                      </p:cBhvr>
                                    </p:animEffect>
                                  </p:childTnLst>
                                </p:cTn>
                              </p:par>
                            </p:childTnLst>
                          </p:cTn>
                        </p:par>
                        <p:par>
                          <p:cTn id="29" fill="hold">
                            <p:stCondLst>
                              <p:cond delay="4750"/>
                            </p:stCondLst>
                            <p:childTnLst>
                              <p:par>
                                <p:cTn id="30" presetID="10" presetClass="entr" presetSubtype="0" fill="hold" nodeType="afterEffect">
                                  <p:stCondLst>
                                    <p:cond delay="500"/>
                                  </p:stCondLst>
                                  <p:childTnLst>
                                    <p:set>
                                      <p:cBhvr>
                                        <p:cTn id="31" dur="1" fill="hold">
                                          <p:stCondLst>
                                            <p:cond delay="0"/>
                                          </p:stCondLst>
                                        </p:cTn>
                                        <p:tgtEl>
                                          <p:spTgt spid="68"/>
                                        </p:tgtEl>
                                        <p:attrNameLst>
                                          <p:attrName>style.visibility</p:attrName>
                                        </p:attrNameLst>
                                      </p:cBhvr>
                                      <p:to>
                                        <p:strVal val="visible"/>
                                      </p:to>
                                    </p:set>
                                    <p:animEffect transition="in" filter="fade">
                                      <p:cBhvr>
                                        <p:cTn id="32" dur="500"/>
                                        <p:tgtEl>
                                          <p:spTgt spid="68"/>
                                        </p:tgtEl>
                                      </p:cBhvr>
                                    </p:animEffect>
                                  </p:childTnLst>
                                </p:cTn>
                              </p:par>
                            </p:childTnLst>
                          </p:cTn>
                        </p:par>
                        <p:par>
                          <p:cTn id="33" fill="hold">
                            <p:stCondLst>
                              <p:cond delay="5750"/>
                            </p:stCondLst>
                            <p:childTnLst>
                              <p:par>
                                <p:cTn id="34" presetID="10" presetClass="entr" presetSubtype="0" fill="hold" nodeType="afterEffect">
                                  <p:stCondLst>
                                    <p:cond delay="500"/>
                                  </p:stCondLst>
                                  <p:childTnLst>
                                    <p:set>
                                      <p:cBhvr>
                                        <p:cTn id="35" dur="1" fill="hold">
                                          <p:stCondLst>
                                            <p:cond delay="0"/>
                                          </p:stCondLst>
                                        </p:cTn>
                                        <p:tgtEl>
                                          <p:spTgt spid="74"/>
                                        </p:tgtEl>
                                        <p:attrNameLst>
                                          <p:attrName>style.visibility</p:attrName>
                                        </p:attrNameLst>
                                      </p:cBhvr>
                                      <p:to>
                                        <p:strVal val="visible"/>
                                      </p:to>
                                    </p:set>
                                    <p:animEffect transition="in" filter="fade">
                                      <p:cBhvr>
                                        <p:cTn id="36" dur="500"/>
                                        <p:tgtEl>
                                          <p:spTgt spid="74"/>
                                        </p:tgtEl>
                                      </p:cBhvr>
                                    </p:animEffect>
                                  </p:childTnLst>
                                </p:cTn>
                              </p:par>
                            </p:childTnLst>
                          </p:cTn>
                        </p:par>
                        <p:par>
                          <p:cTn id="37" fill="hold">
                            <p:stCondLst>
                              <p:cond delay="6750"/>
                            </p:stCondLst>
                            <p:childTnLst>
                              <p:par>
                                <p:cTn id="38" presetID="10" presetClass="entr" presetSubtype="0" fill="hold" nodeType="afterEffect">
                                  <p:stCondLst>
                                    <p:cond delay="500"/>
                                  </p:stCondLst>
                                  <p:childTnLst>
                                    <p:set>
                                      <p:cBhvr>
                                        <p:cTn id="39" dur="1" fill="hold">
                                          <p:stCondLst>
                                            <p:cond delay="0"/>
                                          </p:stCondLst>
                                        </p:cTn>
                                        <p:tgtEl>
                                          <p:spTgt spid="48"/>
                                        </p:tgtEl>
                                        <p:attrNameLst>
                                          <p:attrName>style.visibility</p:attrName>
                                        </p:attrNameLst>
                                      </p:cBhvr>
                                      <p:to>
                                        <p:strVal val="visible"/>
                                      </p:to>
                                    </p:set>
                                    <p:animEffect transition="in" filter="fade">
                                      <p:cBhvr>
                                        <p:cTn id="40" dur="500"/>
                                        <p:tgtEl>
                                          <p:spTgt spid="48"/>
                                        </p:tgtEl>
                                      </p:cBhvr>
                                    </p:animEffect>
                                  </p:childTnLst>
                                </p:cTn>
                              </p:par>
                            </p:childTnLst>
                          </p:cTn>
                        </p:par>
                        <p:par>
                          <p:cTn id="41" fill="hold">
                            <p:stCondLst>
                              <p:cond delay="7750"/>
                            </p:stCondLst>
                            <p:childTnLst>
                              <p:par>
                                <p:cTn id="42" presetID="10" presetClass="entr" presetSubtype="0" fill="hold" nodeType="afterEffect">
                                  <p:stCondLst>
                                    <p:cond delay="500"/>
                                  </p:stCondLst>
                                  <p:childTnLst>
                                    <p:set>
                                      <p:cBhvr>
                                        <p:cTn id="43" dur="1" fill="hold">
                                          <p:stCondLst>
                                            <p:cond delay="0"/>
                                          </p:stCondLst>
                                        </p:cTn>
                                        <p:tgtEl>
                                          <p:spTgt spid="62"/>
                                        </p:tgtEl>
                                        <p:attrNameLst>
                                          <p:attrName>style.visibility</p:attrName>
                                        </p:attrNameLst>
                                      </p:cBhvr>
                                      <p:to>
                                        <p:strVal val="visible"/>
                                      </p:to>
                                    </p:set>
                                    <p:animEffect transition="in" filter="fade">
                                      <p:cBhvr>
                                        <p:cTn id="44" dur="50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60" grpId="0"/>
      <p:bldP spid="61" grpId="0"/>
      <p:bldP spid="81"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a:extLst>
              <a:ext uri="{FF2B5EF4-FFF2-40B4-BE49-F238E27FC236}">
                <a16:creationId xmlns:a16="http://schemas.microsoft.com/office/drawing/2014/main" id="{10E7B0E3-FFCB-4538-8D33-85585149B314}"/>
              </a:ext>
            </a:extLst>
          </p:cNvPr>
          <p:cNvSpPr>
            <a:spLocks noGrp="1"/>
          </p:cNvSpPr>
          <p:nvPr>
            <p:ph type="title"/>
          </p:nvPr>
        </p:nvSpPr>
        <p:spPr>
          <a:xfrm>
            <a:off x="457200" y="0"/>
            <a:ext cx="8229600" cy="914400"/>
          </a:xfrm>
        </p:spPr>
        <p:txBody>
          <a:bodyPr/>
          <a:lstStyle/>
          <a:p>
            <a:pPr algn="ctr" eaLnBrk="1" hangingPunct="1"/>
            <a:r>
              <a:rPr lang="en-US" altLang="en-US" b="1" dirty="0">
                <a:solidFill>
                  <a:srgbClr val="00B050"/>
                </a:solidFill>
              </a:rPr>
              <a:t>Improve Patient Satisfaction</a:t>
            </a:r>
          </a:p>
        </p:txBody>
      </p:sp>
      <p:pic>
        <p:nvPicPr>
          <p:cNvPr id="11267" name="Picture 2">
            <a:extLst>
              <a:ext uri="{FF2B5EF4-FFF2-40B4-BE49-F238E27FC236}">
                <a16:creationId xmlns:a16="http://schemas.microsoft.com/office/drawing/2014/main" id="{758F05BF-91A8-40D3-90D3-8187D60C03C7}"/>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a:xfrm>
            <a:off x="304800" y="914400"/>
            <a:ext cx="8255000" cy="4800600"/>
          </a:xfrm>
        </p:spPr>
      </p:pic>
      <p:sp>
        <p:nvSpPr>
          <p:cNvPr id="11268" name="TextBox 5">
            <a:extLst>
              <a:ext uri="{FF2B5EF4-FFF2-40B4-BE49-F238E27FC236}">
                <a16:creationId xmlns:a16="http://schemas.microsoft.com/office/drawing/2014/main" id="{6DE23514-C445-464E-9AB5-8F1079496B55}"/>
              </a:ext>
            </a:extLst>
          </p:cNvPr>
          <p:cNvSpPr txBox="1">
            <a:spLocks noChangeArrowheads="1"/>
          </p:cNvSpPr>
          <p:nvPr/>
        </p:nvSpPr>
        <p:spPr bwMode="auto">
          <a:xfrm>
            <a:off x="762000" y="6096000"/>
            <a:ext cx="46038"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11269" name="Rectangle 4">
            <a:extLst>
              <a:ext uri="{FF2B5EF4-FFF2-40B4-BE49-F238E27FC236}">
                <a16:creationId xmlns:a16="http://schemas.microsoft.com/office/drawing/2014/main" id="{BF906618-BF65-40D1-B387-285BCA82BC95}"/>
              </a:ext>
            </a:extLst>
          </p:cNvPr>
          <p:cNvSpPr>
            <a:spLocks noChangeArrowheads="1"/>
          </p:cNvSpPr>
          <p:nvPr/>
        </p:nvSpPr>
        <p:spPr bwMode="auto">
          <a:xfrm>
            <a:off x="0" y="5903893"/>
            <a:ext cx="8915400" cy="954107"/>
          </a:xfrm>
          <a:prstGeom prst="rect">
            <a:avLst/>
          </a:prstGeom>
          <a:solidFill>
            <a:schemeClr val="bg1"/>
          </a:solidFill>
          <a:ln>
            <a:noFill/>
          </a:ln>
        </p:spPr>
        <p:txBody>
          <a:bodyPr anchor="ct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800" dirty="0">
                <a:ea typeface="SimSun" panose="02010600030101010101" pitchFamily="2" charset="-122"/>
              </a:rPr>
              <a:t> White R. et al. Evidence for atraumatic soft silicone wound dressing use. Wounds UK, 2005.        2. Waring P. et al. An evaluation of the skin stripping of wound dressing adhesives. Journal of Wound Care, 2011. 3. Dykes P.J. et al. Effect of adhesive dressings on the stratum corneum of the skin. Journal of Wound Care, 2001.  4. Meaume S. et al. A study to compare a new self adherent soft silicone dressing with a self adherent polymer dressing in stage II pressure ulcers. Ostomy Wound Management, 2003.   5. Wiberg A.B. et al. Preventing maceration with a soft silicone dressing: in-vitro evaluations. Poster presented at the 3rd Congress of the WUWHS, Toronto, Canada, 2008. 6. Feili F et al. Retention capacity. Poster presentation at the EWMA conference, Lisbon, Portugal 2008   7. Johansson C. et al. An assessment of a self-adherent, soft silicone dressing in post operative wound care following hip and knee arthroplasty. Poster presentation at EWMA, Brussels, Belgium 2012.  8.  Upton D. et al. Pain and stress as contributors to delayed wound healing. Wound Practice and Research, 2010.  9. White R. A multinational survey of the assessment of pain when removing dressings.  Wounds UK, 2008.</a:t>
            </a:r>
          </a:p>
        </p:txBody>
      </p:sp>
    </p:spTree>
  </p:cSld>
  <p:clrMapOvr>
    <a:masterClrMapping/>
  </p:clrMapOvr>
  <p:transition>
    <p:fad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Graphical user interface, text, application&#10;&#10;Description automatically generated">
            <a:extLst>
              <a:ext uri="{FF2B5EF4-FFF2-40B4-BE49-F238E27FC236}">
                <a16:creationId xmlns:a16="http://schemas.microsoft.com/office/drawing/2014/main" id="{E183F689-D54D-4155-965A-0F669DAA310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3716"/>
            <a:ext cx="9144000" cy="2892053"/>
          </a:xfrm>
          <a:prstGeom prst="rect">
            <a:avLst/>
          </a:prstGeom>
        </p:spPr>
      </p:pic>
      <p:pic>
        <p:nvPicPr>
          <p:cNvPr id="5" name="Picture 4" descr="Graphical user interface, text, application&#10;&#10;Description automatically generated">
            <a:extLst>
              <a:ext uri="{FF2B5EF4-FFF2-40B4-BE49-F238E27FC236}">
                <a16:creationId xmlns:a16="http://schemas.microsoft.com/office/drawing/2014/main" id="{FF4080E4-9B98-4BE5-BBC3-D6BB6B8F3008}"/>
              </a:ext>
            </a:extLst>
          </p:cNvPr>
          <p:cNvPicPr>
            <a:picLocks noChangeAspect="1"/>
          </p:cNvPicPr>
          <p:nvPr/>
        </p:nvPicPr>
        <p:blipFill>
          <a:blip r:embed="rId3" cstate="screen">
            <a:extLst>
              <a:ext uri="{28A0092B-C50C-407E-A947-70E740481C1C}">
                <a14:useLocalDpi xmlns:a14="http://schemas.microsoft.com/office/drawing/2010/main" val="0"/>
              </a:ext>
            </a:extLst>
          </a:blip>
          <a:stretch>
            <a:fillRect/>
          </a:stretch>
        </p:blipFill>
        <p:spPr>
          <a:xfrm>
            <a:off x="620661" y="3080855"/>
            <a:ext cx="7902678" cy="3126658"/>
          </a:xfrm>
          <a:prstGeom prst="rect">
            <a:avLst/>
          </a:prstGeom>
        </p:spPr>
      </p:pic>
    </p:spTree>
    <p:extLst>
      <p:ext uri="{BB962C8B-B14F-4D97-AF65-F5344CB8AC3E}">
        <p14:creationId xmlns:p14="http://schemas.microsoft.com/office/powerpoint/2010/main" val="151569838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333971" y="235347"/>
            <a:ext cx="8476058" cy="1079500"/>
          </a:xfrm>
        </p:spPr>
        <p:txBody>
          <a:bodyPr/>
          <a:lstStyle/>
          <a:p>
            <a:r>
              <a:rPr lang="en-US" dirty="0"/>
              <a:t>Managing Costs</a:t>
            </a:r>
          </a:p>
        </p:txBody>
      </p:sp>
      <p:sp>
        <p:nvSpPr>
          <p:cNvPr id="6" name="Rectangle: Rounded Corners 5"/>
          <p:cNvSpPr/>
          <p:nvPr/>
        </p:nvSpPr>
        <p:spPr bwMode="auto">
          <a:xfrm>
            <a:off x="194265" y="1474763"/>
            <a:ext cx="8386209" cy="4245553"/>
          </a:xfrm>
          <a:prstGeom prst="roundRect">
            <a:avLst/>
          </a:prstGeom>
          <a:solidFill>
            <a:schemeClr val="tx2">
              <a:alpha val="9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a:ln>
                <a:noFill/>
              </a:ln>
              <a:solidFill>
                <a:schemeClr val="tx1"/>
              </a:solidFill>
              <a:effectLst/>
              <a:latin typeface="Arial" charset="0"/>
            </a:endParaRPr>
          </a:p>
        </p:txBody>
      </p:sp>
      <p:pic>
        <p:nvPicPr>
          <p:cNvPr id="4" name="Picture 3">
            <a:extLst>
              <a:ext uri="{FF2B5EF4-FFF2-40B4-BE49-F238E27FC236}">
                <a16:creationId xmlns:a16="http://schemas.microsoft.com/office/drawing/2014/main" id="{1804DD2B-AD42-4D30-9B67-65F68AE1116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550886" y="66296"/>
            <a:ext cx="3273984" cy="1451231"/>
          </a:xfrm>
          <a:prstGeom prst="rect">
            <a:avLst/>
          </a:prstGeom>
        </p:spPr>
      </p:pic>
      <p:graphicFrame>
        <p:nvGraphicFramePr>
          <p:cNvPr id="18" name="TextBox 10">
            <a:extLst>
              <a:ext uri="{FF2B5EF4-FFF2-40B4-BE49-F238E27FC236}">
                <a16:creationId xmlns:a16="http://schemas.microsoft.com/office/drawing/2014/main" id="{70B9018C-91BF-619F-F936-22648E96431B}"/>
              </a:ext>
            </a:extLst>
          </p:cNvPr>
          <p:cNvGraphicFramePr/>
          <p:nvPr>
            <p:extLst>
              <p:ext uri="{D42A27DB-BD31-4B8C-83A1-F6EECF244321}">
                <p14:modId xmlns:p14="http://schemas.microsoft.com/office/powerpoint/2010/main" val="3707537639"/>
              </p:ext>
            </p:extLst>
          </p:nvPr>
        </p:nvGraphicFramePr>
        <p:xfrm>
          <a:off x="319131" y="1314847"/>
          <a:ext cx="8261344" cy="4916136"/>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229855662"/>
      </p:ext>
    </p:extLst>
  </p:cSld>
  <p:clrMapOvr>
    <a:masterClrMapping/>
  </p:clrMapOvr>
  <p:transition>
    <p:fad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3">
            <a:extLst>
              <a:ext uri="{FF2B5EF4-FFF2-40B4-BE49-F238E27FC236}">
                <a16:creationId xmlns:a16="http://schemas.microsoft.com/office/drawing/2014/main" id="{B0FDBC1A-9593-4C31-8B2E-568ECDFEE748}"/>
              </a:ext>
            </a:extLst>
          </p:cNvPr>
          <p:cNvSpPr txBox="1">
            <a:spLocks noGrp="1"/>
          </p:cNvSpPr>
          <p:nvPr>
            <p:ph type="title"/>
          </p:nvPr>
        </p:nvSpPr>
        <p:spPr>
          <a:xfrm>
            <a:off x="317500" y="777376"/>
            <a:ext cx="8475663" cy="648698"/>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6892" tIns="46892" rIns="46892" bIns="46892" numCol="1" spcCol="38100" rtlCol="0" anchor="ctr">
            <a:spAutoFit/>
          </a:bodyPr>
          <a:lstStyle/>
          <a:p>
            <a:pPr algn="ctr"/>
            <a:r>
              <a:rPr lang="en-US" sz="3600" dirty="0">
                <a:solidFill>
                  <a:schemeClr val="tx2"/>
                </a:solidFill>
              </a:rPr>
              <a:t>Mepilex Border Post-Op </a:t>
            </a:r>
            <a:r>
              <a:rPr lang="en-US" sz="3600" dirty="0">
                <a:solidFill>
                  <a:schemeClr val="bg1">
                    <a:lumMod val="50000"/>
                  </a:schemeClr>
                </a:solidFill>
              </a:rPr>
              <a:t>Ag</a:t>
            </a:r>
            <a:endParaRPr lang="sv-SE" sz="3600" dirty="0">
              <a:solidFill>
                <a:schemeClr val="tx2"/>
              </a:solidFill>
            </a:endParaRPr>
          </a:p>
        </p:txBody>
      </p:sp>
      <p:pic>
        <p:nvPicPr>
          <p:cNvPr id="6" name="Content Placeholder 5">
            <a:extLst>
              <a:ext uri="{FF2B5EF4-FFF2-40B4-BE49-F238E27FC236}">
                <a16:creationId xmlns:a16="http://schemas.microsoft.com/office/drawing/2014/main" id="{B45960AE-EFF1-47E3-BBE0-03B6F3EBF2F0}"/>
              </a:ext>
            </a:extLst>
          </p:cNvPr>
          <p:cNvPicPr>
            <a:picLocks noGrp="1" noChangeAspect="1"/>
          </p:cNvPicPr>
          <p:nvPr>
            <p:ph idx="1"/>
          </p:nvPr>
        </p:nvPicPr>
        <p:blipFill>
          <a:blip r:embed="rId2"/>
          <a:stretch>
            <a:fillRect/>
          </a:stretch>
        </p:blipFill>
        <p:spPr>
          <a:xfrm>
            <a:off x="1413669" y="1587093"/>
            <a:ext cx="6276975" cy="1114425"/>
          </a:xfrm>
          <a:prstGeom prst="rect">
            <a:avLst/>
          </a:prstGeom>
        </p:spPr>
      </p:pic>
      <p:pic>
        <p:nvPicPr>
          <p:cNvPr id="7" name="Picture 6">
            <a:extLst>
              <a:ext uri="{FF2B5EF4-FFF2-40B4-BE49-F238E27FC236}">
                <a16:creationId xmlns:a16="http://schemas.microsoft.com/office/drawing/2014/main" id="{CA1ABDEB-3CBC-4E5D-992F-FF417FC33DA4}"/>
              </a:ext>
            </a:extLst>
          </p:cNvPr>
          <p:cNvPicPr>
            <a:picLocks noChangeAspect="1"/>
          </p:cNvPicPr>
          <p:nvPr/>
        </p:nvPicPr>
        <p:blipFill>
          <a:blip r:embed="rId3"/>
          <a:stretch>
            <a:fillRect/>
          </a:stretch>
        </p:blipFill>
        <p:spPr>
          <a:xfrm>
            <a:off x="113719" y="2614851"/>
            <a:ext cx="9019970" cy="2927305"/>
          </a:xfrm>
          <a:prstGeom prst="rect">
            <a:avLst/>
          </a:prstGeom>
        </p:spPr>
      </p:pic>
    </p:spTree>
    <p:extLst>
      <p:ext uri="{BB962C8B-B14F-4D97-AF65-F5344CB8AC3E}">
        <p14:creationId xmlns:p14="http://schemas.microsoft.com/office/powerpoint/2010/main" val="2803456300"/>
      </p:ext>
    </p:extLst>
  </p:cSld>
  <p:clrMapOvr>
    <a:masterClrMapping/>
  </p:clrMapOvr>
  <p:transition>
    <p:fade/>
  </p:transition>
</p:sld>
</file>

<file path=ppt/theme/theme1.xml><?xml version="1.0" encoding="utf-8"?>
<a:theme xmlns:a="http://schemas.openxmlformats.org/drawingml/2006/main" name="Standardtema">
  <a:themeElements>
    <a:clrScheme name="mölnlycke_health_care">
      <a:dk1>
        <a:srgbClr val="000000"/>
      </a:dk1>
      <a:lt1>
        <a:srgbClr val="FFFFFF"/>
      </a:lt1>
      <a:dk2>
        <a:srgbClr val="14AF28"/>
      </a:dk2>
      <a:lt2>
        <a:srgbClr val="878686"/>
      </a:lt2>
      <a:accent1>
        <a:srgbClr val="2BB6B7"/>
      </a:accent1>
      <a:accent2>
        <a:srgbClr val="E83184"/>
      </a:accent2>
      <a:accent3>
        <a:srgbClr val="BCFF21"/>
      </a:accent3>
      <a:accent4>
        <a:srgbClr val="0062A7"/>
      </a:accent4>
      <a:accent5>
        <a:srgbClr val="FDDB22"/>
      </a:accent5>
      <a:accent6>
        <a:srgbClr val="A52081"/>
      </a:accent6>
      <a:hlink>
        <a:srgbClr val="0062A7"/>
      </a:hlink>
      <a:folHlink>
        <a:srgbClr val="000000"/>
      </a:folHlink>
    </a:clrScheme>
    <a:fontScheme name="content_big">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sv-SE" sz="24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sv-SE" sz="2400" b="0" i="0" u="none" strike="noStrike" cap="none" normalizeH="0" baseline="0" smtClean="0">
            <a:ln>
              <a:noFill/>
            </a:ln>
            <a:solidFill>
              <a:schemeClr val="tx1"/>
            </a:solidFill>
            <a:effectLst/>
            <a:latin typeface="Arial" charset="0"/>
          </a:defRPr>
        </a:defPPr>
      </a:lstStyle>
    </a:lnDef>
  </a:objectDefaults>
  <a:extraClrSchemeLst>
    <a:extraClrScheme>
      <a:clrScheme name="content_big 1">
        <a:dk1>
          <a:srgbClr val="141414"/>
        </a:dk1>
        <a:lt1>
          <a:srgbClr val="FFFFFF"/>
        </a:lt1>
        <a:dk2>
          <a:srgbClr val="14AF28"/>
        </a:dk2>
        <a:lt2>
          <a:srgbClr val="9A9A9A"/>
        </a:lt2>
        <a:accent1>
          <a:srgbClr val="14AF28"/>
        </a:accent1>
        <a:accent2>
          <a:srgbClr val="006E80"/>
        </a:accent2>
        <a:accent3>
          <a:srgbClr val="FFFFFF"/>
        </a:accent3>
        <a:accent4>
          <a:srgbClr val="0F0F0F"/>
        </a:accent4>
        <a:accent5>
          <a:srgbClr val="AAD4AC"/>
        </a:accent5>
        <a:accent6>
          <a:srgbClr val="006373"/>
        </a:accent6>
        <a:hlink>
          <a:srgbClr val="00629C"/>
        </a:hlink>
        <a:folHlink>
          <a:srgbClr val="00000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te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Presentation">
  <a:themeElements>
    <a:clrScheme name="mölnlycke_health_care">
      <a:dk1>
        <a:srgbClr val="000000"/>
      </a:dk1>
      <a:lt1>
        <a:srgbClr val="FFFFFF"/>
      </a:lt1>
      <a:dk2>
        <a:srgbClr val="14AF28"/>
      </a:dk2>
      <a:lt2>
        <a:srgbClr val="878686"/>
      </a:lt2>
      <a:accent1>
        <a:srgbClr val="2BB6B7"/>
      </a:accent1>
      <a:accent2>
        <a:srgbClr val="E83184"/>
      </a:accent2>
      <a:accent3>
        <a:srgbClr val="BCFF21"/>
      </a:accent3>
      <a:accent4>
        <a:srgbClr val="0062A7"/>
      </a:accent4>
      <a:accent5>
        <a:srgbClr val="FDDB22"/>
      </a:accent5>
      <a:accent6>
        <a:srgbClr val="A52081"/>
      </a:accent6>
      <a:hlink>
        <a:srgbClr val="0062A7"/>
      </a:hlink>
      <a:folHlink>
        <a:srgbClr val="000000"/>
      </a:folHlink>
    </a:clrScheme>
    <a:fontScheme name="content_big">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sv-SE" sz="24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sv-SE" sz="2400" b="0" i="0" u="none" strike="noStrike" cap="none" normalizeH="0" baseline="0" smtClean="0">
            <a:ln>
              <a:noFill/>
            </a:ln>
            <a:solidFill>
              <a:schemeClr val="tx1"/>
            </a:solidFill>
            <a:effectLst/>
            <a:latin typeface="Arial" charset="0"/>
          </a:defRPr>
        </a:defPPr>
      </a:lstStyle>
    </a:lnDef>
  </a:objectDefaults>
  <a:extraClrSchemeLst>
    <a:extraClrScheme>
      <a:clrScheme name="content_big 1">
        <a:dk1>
          <a:srgbClr val="141414"/>
        </a:dk1>
        <a:lt1>
          <a:srgbClr val="FFFFFF"/>
        </a:lt1>
        <a:dk2>
          <a:srgbClr val="14AF28"/>
        </a:dk2>
        <a:lt2>
          <a:srgbClr val="9A9A9A"/>
        </a:lt2>
        <a:accent1>
          <a:srgbClr val="14AF28"/>
        </a:accent1>
        <a:accent2>
          <a:srgbClr val="006E80"/>
        </a:accent2>
        <a:accent3>
          <a:srgbClr val="FFFFFF"/>
        </a:accent3>
        <a:accent4>
          <a:srgbClr val="0F0F0F"/>
        </a:accent4>
        <a:accent5>
          <a:srgbClr val="AAD4AC"/>
        </a:accent5>
        <a:accent6>
          <a:srgbClr val="006373"/>
        </a:accent6>
        <a:hlink>
          <a:srgbClr val="00629C"/>
        </a:hlink>
        <a:folHlink>
          <a:srgbClr val="000000"/>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970325C1C5A8D5409C4B771A6E9041B2" ma:contentTypeVersion="13" ma:contentTypeDescription="Create a new document." ma:contentTypeScope="" ma:versionID="878307428a60ff55bd3aeaaa484f0951">
  <xsd:schema xmlns:xsd="http://www.w3.org/2001/XMLSchema" xmlns:xs="http://www.w3.org/2001/XMLSchema" xmlns:p="http://schemas.microsoft.com/office/2006/metadata/properties" xmlns:ns3="36e2983c-f314-4261-a9bb-6a069facbc49" xmlns:ns4="86256c35-681f-4194-a2d4-d98f9458b148" targetNamespace="http://schemas.microsoft.com/office/2006/metadata/properties" ma:root="true" ma:fieldsID="9bcd090dbe71d5bcfe0a7aa86e16b9bb" ns3:_="" ns4:_="">
    <xsd:import namespace="36e2983c-f314-4261-a9bb-6a069facbc49"/>
    <xsd:import namespace="86256c35-681f-4194-a2d4-d98f9458b148"/>
    <xsd:element name="properties">
      <xsd:complexType>
        <xsd:sequence>
          <xsd:element name="documentManagement">
            <xsd:complexType>
              <xsd:all>
                <xsd:element ref="ns3:MediaServiceMetadata" minOccurs="0"/>
                <xsd:element ref="ns3:MediaServiceFastMetadata" minOccurs="0"/>
                <xsd:element ref="ns4:SharedWithUsers" minOccurs="0"/>
                <xsd:element ref="ns4:SharedWithDetails" minOccurs="0"/>
                <xsd:element ref="ns4:SharingHintHash" minOccurs="0"/>
                <xsd:element ref="ns3:MediaServiceDateTaken" minOccurs="0"/>
                <xsd:element ref="ns3:MediaServiceAutoTags" minOccurs="0"/>
                <xsd:element ref="ns3:MediaServiceLocation" minOccurs="0"/>
                <xsd:element ref="ns3:MediaServiceOCR" minOccurs="0"/>
                <xsd:element ref="ns3:MediaServiceGenerationTime" minOccurs="0"/>
                <xsd:element ref="ns3:MediaServiceEventHashCode" minOccurs="0"/>
                <xsd:element ref="ns3:MediaServiceAutoKeyPoints" minOccurs="0"/>
                <xsd:element ref="ns3: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6e2983c-f314-4261-a9bb-6a069facbc49" elementFormDefault="qualified">
    <xsd:import namespace="http://schemas.microsoft.com/office/2006/documentManagement/types"/>
    <xsd:import namespace="http://schemas.microsoft.com/office/infopath/2007/PartnerControls"/>
    <xsd:element name="MediaServiceMetadata" ma:index="8" nillable="true" ma:displayName="MediaServiceMetadata" ma:description="" ma:hidden="true" ma:internalName="MediaServiceMetadata" ma:readOnly="true">
      <xsd:simpleType>
        <xsd:restriction base="dms:Note"/>
      </xsd:simpleType>
    </xsd:element>
    <xsd:element name="MediaServiceFastMetadata" ma:index="9" nillable="true" ma:displayName="MediaServiceFastMetadata" ma:description="" ma:hidden="true" ma:internalName="MediaServiceFastMetadata" ma:readOnly="true">
      <xsd:simpleType>
        <xsd:restriction base="dms:Note"/>
      </xsd:simpleType>
    </xsd:element>
    <xsd:element name="MediaServiceDateTaken" ma:index="13" nillable="true" ma:displayName="MediaServiceDateTaken" ma:description="" ma:hidden="true" ma:internalName="MediaServiceDateTaken" ma:readOnly="true">
      <xsd:simpleType>
        <xsd:restriction base="dms:Text"/>
      </xsd:simpleType>
    </xsd:element>
    <xsd:element name="MediaServiceAutoTags" ma:index="14" nillable="true" ma:displayName="MediaServiceAutoTags" ma:description="" ma:internalName="MediaServiceAutoTags" ma:readOnly="true">
      <xsd:simpleType>
        <xsd:restriction base="dms:Text"/>
      </xsd:simpleType>
    </xsd:element>
    <xsd:element name="MediaServiceLocation" ma:index="15" nillable="true" ma:displayName="MediaServiceLocation" ma:description="" ma:internalName="MediaServiceLocation" ma:readOnly="true">
      <xsd:simpleType>
        <xsd:restriction base="dms:Text"/>
      </xsd:simpleType>
    </xsd:element>
    <xsd:element name="MediaServiceOCR" ma:index="16" nillable="true" ma:displayName="MediaServiceOCR" ma:internalName="MediaServiceOCR" ma:readOnly="true">
      <xsd:simpleType>
        <xsd:restriction base="dms:Note">
          <xsd:maxLength value="255"/>
        </xsd:restriction>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AutoKeyPoints" ma:index="19" nillable="true" ma:displayName="MediaServiceAutoKeyPoints" ma:hidden="true" ma:internalName="MediaServiceAutoKeyPoints" ma:readOnly="true">
      <xsd:simpleType>
        <xsd:restriction base="dms:Note"/>
      </xsd:simpleType>
    </xsd:element>
    <xsd:element name="MediaServiceKeyPoints" ma:index="20" nillable="true" ma:displayName="KeyPoints" ma:internalName="MediaServiceKeyPoint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86256c35-681f-4194-a2d4-d98f9458b148" elementFormDefault="qualified">
    <xsd:import namespace="http://schemas.microsoft.com/office/2006/documentManagement/types"/>
    <xsd:import namespace="http://schemas.microsoft.com/office/infopath/2007/PartnerControls"/>
    <xsd:element name="SharedWithUsers" ma:index="10"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description="" ma:internalName="SharedWithDetails" ma:readOnly="true">
      <xsd:simpleType>
        <xsd:restriction base="dms:Note">
          <xsd:maxLength value="255"/>
        </xsd:restriction>
      </xsd:simpleType>
    </xsd:element>
    <xsd:element name="SharingHintHash" ma:index="12" nillable="true" ma:displayName="Sharing Hint Hash" ma:description=""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015F2F5B-AA65-4EFE-B55C-34E977247E6B}">
  <ds:schemaRefs>
    <ds:schemaRef ds:uri="http://schemas.microsoft.com/sharepoint/v3/contenttype/forms"/>
  </ds:schemaRefs>
</ds:datastoreItem>
</file>

<file path=customXml/itemProps2.xml><?xml version="1.0" encoding="utf-8"?>
<ds:datastoreItem xmlns:ds="http://schemas.openxmlformats.org/officeDocument/2006/customXml" ds:itemID="{4BD1B691-F908-4128-B483-C2C197878A77}">
  <ds:schemaRefs>
    <ds:schemaRef ds:uri="http://purl.org/dc/elements/1.1/"/>
    <ds:schemaRef ds:uri="http://schemas.microsoft.com/office/2006/metadata/properties"/>
    <ds:schemaRef ds:uri="http://purl.org/dc/terms/"/>
    <ds:schemaRef ds:uri="http://schemas.openxmlformats.org/package/2006/metadata/core-properties"/>
    <ds:schemaRef ds:uri="36e2983c-f314-4261-a9bb-6a069facbc49"/>
    <ds:schemaRef ds:uri="http://purl.org/dc/dcmitype/"/>
    <ds:schemaRef ds:uri="http://schemas.microsoft.com/office/2006/documentManagement/types"/>
    <ds:schemaRef ds:uri="86256c35-681f-4194-a2d4-d98f9458b148"/>
    <ds:schemaRef ds:uri="http://schemas.microsoft.com/office/infopath/2007/PartnerControls"/>
    <ds:schemaRef ds:uri="http://www.w3.org/XML/1998/namespace"/>
  </ds:schemaRefs>
</ds:datastoreItem>
</file>

<file path=customXml/itemProps3.xml><?xml version="1.0" encoding="utf-8"?>
<ds:datastoreItem xmlns:ds="http://schemas.openxmlformats.org/officeDocument/2006/customXml" ds:itemID="{1E19316A-B397-488C-B804-979415FF99E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36e2983c-f314-4261-a9bb-6a069facbc49"/>
    <ds:schemaRef ds:uri="86256c35-681f-4194-a2d4-d98f9458b148"/>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2016-04-02 Patricia Presentation vers 1</Template>
  <TotalTime>0</TotalTime>
  <Words>1170</Words>
  <Application>Microsoft Office PowerPoint</Application>
  <PresentationFormat>On-screen Show (4:3)</PresentationFormat>
  <Paragraphs>79</Paragraphs>
  <Slides>13</Slides>
  <Notes>7</Notes>
  <HiddenSlides>1</HiddenSlides>
  <MMClips>0</MMClips>
  <ScaleCrop>false</ScaleCrop>
  <HeadingPairs>
    <vt:vector size="6" baseType="variant">
      <vt:variant>
        <vt:lpstr>Fonts Used</vt:lpstr>
      </vt:variant>
      <vt:variant>
        <vt:i4>6</vt:i4>
      </vt:variant>
      <vt:variant>
        <vt:lpstr>Theme</vt:lpstr>
      </vt:variant>
      <vt:variant>
        <vt:i4>3</vt:i4>
      </vt:variant>
      <vt:variant>
        <vt:lpstr>Slide Titles</vt:lpstr>
      </vt:variant>
      <vt:variant>
        <vt:i4>13</vt:i4>
      </vt:variant>
    </vt:vector>
  </HeadingPairs>
  <TitlesOfParts>
    <vt:vector size="22" baseType="lpstr">
      <vt:lpstr>MHC Din Bold</vt:lpstr>
      <vt:lpstr>MHC Din Light</vt:lpstr>
      <vt:lpstr>Arial</vt:lpstr>
      <vt:lpstr>Bahnschrift</vt:lpstr>
      <vt:lpstr>Bahnschrift SemiBold</vt:lpstr>
      <vt:lpstr>Calibri</vt:lpstr>
      <vt:lpstr>Standardtema</vt:lpstr>
      <vt:lpstr>Office-tema</vt:lpstr>
      <vt:lpstr>Presentation</vt:lpstr>
      <vt:lpstr>PowerPoint Presentation</vt:lpstr>
      <vt:lpstr>PowerPoint Presentation</vt:lpstr>
      <vt:lpstr>Help Prevent SSIs</vt:lpstr>
      <vt:lpstr>Support Patient Mobility</vt:lpstr>
      <vt:lpstr>PowerPoint Presentation</vt:lpstr>
      <vt:lpstr>Improve Patient Satisfaction</vt:lpstr>
      <vt:lpstr>PowerPoint Presentation</vt:lpstr>
      <vt:lpstr>Managing Costs</vt:lpstr>
      <vt:lpstr>Mepilex Border Post-Op Ag</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Bodil Czarnecki</dc:creator>
  <cp:lastModifiedBy>Diego Davila</cp:lastModifiedBy>
  <cp:revision>519</cp:revision>
  <cp:lastPrinted>2017-03-13T17:16:27Z</cp:lastPrinted>
  <dcterms:created xsi:type="dcterms:W3CDTF">2016-04-02T11:24:15Z</dcterms:created>
  <dcterms:modified xsi:type="dcterms:W3CDTF">2022-06-07T22:18:01Z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0x010100970325C1C5A8D5409C4B771A6E9041B2</vt:lpwstr>
  </property>
</Properties>
</file>