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380" r:id="rId2"/>
    <p:sldMasterId id="2147484496" r:id="rId3"/>
    <p:sldMasterId id="2147484508" r:id="rId4"/>
  </p:sldMasterIdLst>
  <p:notesMasterIdLst>
    <p:notesMasterId r:id="rId41"/>
  </p:notesMasterIdLst>
  <p:sldIdLst>
    <p:sldId id="256" r:id="rId5"/>
    <p:sldId id="568" r:id="rId6"/>
    <p:sldId id="569" r:id="rId7"/>
    <p:sldId id="570" r:id="rId8"/>
    <p:sldId id="614" r:id="rId9"/>
    <p:sldId id="563" r:id="rId10"/>
    <p:sldId id="613" r:id="rId11"/>
    <p:sldId id="646" r:id="rId12"/>
    <p:sldId id="647" r:id="rId13"/>
    <p:sldId id="645" r:id="rId14"/>
    <p:sldId id="575" r:id="rId15"/>
    <p:sldId id="634" r:id="rId16"/>
    <p:sldId id="635" r:id="rId17"/>
    <p:sldId id="636" r:id="rId18"/>
    <p:sldId id="637" r:id="rId19"/>
    <p:sldId id="638" r:id="rId20"/>
    <p:sldId id="639" r:id="rId21"/>
    <p:sldId id="640" r:id="rId22"/>
    <p:sldId id="641" r:id="rId23"/>
    <p:sldId id="642" r:id="rId24"/>
    <p:sldId id="643" r:id="rId25"/>
    <p:sldId id="644" r:id="rId26"/>
    <p:sldId id="651" r:id="rId27"/>
    <p:sldId id="652" r:id="rId28"/>
    <p:sldId id="653" r:id="rId29"/>
    <p:sldId id="654" r:id="rId30"/>
    <p:sldId id="595" r:id="rId31"/>
    <p:sldId id="578" r:id="rId32"/>
    <p:sldId id="579" r:id="rId33"/>
    <p:sldId id="649" r:id="rId34"/>
    <p:sldId id="581" r:id="rId35"/>
    <p:sldId id="650" r:id="rId36"/>
    <p:sldId id="583" r:id="rId37"/>
    <p:sldId id="584" r:id="rId38"/>
    <p:sldId id="585" r:id="rId39"/>
    <p:sldId id="58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542"/>
    <a:srgbClr val="4E1610"/>
    <a:srgbClr val="CC0099"/>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6238" autoAdjust="0"/>
  </p:normalViewPr>
  <p:slideViewPr>
    <p:cSldViewPr>
      <p:cViewPr varScale="1">
        <p:scale>
          <a:sx n="107" d="100"/>
          <a:sy n="107" d="100"/>
        </p:scale>
        <p:origin x="732" y="96"/>
      </p:cViewPr>
      <p:guideLst>
        <p:guide orient="horz" pos="2160"/>
        <p:guide pos="3840"/>
      </p:guideLst>
    </p:cSldViewPr>
  </p:slideViewPr>
  <p:notesTextViewPr>
    <p:cViewPr>
      <p:scale>
        <a:sx n="3" d="2"/>
        <a:sy n="3" d="2"/>
      </p:scale>
      <p:origin x="0" y="0"/>
    </p:cViewPr>
  </p:notesTextViewPr>
  <p:sorterViewPr>
    <p:cViewPr>
      <p:scale>
        <a:sx n="80" d="100"/>
        <a:sy n="80" d="100"/>
      </p:scale>
      <p:origin x="0" y="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E5C59A-8D5D-4D47-86BE-B57BCBD22FC3}" type="datetimeFigureOut">
              <a:rPr lang="en-US"/>
              <a:pPr>
                <a:defRPr/>
              </a:pPr>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E9759F-F645-47B8-8DC1-038FFB61C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4</a:t>
            </a:fld>
            <a:endParaRPr lang="en-US" dirty="0"/>
          </a:p>
        </p:txBody>
      </p:sp>
    </p:spTree>
    <p:extLst>
      <p:ext uri="{BB962C8B-B14F-4D97-AF65-F5344CB8AC3E}">
        <p14:creationId xmlns:p14="http://schemas.microsoft.com/office/powerpoint/2010/main" val="23638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26</a:t>
            </a:fld>
            <a:endParaRPr lang="en-US"/>
          </a:p>
        </p:txBody>
      </p:sp>
    </p:spTree>
    <p:extLst>
      <p:ext uri="{BB962C8B-B14F-4D97-AF65-F5344CB8AC3E}">
        <p14:creationId xmlns:p14="http://schemas.microsoft.com/office/powerpoint/2010/main" val="361601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28</a:t>
            </a:fld>
            <a:endParaRPr lang="en-US"/>
          </a:p>
        </p:txBody>
      </p:sp>
    </p:spTree>
    <p:extLst>
      <p:ext uri="{BB962C8B-B14F-4D97-AF65-F5344CB8AC3E}">
        <p14:creationId xmlns:p14="http://schemas.microsoft.com/office/powerpoint/2010/main" val="48187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29</a:t>
            </a:fld>
            <a:endParaRPr lang="en-US"/>
          </a:p>
        </p:txBody>
      </p:sp>
    </p:spTree>
    <p:extLst>
      <p:ext uri="{BB962C8B-B14F-4D97-AF65-F5344CB8AC3E}">
        <p14:creationId xmlns:p14="http://schemas.microsoft.com/office/powerpoint/2010/main" val="62564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30</a:t>
            </a:fld>
            <a:endParaRPr lang="en-US"/>
          </a:p>
        </p:txBody>
      </p:sp>
    </p:spTree>
    <p:extLst>
      <p:ext uri="{BB962C8B-B14F-4D97-AF65-F5344CB8AC3E}">
        <p14:creationId xmlns:p14="http://schemas.microsoft.com/office/powerpoint/2010/main" val="121881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31</a:t>
            </a:fld>
            <a:endParaRPr lang="en-US"/>
          </a:p>
        </p:txBody>
      </p:sp>
    </p:spTree>
    <p:extLst>
      <p:ext uri="{BB962C8B-B14F-4D97-AF65-F5344CB8AC3E}">
        <p14:creationId xmlns:p14="http://schemas.microsoft.com/office/powerpoint/2010/main" val="196601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32</a:t>
            </a:fld>
            <a:endParaRPr lang="en-US"/>
          </a:p>
        </p:txBody>
      </p:sp>
    </p:spTree>
    <p:extLst>
      <p:ext uri="{BB962C8B-B14F-4D97-AF65-F5344CB8AC3E}">
        <p14:creationId xmlns:p14="http://schemas.microsoft.com/office/powerpoint/2010/main" val="49542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33</a:t>
            </a:fld>
            <a:endParaRPr lang="en-US"/>
          </a:p>
        </p:txBody>
      </p:sp>
    </p:spTree>
    <p:extLst>
      <p:ext uri="{BB962C8B-B14F-4D97-AF65-F5344CB8AC3E}">
        <p14:creationId xmlns:p14="http://schemas.microsoft.com/office/powerpoint/2010/main" val="309661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34</a:t>
            </a:fld>
            <a:endParaRPr lang="en-US"/>
          </a:p>
        </p:txBody>
      </p:sp>
    </p:spTree>
    <p:extLst>
      <p:ext uri="{BB962C8B-B14F-4D97-AF65-F5344CB8AC3E}">
        <p14:creationId xmlns:p14="http://schemas.microsoft.com/office/powerpoint/2010/main" val="247508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35</a:t>
            </a:fld>
            <a:endParaRPr lang="en-US"/>
          </a:p>
        </p:txBody>
      </p:sp>
    </p:spTree>
    <p:extLst>
      <p:ext uri="{BB962C8B-B14F-4D97-AF65-F5344CB8AC3E}">
        <p14:creationId xmlns:p14="http://schemas.microsoft.com/office/powerpoint/2010/main" val="157240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36</a:t>
            </a:fld>
            <a:endParaRPr lang="en-US"/>
          </a:p>
        </p:txBody>
      </p:sp>
    </p:spTree>
    <p:extLst>
      <p:ext uri="{BB962C8B-B14F-4D97-AF65-F5344CB8AC3E}">
        <p14:creationId xmlns:p14="http://schemas.microsoft.com/office/powerpoint/2010/main" val="384015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5</a:t>
            </a:fld>
            <a:endParaRPr lang="en-US" dirty="0"/>
          </a:p>
        </p:txBody>
      </p:sp>
    </p:spTree>
    <p:extLst>
      <p:ext uri="{BB962C8B-B14F-4D97-AF65-F5344CB8AC3E}">
        <p14:creationId xmlns:p14="http://schemas.microsoft.com/office/powerpoint/2010/main" val="427292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7</a:t>
            </a:fld>
            <a:endParaRPr lang="en-US"/>
          </a:p>
        </p:txBody>
      </p:sp>
    </p:spTree>
    <p:extLst>
      <p:ext uri="{BB962C8B-B14F-4D97-AF65-F5344CB8AC3E}">
        <p14:creationId xmlns:p14="http://schemas.microsoft.com/office/powerpoint/2010/main" val="53176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11</a:t>
            </a:fld>
            <a:endParaRPr lang="en-US"/>
          </a:p>
        </p:txBody>
      </p:sp>
    </p:spTree>
    <p:extLst>
      <p:ext uri="{BB962C8B-B14F-4D97-AF65-F5344CB8AC3E}">
        <p14:creationId xmlns:p14="http://schemas.microsoft.com/office/powerpoint/2010/main" val="219340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1DD3B-FEC5-49CA-B9E6-5C23A30CE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77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1DD3B-FEC5-49CA-B9E6-5C23A30CE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89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23</a:t>
            </a:fld>
            <a:endParaRPr lang="en-US"/>
          </a:p>
        </p:txBody>
      </p:sp>
    </p:spTree>
    <p:extLst>
      <p:ext uri="{BB962C8B-B14F-4D97-AF65-F5344CB8AC3E}">
        <p14:creationId xmlns:p14="http://schemas.microsoft.com/office/powerpoint/2010/main" val="77665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24</a:t>
            </a:fld>
            <a:endParaRPr lang="en-US"/>
          </a:p>
        </p:txBody>
      </p:sp>
    </p:spTree>
    <p:extLst>
      <p:ext uri="{BB962C8B-B14F-4D97-AF65-F5344CB8AC3E}">
        <p14:creationId xmlns:p14="http://schemas.microsoft.com/office/powerpoint/2010/main" val="367800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25</a:t>
            </a:fld>
            <a:endParaRPr lang="en-US"/>
          </a:p>
        </p:txBody>
      </p:sp>
    </p:spTree>
    <p:extLst>
      <p:ext uri="{BB962C8B-B14F-4D97-AF65-F5344CB8AC3E}">
        <p14:creationId xmlns:p14="http://schemas.microsoft.com/office/powerpoint/2010/main" val="1829745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 Id="rId9" Type="http://schemas.openxmlformats.org/officeDocument/2006/relationships/image" Target="../media/image1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2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9.svg"/><Relationship Id="rId7" Type="http://schemas.openxmlformats.org/officeDocument/2006/relationships/image" Target="../media/image40.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svg"/><Relationship Id="rId10" Type="http://schemas.openxmlformats.org/officeDocument/2006/relationships/hyperlink" Target="https://maxwell.bd.com/sites/law-group/SitePage/228447/trademarks-and-copyrights" TargetMode="External"/><Relationship Id="rId4" Type="http://schemas.openxmlformats.org/officeDocument/2006/relationships/image" Target="../media/image6.png"/><Relationship Id="rId9" Type="http://schemas.openxmlformats.org/officeDocument/2006/relationships/image" Target="../media/image1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hyperlink" Target="https://maxwell.bd.com/sites/law-group/SitePage/228447/trademarks-and-copyrights" TargetMode="External"/><Relationship Id="rId5" Type="http://schemas.openxmlformats.org/officeDocument/2006/relationships/image" Target="../media/image15.svg"/><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8" Type="http://schemas.openxmlformats.org/officeDocument/2006/relationships/hyperlink" Target="https://maxwell.bd.com/sites/law-group/SitePage/228447/trademarks-and-copyrights" TargetMode="External"/><Relationship Id="rId3" Type="http://schemas.openxmlformats.org/officeDocument/2006/relationships/image" Target="../media/image42.svg"/><Relationship Id="rId7" Type="http://schemas.openxmlformats.org/officeDocument/2006/relationships/image" Target="../media/image13.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4.svg"/><Relationship Id="rId4"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33.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39.png"/><Relationship Id="rId18" Type="http://schemas.openxmlformats.org/officeDocument/2006/relationships/image" Target="../media/image67.svg"/><Relationship Id="rId3" Type="http://schemas.openxmlformats.org/officeDocument/2006/relationships/image" Target="../media/image34.png"/><Relationship Id="rId21" Type="http://schemas.openxmlformats.org/officeDocument/2006/relationships/hyperlink" Target="https://bd.esko-saas.com/" TargetMode="External"/><Relationship Id="rId7" Type="http://schemas.openxmlformats.org/officeDocument/2006/relationships/image" Target="../media/image36.png"/><Relationship Id="rId12" Type="http://schemas.openxmlformats.org/officeDocument/2006/relationships/image" Target="../media/image61.svg"/><Relationship Id="rId17" Type="http://schemas.openxmlformats.org/officeDocument/2006/relationships/image" Target="../media/image41.png"/><Relationship Id="rId2" Type="http://schemas.openxmlformats.org/officeDocument/2006/relationships/hyperlink" Target="https://bd1.sharepoint.com/sites/DesignSystem/BrandBasics/SitePages/Color/Skin-tones.aspx" TargetMode="External"/><Relationship Id="rId16" Type="http://schemas.openxmlformats.org/officeDocument/2006/relationships/image" Target="../media/image65.svg"/><Relationship Id="rId20" Type="http://schemas.openxmlformats.org/officeDocument/2006/relationships/image" Target="../media/image69.svg"/><Relationship Id="rId1" Type="http://schemas.openxmlformats.org/officeDocument/2006/relationships/slideMaster" Target="../slideMasters/slideMaster2.xml"/><Relationship Id="rId6" Type="http://schemas.openxmlformats.org/officeDocument/2006/relationships/image" Target="../media/image55.svg"/><Relationship Id="rId11" Type="http://schemas.openxmlformats.org/officeDocument/2006/relationships/image" Target="../media/image38.png"/><Relationship Id="rId24" Type="http://schemas.openxmlformats.org/officeDocument/2006/relationships/image" Target="../media/image45.png"/><Relationship Id="rId5" Type="http://schemas.openxmlformats.org/officeDocument/2006/relationships/image" Target="../media/image35.png"/><Relationship Id="rId15" Type="http://schemas.openxmlformats.org/officeDocument/2006/relationships/image" Target="../media/image40.png"/><Relationship Id="rId23" Type="http://schemas.openxmlformats.org/officeDocument/2006/relationships/image" Target="../media/image44.png"/><Relationship Id="rId10" Type="http://schemas.openxmlformats.org/officeDocument/2006/relationships/image" Target="../media/image59.svg"/><Relationship Id="rId19" Type="http://schemas.openxmlformats.org/officeDocument/2006/relationships/image" Target="../media/image42.png"/><Relationship Id="rId4" Type="http://schemas.openxmlformats.org/officeDocument/2006/relationships/image" Target="../media/image53.svg"/><Relationship Id="rId9" Type="http://schemas.openxmlformats.org/officeDocument/2006/relationships/image" Target="../media/image37.png"/><Relationship Id="rId14" Type="http://schemas.openxmlformats.org/officeDocument/2006/relationships/image" Target="../media/image63.svg"/><Relationship Id="rId22" Type="http://schemas.openxmlformats.org/officeDocument/2006/relationships/image" Target="../media/image43.png"/></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s://bd1.sharepoint.com/sites/DesignSystem/BrandBasics/SitePages/Writing/BD-communications-strategy.aspx" TargetMode="Externa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7.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7.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4257939"/>
            <a:ext cx="6299200" cy="1933575"/>
          </a:xfrm>
          <a:prstGeom prst="rect">
            <a:avLst/>
          </a:prstGeom>
        </p:spPr>
        <p:txBody>
          <a:bodyPr vert="horz"/>
          <a:lstStyle>
            <a:lvl1pPr marL="0" indent="0">
              <a:buFont typeface="+mj-lt"/>
              <a:buNone/>
              <a:defRPr sz="1867">
                <a:latin typeface="Verdana"/>
                <a:cs typeface="Verdana"/>
              </a:defRPr>
            </a:lvl1pPr>
            <a:lvl2pPr marL="0" indent="0">
              <a:buFont typeface="+mj-lt"/>
              <a:buNone/>
              <a:defRPr sz="1867">
                <a:latin typeface="Verdana"/>
                <a:cs typeface="Verdana"/>
              </a:defRPr>
            </a:lvl2pPr>
            <a:lvl3pPr marL="0" indent="0">
              <a:buFont typeface="+mj-lt"/>
              <a:buNone/>
              <a:defRPr sz="1867">
                <a:latin typeface="Verdana"/>
                <a:cs typeface="Verdana"/>
              </a:defRPr>
            </a:lvl3pPr>
            <a:lvl4pPr marL="0" indent="0">
              <a:buFont typeface="+mj-lt"/>
              <a:buNone/>
              <a:defRPr sz="1867">
                <a:latin typeface="Verdana"/>
                <a:cs typeface="Verdana"/>
              </a:defRPr>
            </a:lvl4pPr>
          </a:lstStyle>
          <a:p>
            <a:pPr lvl="0"/>
            <a:r>
              <a:rPr lang="en-US"/>
              <a:t>Click to edit Master text styles</a:t>
            </a:r>
          </a:p>
        </p:txBody>
      </p:sp>
      <p:sp>
        <p:nvSpPr>
          <p:cNvPr id="9" name="Slide Number Placeholder 1"/>
          <p:cNvSpPr>
            <a:spLocks noGrp="1"/>
          </p:cNvSpPr>
          <p:nvPr>
            <p:ph type="sldNum" sz="quarter" idx="13"/>
          </p:nvPr>
        </p:nvSpPr>
        <p:spPr>
          <a:xfrm>
            <a:off x="2" y="6731000"/>
            <a:ext cx="105833" cy="120651"/>
          </a:xfrm>
          <a:prstGeom prst="rect">
            <a:avLst/>
          </a:prstGeom>
        </p:spPr>
        <p:txBody>
          <a:bodyPr/>
          <a:lstStyle>
            <a:lvl1pPr fontAlgn="auto">
              <a:spcBef>
                <a:spcPts val="0"/>
              </a:spcBef>
              <a:spcAft>
                <a:spcPts val="0"/>
              </a:spcAft>
              <a:defRPr sz="267">
                <a:solidFill>
                  <a:schemeClr val="bg1"/>
                </a:solidFill>
                <a:latin typeface="Verdana"/>
                <a:ea typeface="+mn-ea"/>
                <a:cs typeface="Verdana"/>
              </a:defRPr>
            </a:lvl1pPr>
          </a:lstStyle>
          <a:p>
            <a:pPr>
              <a:defRPr/>
            </a:pPr>
            <a:fld id="{F7CCBC7B-11E5-694E-B39D-A35E99CBDE3C}" type="slidenum">
              <a:rPr lang="en-US" smtClean="0"/>
              <a:pPr>
                <a:defRPr/>
              </a:pPr>
              <a:t>‹#›</a:t>
            </a:fld>
            <a:endParaRPr lang="en-US"/>
          </a:p>
        </p:txBody>
      </p:sp>
      <p:pic>
        <p:nvPicPr>
          <p:cNvPr id="12"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hasCustomPrompt="1"/>
          </p:nvPr>
        </p:nvSpPr>
        <p:spPr>
          <a:xfrm>
            <a:off x="609600" y="25878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dirty="0"/>
              <a:t>Title (Verdana 32pt)</a:t>
            </a:r>
          </a:p>
        </p:txBody>
      </p:sp>
      <p:sp>
        <p:nvSpPr>
          <p:cNvPr id="18" name="Subtitle 2">
            <a:extLst>
              <a:ext uri="{FF2B5EF4-FFF2-40B4-BE49-F238E27FC236}">
                <a16:creationId xmlns:a16="http://schemas.microsoft.com/office/drawing/2014/main" id="{97E123F6-4FDC-F342-BC49-FDBB2512C955}"/>
              </a:ext>
            </a:extLst>
          </p:cNvPr>
          <p:cNvSpPr txBox="1">
            <a:spLocks/>
          </p:cNvSpPr>
          <p:nvPr userDrawn="1"/>
        </p:nvSpPr>
        <p:spPr>
          <a:xfrm>
            <a:off x="602864" y="619151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
        <p:nvSpPr>
          <p:cNvPr id="13" name="Rectangle 12"/>
          <p:cNvSpPr/>
          <p:nvPr userDrawn="1"/>
        </p:nvSpPr>
        <p:spPr>
          <a:xfrm>
            <a:off x="0" y="0"/>
            <a:ext cx="12192000" cy="1629749"/>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4" name="Group 13"/>
          <p:cNvGrpSpPr/>
          <p:nvPr userDrawn="1"/>
        </p:nvGrpSpPr>
        <p:grpSpPr>
          <a:xfrm flipH="1">
            <a:off x="1" y="482600"/>
            <a:ext cx="12191999" cy="2158728"/>
            <a:chOff x="0" y="1620955"/>
            <a:chExt cx="9143999" cy="1699428"/>
          </a:xfrm>
        </p:grpSpPr>
        <p:sp>
          <p:nvSpPr>
            <p:cNvPr id="15" name="Isosceles Triangle 27"/>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6" name="Isosceles Triangle 28"/>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2826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10;(orange)">
    <p:bg>
      <p:bgPr>
        <a:solidFill>
          <a:schemeClr val="accent1"/>
        </a:solidFill>
        <a:effectLst/>
      </p:bgPr>
    </p:b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6" name="Slide Number Placeholder 1"/>
          <p:cNvSpPr>
            <a:spLocks noGrp="1"/>
          </p:cNvSpPr>
          <p:nvPr>
            <p:ph type="sldNum" sz="quarter" idx="11"/>
          </p:nvPr>
        </p:nvSpPr>
        <p:spPr>
          <a:xfrm>
            <a:off x="0" y="6251576"/>
            <a:ext cx="694267" cy="600075"/>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accent1"/>
                </a:solidFill>
                <a:latin typeface="Verdana"/>
                <a:ea typeface="+mn-ea"/>
                <a:cs typeface="Verdana"/>
              </a:defRPr>
            </a:lvl1pPr>
          </a:lstStyle>
          <a:p>
            <a:pPr>
              <a:defRPr/>
            </a:pPr>
            <a:fld id="{6A92B0DB-A255-7C41-8C93-F27DB3BDD39D}" type="slidenum">
              <a:rPr lang="en-US" smtClean="0"/>
              <a:pPr>
                <a:defRPr/>
              </a:pPr>
              <a:t>‹#›</a:t>
            </a:fld>
            <a:endParaRPr lang="en-US"/>
          </a:p>
        </p:txBody>
      </p:sp>
      <p:pic>
        <p:nvPicPr>
          <p:cNvPr id="11" name="Picture 10"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3"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9644822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317C-FF49-1A45-7167-79F540EAB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D3BA3-227B-1C75-CAF5-EA76E3EB7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A70B4-C4B8-FAA3-C84A-B60C777D8C9F}"/>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5" name="Footer Placeholder 4">
            <a:extLst>
              <a:ext uri="{FF2B5EF4-FFF2-40B4-BE49-F238E27FC236}">
                <a16:creationId xmlns:a16="http://schemas.microsoft.com/office/drawing/2014/main" id="{8137A278-2EB0-F4F6-D315-95AC22DEC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8DC5-0C6B-6A13-E5B0-36CEE69EA702}"/>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3145512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161-7921-F747-8EB5-1DEB3ACE22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BF95B-1AD9-FA5B-1E03-F18DE65A81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F07C0-68B4-5D2A-C525-2975A23C656A}"/>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5" name="Footer Placeholder 4">
            <a:extLst>
              <a:ext uri="{FF2B5EF4-FFF2-40B4-BE49-F238E27FC236}">
                <a16:creationId xmlns:a16="http://schemas.microsoft.com/office/drawing/2014/main" id="{6B4DB6C8-DB83-29B7-1766-DBA442F14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87556-98B3-AFB2-1A9C-A362D6E31DCF}"/>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18656058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5CF-7F9C-86C7-A4FA-F0BB91B2F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94F1B-5F23-C053-6AA2-E9B02774B9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D5DF6-6EB0-70CD-9C14-F7AC0D5C8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F55F2-C922-5E64-5759-FA3D5C8DAFE5}"/>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6" name="Footer Placeholder 5">
            <a:extLst>
              <a:ext uri="{FF2B5EF4-FFF2-40B4-BE49-F238E27FC236}">
                <a16:creationId xmlns:a16="http://schemas.microsoft.com/office/drawing/2014/main" id="{5745D8B3-2A5D-FC17-2D2E-5FB0E9FDA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2F82E-CA59-4CA2-0C30-B5A24F8FF4B1}"/>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26787563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313C-CEC4-654D-CDEF-F8DFB6953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22103D-79E3-753E-89C9-F314625B1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CCB780-5CA9-45FE-058E-A43F91E451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134233-CEBA-B97A-929B-0AB843007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D5D38C-967E-C5FF-FC1F-E096C9736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455F4-9AC1-EC38-EEFF-5CE5C4397606}"/>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8" name="Footer Placeholder 7">
            <a:extLst>
              <a:ext uri="{FF2B5EF4-FFF2-40B4-BE49-F238E27FC236}">
                <a16:creationId xmlns:a16="http://schemas.microsoft.com/office/drawing/2014/main" id="{AC5CEE26-8839-B705-8EC5-11AC690C5C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DC42B2-7633-13AC-1815-7EB058D3E3A0}"/>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28066062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6064-DAA1-AF31-55F4-F4D8474461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0E7CB8-60AA-0017-7032-B95FD877C835}"/>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4" name="Footer Placeholder 3">
            <a:extLst>
              <a:ext uri="{FF2B5EF4-FFF2-40B4-BE49-F238E27FC236}">
                <a16:creationId xmlns:a16="http://schemas.microsoft.com/office/drawing/2014/main" id="{DB1F1046-478F-C1C9-C18D-F53012D5B1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BDC72E-691B-F6CA-222E-B6867833D586}"/>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18912528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D6EED-4EE9-F59E-BA22-A1F8A9AFF2B2}"/>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3" name="Footer Placeholder 2">
            <a:extLst>
              <a:ext uri="{FF2B5EF4-FFF2-40B4-BE49-F238E27FC236}">
                <a16:creationId xmlns:a16="http://schemas.microsoft.com/office/drawing/2014/main" id="{A7BEE38A-DD84-339B-D52D-53F731976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2B4AE4-386B-DD88-F3B1-5B4A77A9CC17}"/>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28312505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4534-B787-1B6F-3182-D7D34073F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4AA1FF-BCE7-7E3F-286A-BCA8543D4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E04F5-5C49-B300-D67C-6553BC678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10215-DAD3-6236-DF55-E5909EC01930}"/>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6" name="Footer Placeholder 5">
            <a:extLst>
              <a:ext uri="{FF2B5EF4-FFF2-40B4-BE49-F238E27FC236}">
                <a16:creationId xmlns:a16="http://schemas.microsoft.com/office/drawing/2014/main" id="{1BBC155B-F59F-0830-EEA8-4825EDAD2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3DB98-79E9-3107-6B8C-BCCC985C4F28}"/>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29717084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D6F3-0761-C580-28EC-B37C6A2ED8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BA608A-E603-9BFD-90B0-7F5947499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537A63-0A74-3360-871D-C189F5157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65304-63F9-5FD4-CD29-2C17728365A4}"/>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6" name="Footer Placeholder 5">
            <a:extLst>
              <a:ext uri="{FF2B5EF4-FFF2-40B4-BE49-F238E27FC236}">
                <a16:creationId xmlns:a16="http://schemas.microsoft.com/office/drawing/2014/main" id="{658C142A-5FB4-AF22-5220-2D9B68188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9E664-E109-DE49-0904-69829B16E756}"/>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33015296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2FC1-A087-3A1E-33E7-648032045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B1C98-0796-D98B-6C52-B7F36A0081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4FF06-8623-08BB-A9B6-499D60DAC528}"/>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5" name="Footer Placeholder 4">
            <a:extLst>
              <a:ext uri="{FF2B5EF4-FFF2-40B4-BE49-F238E27FC236}">
                <a16:creationId xmlns:a16="http://schemas.microsoft.com/office/drawing/2014/main" id="{F0895E60-65ED-B8CB-5821-971DD8E65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FBB60-5876-408A-4BC5-1C8ACAF18497}"/>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15996020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75D09-11B6-A93A-24E2-6682125DA8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6D6740-4B96-E3BA-C74F-299B98023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4CC96-56AD-D31C-B321-14DF1AA2EE93}"/>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5" name="Footer Placeholder 4">
            <a:extLst>
              <a:ext uri="{FF2B5EF4-FFF2-40B4-BE49-F238E27FC236}">
                <a16:creationId xmlns:a16="http://schemas.microsoft.com/office/drawing/2014/main" id="{CC03ADD3-AF27-7FF6-AD72-9C66DFC5F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1300C-0B26-6A5B-1745-A852D09EDFF4}"/>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74125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10;(blue)">
    <p:bg>
      <p:bgPr>
        <a:solidFill>
          <a:schemeClr val="accent2"/>
        </a:solidFill>
        <a:effectLst/>
      </p:bgPr>
    </p:b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133" baseline="-25000">
                <a:solidFill>
                  <a:schemeClr val="bg1"/>
                </a:solidFill>
                <a:latin typeface="Verdana"/>
                <a:cs typeface="Verdana"/>
              </a:defRPr>
            </a:lvl1pPr>
          </a:lstStyle>
          <a:p>
            <a:fld id="{78EB43C4-7051-7042-93B5-8C0653444BA6}" type="slidenum">
              <a:rPr lang="en-US" smtClean="0"/>
              <a:pPr/>
              <a:t>‹#›</a:t>
            </a:fld>
            <a:endParaRPr lang="en-US" dirty="0"/>
          </a:p>
        </p:txBody>
      </p:sp>
      <p:pic>
        <p:nvPicPr>
          <p:cNvPr id="12" name="Picture 11"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4"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8233690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E6B5-93E3-44B7-9770-84E037C1973D}"/>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a:t>SUBTITLE IF NECESSARY</a:t>
            </a:r>
          </a:p>
        </p:txBody>
      </p:sp>
      <p:sp>
        <p:nvSpPr>
          <p:cNvPr id="5" name="Text Placeholder 4">
            <a:extLst>
              <a:ext uri="{FF2B5EF4-FFF2-40B4-BE49-F238E27FC236}">
                <a16:creationId xmlns:a16="http://schemas.microsoft.com/office/drawing/2014/main" id="{9B857B76-4426-4FD7-956E-0CD400C4434F}"/>
              </a:ext>
            </a:extLst>
          </p:cNvPr>
          <p:cNvSpPr>
            <a:spLocks noGrp="1"/>
          </p:cNvSpPr>
          <p:nvPr>
            <p:ph type="body" sz="quarter" idx="12"/>
          </p:nvPr>
        </p:nvSpPr>
        <p:spPr>
          <a:xfrm>
            <a:off x="259921" y="1851380"/>
            <a:ext cx="11668467" cy="3829050"/>
          </a:xfrm>
          <a:prstGeom prst="rect">
            <a:avLst/>
          </a:prstGeom>
        </p:spPr>
        <p:txBody>
          <a:bodyPr/>
          <a:lstStyle>
            <a:lvl1pPr>
              <a:lnSpc>
                <a:spcPts val="2300"/>
              </a:lnSpc>
              <a:defRPr sz="1800">
                <a:solidFill>
                  <a:schemeClr val="bg2">
                    <a:lumMod val="25000"/>
                  </a:schemeClr>
                </a:solidFill>
                <a:latin typeface="Gotham Book" panose="02000604040000020004" pitchFamily="50" charset="0"/>
                <a:cs typeface="Arial" panose="020B0604020202020204" pitchFamily="34" charset="0"/>
              </a:defRPr>
            </a:lvl1pPr>
            <a:lvl2pPr>
              <a:lnSpc>
                <a:spcPts val="2300"/>
              </a:lnSpc>
              <a:defRPr sz="1800">
                <a:solidFill>
                  <a:schemeClr val="bg2">
                    <a:lumMod val="25000"/>
                  </a:schemeClr>
                </a:solidFill>
                <a:latin typeface="Gotham Book" panose="02000604040000020004" pitchFamily="50" charset="0"/>
                <a:cs typeface="Arial" panose="020B0604020202020204" pitchFamily="34" charset="0"/>
              </a:defRPr>
            </a:lvl2pPr>
            <a:lvl3pPr>
              <a:lnSpc>
                <a:spcPts val="2300"/>
              </a:lnSpc>
              <a:defRPr sz="1800">
                <a:solidFill>
                  <a:schemeClr val="bg2">
                    <a:lumMod val="25000"/>
                  </a:schemeClr>
                </a:solidFill>
                <a:latin typeface="Gotham Book" panose="02000604040000020004" pitchFamily="50" charset="0"/>
                <a:cs typeface="Arial" panose="020B0604020202020204" pitchFamily="34" charset="0"/>
              </a:defRPr>
            </a:lvl3pPr>
            <a:lvl4pPr>
              <a:lnSpc>
                <a:spcPts val="2300"/>
              </a:lnSpc>
              <a:defRPr sz="1800">
                <a:solidFill>
                  <a:schemeClr val="bg2">
                    <a:lumMod val="25000"/>
                  </a:schemeClr>
                </a:solidFill>
                <a:latin typeface="Gotham Book" panose="02000604040000020004" pitchFamily="50" charset="0"/>
                <a:cs typeface="Arial" panose="020B0604020202020204" pitchFamily="34" charset="0"/>
              </a:defRPr>
            </a:lvl4pPr>
            <a:lvl5pPr>
              <a:lnSpc>
                <a:spcPts val="2300"/>
              </a:lnSpc>
              <a:defRPr sz="1800">
                <a:solidFill>
                  <a:schemeClr val="bg2">
                    <a:lumMod val="25000"/>
                  </a:schemeClr>
                </a:solidFill>
                <a:latin typeface="Gotham Book" panose="02000604040000020004" pitchFamily="50"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C0E3EFB9-F4B9-4829-81A8-443E31EA51E7}"/>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3300"/>
              </a:solidFill>
            </a:endParaRPr>
          </a:p>
        </p:txBody>
      </p:sp>
      <p:sp>
        <p:nvSpPr>
          <p:cNvPr id="14" name="Rectangle 13">
            <a:extLst>
              <a:ext uri="{FF2B5EF4-FFF2-40B4-BE49-F238E27FC236}">
                <a16:creationId xmlns:a16="http://schemas.microsoft.com/office/drawing/2014/main" id="{5B75C965-3F47-40EA-B332-91CD16F431C7}"/>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panose="020B0A04020102020204" pitchFamily="34" charset="0"/>
            </a:endParaRPr>
          </a:p>
        </p:txBody>
      </p:sp>
      <p:sp>
        <p:nvSpPr>
          <p:cNvPr id="15" name="Rectangle 14">
            <a:extLst>
              <a:ext uri="{FF2B5EF4-FFF2-40B4-BE49-F238E27FC236}">
                <a16:creationId xmlns:a16="http://schemas.microsoft.com/office/drawing/2014/main" id="{C6386348-43FA-42ED-A9C5-4E698C85889A}"/>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7203F44-5854-4C8E-92FD-6B43A297DB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72D0B354-D07B-45B4-8137-75CECC8B4A9B}"/>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a:t>NAME OF PRESENTATION</a:t>
            </a:r>
          </a:p>
        </p:txBody>
      </p:sp>
      <p:sp>
        <p:nvSpPr>
          <p:cNvPr id="10" name="Text Placeholder 16">
            <a:extLst>
              <a:ext uri="{FF2B5EF4-FFF2-40B4-BE49-F238E27FC236}">
                <a16:creationId xmlns:a16="http://schemas.microsoft.com/office/drawing/2014/main" id="{7B043FEE-13A8-4BA2-95D4-C708A9B21E6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a:t>TITLE OF SLIDE</a:t>
            </a:r>
          </a:p>
        </p:txBody>
      </p:sp>
    </p:spTree>
    <p:extLst>
      <p:ext uri="{BB962C8B-B14F-4D97-AF65-F5344CB8AC3E}">
        <p14:creationId xmlns:p14="http://schemas.microsoft.com/office/powerpoint/2010/main" val="22697521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Slide">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Black" panose="02000604040000020004" pitchFamily="50" charset="0"/>
            </a:endParaRPr>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Black" panose="02000604040000020004" pitchFamily="50" charset="0"/>
            </a:endParaRPr>
          </a:p>
        </p:txBody>
      </p: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3300"/>
              </a:solidFill>
              <a:latin typeface="Gotham Black" panose="02000604040000020004" pitchFamily="50" charset="0"/>
            </a:endParaRPr>
          </a:p>
        </p:txBody>
      </p:sp>
      <p:sp>
        <p:nvSpPr>
          <p:cNvPr id="21" name="Text Placeholder 18">
            <a:extLst>
              <a:ext uri="{FF2B5EF4-FFF2-40B4-BE49-F238E27FC236}">
                <a16:creationId xmlns:a16="http://schemas.microsoft.com/office/drawing/2014/main" id="{B5C4DA6B-4A47-4809-A0F9-5E46B065BC18}"/>
              </a:ext>
            </a:extLst>
          </p:cNvPr>
          <p:cNvSpPr>
            <a:spLocks noGrp="1"/>
          </p:cNvSpPr>
          <p:nvPr>
            <p:ph type="body" sz="quarter" idx="11" hasCustomPrompt="1"/>
          </p:nvPr>
        </p:nvSpPr>
        <p:spPr>
          <a:xfrm>
            <a:off x="3851070" y="1829543"/>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r>
              <a:rPr lang="en-US"/>
              <a:t>PRESENTED TO</a:t>
            </a:r>
          </a:p>
        </p:txBody>
      </p:sp>
      <p:sp>
        <p:nvSpPr>
          <p:cNvPr id="22" name="Text Placeholder 18">
            <a:extLst>
              <a:ext uri="{FF2B5EF4-FFF2-40B4-BE49-F238E27FC236}">
                <a16:creationId xmlns:a16="http://schemas.microsoft.com/office/drawing/2014/main" id="{0B098CBF-C889-45ED-B622-DC801F8E832D}"/>
              </a:ext>
            </a:extLst>
          </p:cNvPr>
          <p:cNvSpPr>
            <a:spLocks noGrp="1"/>
          </p:cNvSpPr>
          <p:nvPr>
            <p:ph type="body" sz="quarter" idx="13" hasCustomPrompt="1"/>
          </p:nvPr>
        </p:nvSpPr>
        <p:spPr>
          <a:xfrm>
            <a:off x="3851070" y="2188680"/>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r>
              <a:rPr lang="en-US"/>
              <a:t>PRESENTATION DATE</a:t>
            </a:r>
          </a:p>
        </p:txBody>
      </p:sp>
      <p:cxnSp>
        <p:nvCxnSpPr>
          <p:cNvPr id="25" name="Straight Connector 24">
            <a:extLst>
              <a:ext uri="{FF2B5EF4-FFF2-40B4-BE49-F238E27FC236}">
                <a16:creationId xmlns:a16="http://schemas.microsoft.com/office/drawing/2014/main" id="{91F101D1-68CD-4908-9998-968EE4EAB10D}"/>
              </a:ext>
            </a:extLst>
          </p:cNvPr>
          <p:cNvCxnSpPr/>
          <p:nvPr userDrawn="1"/>
        </p:nvCxnSpPr>
        <p:spPr>
          <a:xfrm>
            <a:off x="3851070" y="3142807"/>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A0180E2F-8C74-4B3F-B4B0-874040412520}"/>
              </a:ext>
            </a:extLst>
          </p:cNvPr>
          <p:cNvSpPr>
            <a:spLocks noGrp="1"/>
          </p:cNvSpPr>
          <p:nvPr>
            <p:ph type="body" sz="quarter" idx="10" hasCustomPrompt="1"/>
          </p:nvPr>
        </p:nvSpPr>
        <p:spPr>
          <a:xfrm>
            <a:off x="3754764" y="3557038"/>
            <a:ext cx="7796006" cy="646331"/>
          </a:xfrm>
          <a:prstGeom prst="rect">
            <a:avLst/>
          </a:prstGeom>
        </p:spPr>
        <p:txBody>
          <a:bodyPr wrap="square">
            <a:normAutofit/>
          </a:bodyPr>
          <a:lstStyle>
            <a:lvl1pPr marL="0" indent="0">
              <a:buNone/>
              <a:defRPr sz="4000" b="1">
                <a:solidFill>
                  <a:schemeClr val="bg1"/>
                </a:solidFill>
                <a:latin typeface="Gotham Bold" pitchFamily="50" charset="0"/>
              </a:defRPr>
            </a:lvl1pPr>
          </a:lstStyle>
          <a:p>
            <a:pPr lvl="0"/>
            <a:r>
              <a:rPr lang="en-US"/>
              <a:t>NAME OF PRESENTATION</a:t>
            </a:r>
          </a:p>
        </p:txBody>
      </p:sp>
      <p:sp>
        <p:nvSpPr>
          <p:cNvPr id="12" name="Text Placeholder 18">
            <a:extLst>
              <a:ext uri="{FF2B5EF4-FFF2-40B4-BE49-F238E27FC236}">
                <a16:creationId xmlns:a16="http://schemas.microsoft.com/office/drawing/2014/main" id="{9942A021-49D1-4349-9C27-C5A0F3666633}"/>
              </a:ext>
            </a:extLst>
          </p:cNvPr>
          <p:cNvSpPr>
            <a:spLocks noGrp="1"/>
          </p:cNvSpPr>
          <p:nvPr>
            <p:ph type="body" sz="quarter" idx="14" hasCustomPrompt="1"/>
          </p:nvPr>
        </p:nvSpPr>
        <p:spPr>
          <a:xfrm>
            <a:off x="3754764" y="5615622"/>
            <a:ext cx="7796006" cy="323165"/>
          </a:xfrm>
          <a:prstGeom prst="rect">
            <a:avLst/>
          </a:prstGeom>
        </p:spPr>
        <p:txBody>
          <a:bodyPr wrap="square">
            <a:spAutoFit/>
          </a:bodyPr>
          <a:lstStyle>
            <a:lvl1pPr marL="0" indent="0">
              <a:lnSpc>
                <a:spcPts val="1800"/>
              </a:lnSpc>
              <a:buNone/>
              <a:defRPr sz="1600">
                <a:solidFill>
                  <a:schemeClr val="bg1"/>
                </a:solidFill>
                <a:latin typeface="Gotham Light" pitchFamily="50" charset="0"/>
              </a:defRPr>
            </a:lvl1pPr>
            <a:lvl5pPr>
              <a:defRPr/>
            </a:lvl5pPr>
          </a:lstStyle>
          <a:p>
            <a:pPr lvl="0"/>
            <a:r>
              <a:rPr lang="en-US"/>
              <a:t>Presented By</a:t>
            </a:r>
          </a:p>
        </p:txBody>
      </p:sp>
    </p:spTree>
    <p:extLst>
      <p:ext uri="{BB962C8B-B14F-4D97-AF65-F5344CB8AC3E}">
        <p14:creationId xmlns:p14="http://schemas.microsoft.com/office/powerpoint/2010/main" val="271225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Slide Number Placeholder 1"/>
          <p:cNvSpPr>
            <a:spLocks noGrp="1"/>
          </p:cNvSpPr>
          <p:nvPr userDrawn="1">
            <p:ph type="sldNum" sz="quarter" idx="10"/>
          </p:nvPr>
        </p:nvSpPr>
        <p:spPr>
          <a:xfrm>
            <a:off x="0" y="6248400"/>
            <a:ext cx="694267" cy="598488"/>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bg1"/>
                </a:solidFill>
                <a:latin typeface="Verdana"/>
                <a:ea typeface="+mn-ea"/>
                <a:cs typeface="Verdana"/>
              </a:defRPr>
            </a:lvl1pPr>
          </a:lstStyle>
          <a:p>
            <a:pPr>
              <a:defRPr/>
            </a:pPr>
            <a:fld id="{ACB90B10-4806-5F4F-9322-F1C82FE0D257}" type="slidenum">
              <a:rPr lang="en-US" smtClean="0"/>
              <a:pPr>
                <a:defRPr/>
              </a:pPr>
              <a:t>‹#›</a:t>
            </a:fld>
            <a:endParaRPr lang="en-US" dirty="0"/>
          </a:p>
        </p:txBody>
      </p:sp>
      <p:pic>
        <p:nvPicPr>
          <p:cNvPr id="10"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609600" y="27562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5230340"/>
            <a:ext cx="8534400" cy="1195261"/>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1" dirty="0">
              <a:solidFill>
                <a:schemeClr val="tx1"/>
              </a:solidFill>
              <a:latin typeface="Verdana"/>
              <a:cs typeface="Verdana"/>
            </a:endParaRPr>
          </a:p>
          <a:p>
            <a:pPr algn="l" fontAlgn="auto">
              <a:spcAft>
                <a:spcPts val="0"/>
              </a:spcAft>
              <a:defRPr/>
            </a:pPr>
            <a:endParaRPr lang="en-US" sz="1067" i="0" dirty="0">
              <a:solidFill>
                <a:schemeClr val="tx1"/>
              </a:solidFill>
              <a:latin typeface="Verdana"/>
              <a:cs typeface="Verdana"/>
            </a:endParaRPr>
          </a:p>
          <a:p>
            <a:pPr algn="l" fontAlgn="auto">
              <a:spcAft>
                <a:spcPts val="0"/>
              </a:spcAft>
              <a:defRPr/>
            </a:pPr>
            <a:r>
              <a:rPr lang="en-US" sz="1067" i="0" dirty="0">
                <a:solidFill>
                  <a:schemeClr val="tx1"/>
                </a:solidFill>
                <a:latin typeface="Verdana"/>
                <a:cs typeface="Verdana"/>
              </a:rPr>
              <a:t>BD, the BD Logo and [</a:t>
            </a:r>
            <a:r>
              <a:rPr lang="en-US" sz="1067" i="1" dirty="0">
                <a:solidFill>
                  <a:schemeClr val="tx1"/>
                </a:solidFill>
                <a:latin typeface="Verdana"/>
                <a:cs typeface="Verdana"/>
              </a:rPr>
              <a:t>insert selected additional brands in alpha order</a:t>
            </a:r>
            <a:r>
              <a:rPr lang="en-US" sz="1067" i="0" dirty="0">
                <a:solidFill>
                  <a:schemeClr val="tx1"/>
                </a:solidFill>
                <a:latin typeface="Verdana"/>
                <a:cs typeface="Verdana"/>
              </a:rPr>
              <a:t>] are trademarks of </a:t>
            </a:r>
            <a:br>
              <a:rPr lang="en-US" sz="1067" i="0" dirty="0">
                <a:solidFill>
                  <a:schemeClr val="tx1"/>
                </a:solidFill>
                <a:latin typeface="Verdana"/>
                <a:cs typeface="Verdana"/>
              </a:rPr>
            </a:br>
            <a:r>
              <a:rPr lang="en-US" sz="1067" i="0" dirty="0">
                <a:solidFill>
                  <a:schemeClr val="tx1"/>
                </a:solidFill>
                <a:latin typeface="Verdana"/>
                <a:cs typeface="Verdana"/>
              </a:rPr>
              <a:t>Becton, Dickinson and Company. © [</a:t>
            </a:r>
            <a:r>
              <a:rPr lang="en-US" sz="1067" i="1" dirty="0">
                <a:solidFill>
                  <a:schemeClr val="tx1"/>
                </a:solidFill>
                <a:latin typeface="Verdana"/>
                <a:cs typeface="Verdana"/>
              </a:rPr>
              <a:t>current year</a:t>
            </a:r>
            <a:r>
              <a:rPr lang="en-US" sz="1067" i="0" dirty="0">
                <a:solidFill>
                  <a:schemeClr val="tx1"/>
                </a:solidFill>
                <a:latin typeface="Verdana"/>
                <a:cs typeface="Verdana"/>
              </a:rPr>
              <a:t>] BD and its subsidiaries. All rights reserved.</a:t>
            </a:r>
          </a:p>
        </p:txBody>
      </p:sp>
      <p:sp>
        <p:nvSpPr>
          <p:cNvPr id="12" name="Rectangle 11"/>
          <p:cNvSpPr/>
          <p:nvPr userDrawn="1"/>
        </p:nvSpPr>
        <p:spPr>
          <a:xfrm flipH="1">
            <a:off x="0" y="0"/>
            <a:ext cx="12192000" cy="1665288"/>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3" name="Group 12"/>
          <p:cNvGrpSpPr/>
          <p:nvPr userDrawn="1"/>
        </p:nvGrpSpPr>
        <p:grpSpPr>
          <a:xfrm>
            <a:off x="1" y="482600"/>
            <a:ext cx="12191999" cy="2158728"/>
            <a:chOff x="0" y="1620955"/>
            <a:chExt cx="9143999" cy="1699428"/>
          </a:xfrm>
        </p:grpSpPr>
        <p:sp>
          <p:nvSpPr>
            <p:cNvPr id="14" name="Isosceles Triangle 26"/>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Isosceles Triangle 27"/>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73935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ld slide&#10;(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6074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ld slide&#10;(logo on gray)">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7331" y="2179819"/>
            <a:ext cx="4303776" cy="2340864"/>
          </a:xfrm>
          <a:prstGeom prst="rect">
            <a:avLst/>
          </a:prstGeom>
          <a:noFill/>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47828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ld slide&#10;(logo on orange)">
    <p:bg>
      <p:bgPr>
        <a:solidFill>
          <a:schemeClr val="accent1"/>
        </a:solid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23724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ld slide&#10;(logo on blue)">
    <p:bg>
      <p:bgPr>
        <a:solidFill>
          <a:schemeClr val="accent2"/>
        </a:solidFill>
        <a:effectLst/>
      </p:bgPr>
    </p:bg>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7" name="Picture 6"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89757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ld slide&#10;(logo on dark gray)">
    <p:bg>
      <p:bgPr>
        <a:solidFill>
          <a:schemeClr val="tx2"/>
        </a:solid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6827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ld slide&#10;(logo on black)">
    <p:bg>
      <p:bgPr>
        <a:solidFill>
          <a:srgbClr val="000000"/>
        </a:solid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162209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10;(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a:lstStyle>
            <a:lvl1pPr fontAlgn="auto">
              <a:spcBef>
                <a:spcPts val="0"/>
              </a:spcBef>
              <a:spcAft>
                <a:spcPts val="0"/>
              </a:spcAft>
              <a:defRPr sz="133">
                <a:latin typeface="Verdana" charset="0"/>
                <a:ea typeface="Verdana" charset="0"/>
                <a:cs typeface="Verdana" charset="0"/>
              </a:defRPr>
            </a:lvl1pPr>
          </a:lstStyle>
          <a:p>
            <a:pPr>
              <a:defRPr/>
            </a:pPr>
            <a:fld id="{5D60F486-4A13-014E-810D-D13FDE004100}" type="slidenum">
              <a:rPr lang="en-US" smtClean="0"/>
              <a:pPr>
                <a:defRPr/>
              </a:pPr>
              <a:t>‹#›</a:t>
            </a:fld>
            <a:endParaRPr lang="en-US" dirty="0"/>
          </a:p>
        </p:txBody>
      </p:sp>
    </p:spTree>
    <p:extLst>
      <p:ext uri="{BB962C8B-B14F-4D97-AF65-F5344CB8AC3E}">
        <p14:creationId xmlns:p14="http://schemas.microsoft.com/office/powerpoint/2010/main" val="28831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13163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10;(black)">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rgbClr val="000000"/>
                </a:solidFill>
                <a:latin typeface="Verdana"/>
                <a:ea typeface="+mn-ea"/>
                <a:cs typeface="Verdana"/>
              </a:defRPr>
            </a:lvl1pPr>
          </a:lstStyle>
          <a:p>
            <a:pPr>
              <a:defRPr/>
            </a:pPr>
            <a:fld id="{818736AA-93B2-ED4F-A10B-DC8610930CB0}" type="slidenum">
              <a:rPr lang="en-US"/>
              <a:pPr>
                <a:defRPr/>
              </a:pPr>
              <a:t>‹#›</a:t>
            </a:fld>
            <a:endParaRPr lang="en-US"/>
          </a:p>
        </p:txBody>
      </p:sp>
    </p:spTree>
    <p:extLst>
      <p:ext uri="{BB962C8B-B14F-4D97-AF65-F5344CB8AC3E}">
        <p14:creationId xmlns:p14="http://schemas.microsoft.com/office/powerpoint/2010/main" val="37639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A48B77-4CAD-0E49-B0A9-981DDABB851A}"/>
              </a:ext>
            </a:extLst>
          </p:cNvPr>
          <p:cNvSpPr/>
          <p:nvPr userDrawn="1"/>
        </p:nvSpPr>
        <p:spPr>
          <a:xfrm>
            <a:off x="5235142" y="5029200"/>
            <a:ext cx="6956859" cy="1828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34" name="Graphic 33">
            <a:extLst>
              <a:ext uri="{FF2B5EF4-FFF2-40B4-BE49-F238E27FC236}">
                <a16:creationId xmlns:a16="http://schemas.microsoft.com/office/drawing/2014/main" id="{C9B19F0A-5818-4949-981D-F9FDB4D33D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252533" y="5029200"/>
            <a:ext cx="3668220" cy="1834111"/>
          </a:xfrm>
          <a:prstGeom prst="rect">
            <a:avLst/>
          </a:prstGeom>
        </p:spPr>
      </p:pic>
      <p:sp>
        <p:nvSpPr>
          <p:cNvPr id="35" name="Rectangle 34">
            <a:extLst>
              <a:ext uri="{FF2B5EF4-FFF2-40B4-BE49-F238E27FC236}">
                <a16:creationId xmlns:a16="http://schemas.microsoft.com/office/drawing/2014/main" id="{86B59B9A-10D4-5C4A-AFA8-C0BB9DF2DC8F}"/>
              </a:ext>
            </a:extLst>
          </p:cNvPr>
          <p:cNvSpPr/>
          <p:nvPr userDrawn="1"/>
        </p:nvSpPr>
        <p:spPr>
          <a:xfrm>
            <a:off x="-4" y="5029200"/>
            <a:ext cx="6956859"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39FA9248-887A-4C46-85B2-4B4A16DA9D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59424" y="5029200"/>
            <a:ext cx="3668220" cy="1834111"/>
          </a:xfrm>
          <a:prstGeom prst="rect">
            <a:avLst/>
          </a:prstGeom>
        </p:spPr>
      </p:pic>
      <p:sp>
        <p:nvSpPr>
          <p:cNvPr id="28" name="Rectangle 27">
            <a:extLst>
              <a:ext uri="{FF2B5EF4-FFF2-40B4-BE49-F238E27FC236}">
                <a16:creationId xmlns:a16="http://schemas.microsoft.com/office/drawing/2014/main" id="{20A19FFD-E0FD-F941-8FF7-681F2BB34E03}"/>
              </a:ext>
            </a:extLst>
          </p:cNvPr>
          <p:cNvSpPr/>
          <p:nvPr userDrawn="1"/>
        </p:nvSpPr>
        <p:spPr>
          <a:xfrm>
            <a:off x="-3" y="5029200"/>
            <a:ext cx="2876966"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7B096ADC-B1A3-054E-9335-7089C836301E}"/>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1" name="Graphic 10">
            <a:extLst>
              <a:ext uri="{FF2B5EF4-FFF2-40B4-BE49-F238E27FC236}">
                <a16:creationId xmlns:a16="http://schemas.microsoft.com/office/drawing/2014/main" id="{1E636EBF-E802-F142-B535-7502E5A9E93C}"/>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285838" y="-1"/>
            <a:ext cx="5029200" cy="5029200"/>
          </a:xfrm>
          <a:prstGeom prst="rect">
            <a:avLst/>
          </a:prstGeom>
        </p:spPr>
      </p:pic>
      <p:sp>
        <p:nvSpPr>
          <p:cNvPr id="27" name="Rectangle 26">
            <a:extLst>
              <a:ext uri="{FF2B5EF4-FFF2-40B4-BE49-F238E27FC236}">
                <a16:creationId xmlns:a16="http://schemas.microsoft.com/office/drawing/2014/main" id="{688C2FD1-4179-8E45-954A-AA045E5A53E4}"/>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3" name="Text Placeholder 4">
            <a:extLst>
              <a:ext uri="{FF2B5EF4-FFF2-40B4-BE49-F238E27FC236}">
                <a16:creationId xmlns:a16="http://schemas.microsoft.com/office/drawing/2014/main" id="{B423F187-7D57-8844-BB33-DC6D9DECC365}"/>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4" name="Confidential–For Internal Use Only">
            <a:extLst>
              <a:ext uri="{FF2B5EF4-FFF2-40B4-BE49-F238E27FC236}">
                <a16:creationId xmlns:a16="http://schemas.microsoft.com/office/drawing/2014/main" id="{E0128DD7-FA48-504B-AB88-2FDF6F76A47A}"/>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sp>
        <p:nvSpPr>
          <p:cNvPr id="2" name="TextBox 1">
            <a:extLst>
              <a:ext uri="{FF2B5EF4-FFF2-40B4-BE49-F238E27FC236}">
                <a16:creationId xmlns:a16="http://schemas.microsoft.com/office/drawing/2014/main" id="{CBAF8616-DD99-1141-979E-841F348BE6C4}"/>
              </a:ext>
            </a:extLst>
          </p:cNvPr>
          <p:cNvSpPr txBox="1"/>
          <p:nvPr userDrawn="1"/>
        </p:nvSpPr>
        <p:spPr>
          <a:xfrm>
            <a:off x="7952874" y="-517358"/>
            <a:ext cx="51355" cy="189789"/>
          </a:xfrm>
          <a:prstGeom prst="rect">
            <a:avLst/>
          </a:prstGeom>
          <a:ln w="12700">
            <a:miter lim="400000"/>
          </a:ln>
        </p:spPr>
        <p:txBody>
          <a:bodyPr wrap="none" lIns="25397" tIns="25397" rIns="25397" bIns="25397" rtlCol="0">
            <a:spAutoFit/>
          </a:bodyPr>
          <a:lstStyle/>
          <a:p>
            <a:pPr algn="l"/>
            <a:endParaRPr lang="en-US" sz="900" b="0" i="0" dirty="0">
              <a:latin typeface="FS Albert Pro Light" panose="02000503040000020004" pitchFamily="2" charset="0"/>
              <a:sym typeface="Helvetica Neue"/>
            </a:endParaRPr>
          </a:p>
        </p:txBody>
      </p:sp>
      <p:pic>
        <p:nvPicPr>
          <p:cNvPr id="4" name="Graphic 3">
            <a:extLst>
              <a:ext uri="{FF2B5EF4-FFF2-40B4-BE49-F238E27FC236}">
                <a16:creationId xmlns:a16="http://schemas.microsoft.com/office/drawing/2014/main" id="{7A92E89A-19EA-E447-AE91-F29F41059BE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187669" y="5749094"/>
            <a:ext cx="2004331" cy="1086559"/>
          </a:xfrm>
          <a:prstGeom prst="rect">
            <a:avLst/>
          </a:prstGeom>
        </p:spPr>
      </p:pic>
    </p:spTree>
    <p:extLst>
      <p:ext uri="{BB962C8B-B14F-4D97-AF65-F5344CB8AC3E}">
        <p14:creationId xmlns:p14="http://schemas.microsoft.com/office/powerpoint/2010/main" val="1059154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B7AFA1-DCA5-C948-BE15-2BA357D95CFB}"/>
              </a:ext>
            </a:extLst>
          </p:cNvPr>
          <p:cNvSpPr/>
          <p:nvPr userDrawn="1"/>
        </p:nvSpPr>
        <p:spPr>
          <a:xfrm>
            <a:off x="-4" y="5029200"/>
            <a:ext cx="12192004"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84C8627-9A12-D04E-B896-6DC7C5001206}"/>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4219906-8504-8745-BE75-CB40AA876A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285838" y="-1"/>
            <a:ext cx="5029200" cy="5029200"/>
          </a:xfrm>
          <a:prstGeom prst="rect">
            <a:avLst/>
          </a:prstGeom>
        </p:spPr>
      </p:pic>
      <p:sp>
        <p:nvSpPr>
          <p:cNvPr id="11" name="Rectangle 10">
            <a:extLst>
              <a:ext uri="{FF2B5EF4-FFF2-40B4-BE49-F238E27FC236}">
                <a16:creationId xmlns:a16="http://schemas.microsoft.com/office/drawing/2014/main" id="{00E13329-1B20-484E-98D2-CCABD6CD9005}"/>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Presentation Title">
            <a:extLst>
              <a:ext uri="{FF2B5EF4-FFF2-40B4-BE49-F238E27FC236}">
                <a16:creationId xmlns:a16="http://schemas.microsoft.com/office/drawing/2014/main" id="{74B5CD09-C798-EE48-ACA7-63A665012EBE}"/>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5" name="Text Placeholder 4">
            <a:extLst>
              <a:ext uri="{FF2B5EF4-FFF2-40B4-BE49-F238E27FC236}">
                <a16:creationId xmlns:a16="http://schemas.microsoft.com/office/drawing/2014/main" id="{4124B9CF-C0AD-1B45-8002-B8BF916FE86B}"/>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6" name="Confidential–For Internal Use Only">
            <a:extLst>
              <a:ext uri="{FF2B5EF4-FFF2-40B4-BE49-F238E27FC236}">
                <a16:creationId xmlns:a16="http://schemas.microsoft.com/office/drawing/2014/main" id="{F8182A7F-2583-1349-B1A8-A82A4FBF8B91}"/>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pic>
        <p:nvPicPr>
          <p:cNvPr id="6" name="Graphic 5">
            <a:extLst>
              <a:ext uri="{FF2B5EF4-FFF2-40B4-BE49-F238E27FC236}">
                <a16:creationId xmlns:a16="http://schemas.microsoft.com/office/drawing/2014/main" id="{99B2A987-AE4A-AB48-B6FC-1FE181D8C3A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125686" y="5737841"/>
            <a:ext cx="2066314" cy="1120160"/>
          </a:xfrm>
          <a:prstGeom prst="rect">
            <a:avLst/>
          </a:prstGeom>
        </p:spPr>
      </p:pic>
    </p:spTree>
    <p:extLst>
      <p:ext uri="{BB962C8B-B14F-4D97-AF65-F5344CB8AC3E}">
        <p14:creationId xmlns:p14="http://schemas.microsoft.com/office/powerpoint/2010/main" val="20315635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D0704F-A0DC-4744-B775-75D62BB933C1}"/>
              </a:ext>
            </a:extLst>
          </p:cNvPr>
          <p:cNvSpPr>
            <a:spLocks noGrp="1"/>
          </p:cNvSpPr>
          <p:nvPr>
            <p:ph type="pic" sz="quarter" idx="10"/>
          </p:nvPr>
        </p:nvSpPr>
        <p:spPr>
          <a:xfrm>
            <a:off x="0" y="0"/>
            <a:ext cx="12192000" cy="3429000"/>
          </a:xfrm>
          <a:prstGeom prst="rect">
            <a:avLst/>
          </a:prstGeom>
          <a:ln>
            <a:noFill/>
          </a:ln>
        </p:spPr>
        <p:txBody>
          <a:bodyPr/>
          <a:lstStyle>
            <a:lvl1pPr>
              <a:defRPr b="0" i="0">
                <a:latin typeface="FS Albert Pro Light" panose="02000503040000020004" pitchFamily="2" charset="0"/>
              </a:defRPr>
            </a:lvl1pPr>
          </a:lstStyle>
          <a:p>
            <a:r>
              <a:rPr lang="en-US" dirty="0"/>
              <a:t>Click icon to add picture</a:t>
            </a:r>
          </a:p>
        </p:txBody>
      </p:sp>
      <p:sp>
        <p:nvSpPr>
          <p:cNvPr id="26" name="Rectangle 25">
            <a:extLst>
              <a:ext uri="{FF2B5EF4-FFF2-40B4-BE49-F238E27FC236}">
                <a16:creationId xmlns:a16="http://schemas.microsoft.com/office/drawing/2014/main" id="{B0FE00C7-EDCE-FE4B-B571-EC3AED5CC4EF}"/>
              </a:ext>
            </a:extLst>
          </p:cNvPr>
          <p:cNvSpPr/>
          <p:nvPr userDrawn="1"/>
        </p:nvSpPr>
        <p:spPr>
          <a:xfrm>
            <a:off x="0" y="3429000"/>
            <a:ext cx="12192000" cy="3429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Confidential–For Internal Use Only">
            <a:extLst>
              <a:ext uri="{FF2B5EF4-FFF2-40B4-BE49-F238E27FC236}">
                <a16:creationId xmlns:a16="http://schemas.microsoft.com/office/drawing/2014/main" id="{55F872A6-F3C4-1343-A4EA-6ECA1559D5BA}"/>
              </a:ext>
            </a:extLst>
          </p:cNvPr>
          <p:cNvSpPr txBox="1"/>
          <p:nvPr userDrawn="1"/>
        </p:nvSpPr>
        <p:spPr>
          <a:xfrm>
            <a:off x="9544050" y="3601086"/>
            <a:ext cx="2441493" cy="1744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defRPr sz="1600" cap="all" spc="160">
                <a:solidFill>
                  <a:srgbClr val="EDEEED"/>
                </a:solidFill>
                <a:latin typeface="FSAlbertPro"/>
                <a:ea typeface="FSAlbertPro"/>
                <a:cs typeface="FSAlbertPro"/>
                <a:sym typeface="FSAlbertPro"/>
              </a:defRPr>
            </a:lvl1pPr>
          </a:lstStyle>
          <a:p>
            <a:endParaRPr sz="800" b="0" i="0" dirty="0">
              <a:solidFill>
                <a:schemeClr val="accent6"/>
              </a:solidFill>
              <a:latin typeface="FS Albert Pro" panose="02000503040000020004" pitchFamily="2" charset="0"/>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3587552"/>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pic>
        <p:nvPicPr>
          <p:cNvPr id="8" name="Graphic 7">
            <a:extLst>
              <a:ext uri="{FF2B5EF4-FFF2-40B4-BE49-F238E27FC236}">
                <a16:creationId xmlns:a16="http://schemas.microsoft.com/office/drawing/2014/main" id="{78575027-AB5A-CA43-8ADE-9EC5EF798A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187669" y="5749094"/>
            <a:ext cx="2004331" cy="1086559"/>
          </a:xfrm>
          <a:prstGeom prst="rect">
            <a:avLst/>
          </a:prstGeom>
        </p:spPr>
      </p:pic>
      <p:sp>
        <p:nvSpPr>
          <p:cNvPr id="12" name="TextBox 11">
            <a:extLst>
              <a:ext uri="{FF2B5EF4-FFF2-40B4-BE49-F238E27FC236}">
                <a16:creationId xmlns:a16="http://schemas.microsoft.com/office/drawing/2014/main" id="{C150C44D-77F7-F04C-B2BC-8B0A0AF9621D}"/>
              </a:ext>
            </a:extLst>
          </p:cNvPr>
          <p:cNvSpPr txBox="1"/>
          <p:nvPr userDrawn="1"/>
        </p:nvSpPr>
        <p:spPr>
          <a:xfrm>
            <a:off x="12328071" y="191006"/>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images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a:t>
            </a:r>
            <a:r>
              <a:rPr kumimoji="0" lang="en-US" sz="1200" b="0" i="0" u="none" strike="noStrike" cap="none" spc="0" normalizeH="0" baseline="0" dirty="0" err="1">
                <a:ln>
                  <a:noFill/>
                </a:ln>
                <a:solidFill>
                  <a:schemeClr val="tx1"/>
                </a:solidFill>
                <a:effectLst/>
                <a:uFillTx/>
                <a:latin typeface="FS Albert Pro Light" panose="02000503040000020004" pitchFamily="2" charset="0"/>
                <a:ea typeface="+mn-ea"/>
                <a:cs typeface="+mn-cs"/>
                <a:sym typeface="Helvetica Neue"/>
              </a:rPr>
              <a:t>png</a:t>
            </a: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Theme Colors</a:t>
            </a:r>
          </a:p>
        </p:txBody>
      </p:sp>
      <p:pic>
        <p:nvPicPr>
          <p:cNvPr id="10" name="Picture 9" descr="A picture containing shape&#10;&#10;Description automatically generated">
            <a:extLst>
              <a:ext uri="{FF2B5EF4-FFF2-40B4-BE49-F238E27FC236}">
                <a16:creationId xmlns:a16="http://schemas.microsoft.com/office/drawing/2014/main" id="{0886B140-776E-9E43-BC8A-5FE83FE9FE3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614599" y="2268498"/>
            <a:ext cx="1990668" cy="502694"/>
          </a:xfrm>
          <a:prstGeom prst="rect">
            <a:avLst/>
          </a:prstGeom>
          <a:ln>
            <a:solidFill>
              <a:schemeClr val="tx1"/>
            </a:solidFill>
          </a:ln>
        </p:spPr>
      </p:pic>
      <p:sp>
        <p:nvSpPr>
          <p:cNvPr id="5" name="Graphic 2">
            <a:extLst>
              <a:ext uri="{FF2B5EF4-FFF2-40B4-BE49-F238E27FC236}">
                <a16:creationId xmlns:a16="http://schemas.microsoft.com/office/drawing/2014/main" id="{6390D712-3C47-2446-BE72-C4BC55B4A3DD}"/>
              </a:ext>
            </a:extLst>
          </p:cNvPr>
          <p:cNvSpPr/>
          <p:nvPr/>
        </p:nvSpPr>
        <p:spPr>
          <a:xfrm>
            <a:off x="10355750" y="0"/>
            <a:ext cx="1836250" cy="3429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a:latin typeface="FS Albert Pro Light" panose="02000503040000020004" pitchFamily="2" charset="0"/>
            </a:endParaRPr>
          </a:p>
        </p:txBody>
      </p:sp>
    </p:spTree>
    <p:extLst>
      <p:ext uri="{BB962C8B-B14F-4D97-AF65-F5344CB8AC3E}">
        <p14:creationId xmlns:p14="http://schemas.microsoft.com/office/powerpoint/2010/main" val="12641576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Deep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991E89-3B33-584F-9D0D-2AE1C6CF5ED3}"/>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8199BD84-89F3-8745-B31A-61BA6D45774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AFF4ABA3-85FE-4841-A4B0-421441C4D88C}"/>
                </a:ext>
              </a:extLst>
            </p:cNvPr>
            <p:cNvGrpSpPr/>
            <p:nvPr userDrawn="1"/>
          </p:nvGrpSpPr>
          <p:grpSpPr>
            <a:xfrm>
              <a:off x="1" y="12627864"/>
              <a:ext cx="8366800" cy="1097280"/>
              <a:chOff x="-58710092" y="-1"/>
              <a:chExt cx="77340168" cy="10058402"/>
            </a:xfrm>
            <a:solidFill>
              <a:schemeClr val="accent5"/>
            </a:solidFill>
          </p:grpSpPr>
          <p:pic>
            <p:nvPicPr>
              <p:cNvPr id="22" name="Graphic 21">
                <a:extLst>
                  <a:ext uri="{FF2B5EF4-FFF2-40B4-BE49-F238E27FC236}">
                    <a16:creationId xmlns:a16="http://schemas.microsoft.com/office/drawing/2014/main" id="{27582714-EA61-844D-8084-4709D6AA40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0D051A2D-DD6F-B146-ADA6-9AC4D190C3DD}"/>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5" name="Group 4">
              <a:extLst>
                <a:ext uri="{FF2B5EF4-FFF2-40B4-BE49-F238E27FC236}">
                  <a16:creationId xmlns:a16="http://schemas.microsoft.com/office/drawing/2014/main" id="{95BA1A24-ED6E-3D4B-9466-7BDC02239F38}"/>
                </a:ext>
              </a:extLst>
            </p:cNvPr>
            <p:cNvGrpSpPr/>
            <p:nvPr userDrawn="1"/>
          </p:nvGrpSpPr>
          <p:grpSpPr>
            <a:xfrm>
              <a:off x="-755" y="12627864"/>
              <a:ext cx="2413264" cy="1097280"/>
              <a:chOff x="-3677406" y="-1"/>
              <a:chExt cx="22307482" cy="10058402"/>
            </a:xfrm>
          </p:grpSpPr>
          <p:pic>
            <p:nvPicPr>
              <p:cNvPr id="13" name="Graphic 12">
                <a:extLst>
                  <a:ext uri="{FF2B5EF4-FFF2-40B4-BE49-F238E27FC236}">
                    <a16:creationId xmlns:a16="http://schemas.microsoft.com/office/drawing/2014/main" id="{417DB622-0C32-2640-8B3F-4257438C72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14" name="Rectangle 13">
                <a:extLst>
                  <a:ext uri="{FF2B5EF4-FFF2-40B4-BE49-F238E27FC236}">
                    <a16:creationId xmlns:a16="http://schemas.microsoft.com/office/drawing/2014/main" id="{FD116AC0-8FCD-924A-B2D9-F81FE05808C8}"/>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5" name="Graphic 14">
              <a:extLst>
                <a:ext uri="{FF2B5EF4-FFF2-40B4-BE49-F238E27FC236}">
                  <a16:creationId xmlns:a16="http://schemas.microsoft.com/office/drawing/2014/main" id="{D0239DBF-9746-D04D-8127-C79DDD716BF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23" name="Presentation Title"/>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0BA416E-3627-7A4C-BB8B-D13D49185712}"/>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AFCCA3E2-B96E-A342-8CA6-A201B2ED9BE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E7450B1-E075-6E48-9F39-C3040EAF3C54}"/>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680D355-C384-5A45-92A5-0112F6B57BA0}"/>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00091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Boosted BD Orang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0ABB05-C3B1-1D4C-AE22-B6D8F263ACDA}"/>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3180C950-7A44-1647-957B-BD01CDD79617}"/>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EF4D55D5-97C5-824D-8146-7A85CF30B18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83DF73E9-D253-D34D-91F5-1E0EE03C32B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B8D2248-DDE1-7C4B-BCF7-66D5BC9E874B}"/>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2AD2497-EBD0-C849-B7FC-ACB3C72271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350C5E7B-CF21-7B48-B1F3-7D0C77B0A991}"/>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441BD9CA-BF80-5247-A1ED-9FC331441F2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27" name="Rectangle 26">
            <a:extLst>
              <a:ext uri="{FF2B5EF4-FFF2-40B4-BE49-F238E27FC236}">
                <a16:creationId xmlns:a16="http://schemas.microsoft.com/office/drawing/2014/main" id="{54691C01-C166-3E4D-AE6A-2CE27F7EF3D2}"/>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7" name="Presentation Title">
            <a:extLst>
              <a:ext uri="{FF2B5EF4-FFF2-40B4-BE49-F238E27FC236}">
                <a16:creationId xmlns:a16="http://schemas.microsoft.com/office/drawing/2014/main" id="{6CE95B18-60CC-5F42-92D2-BF81D88EDAA9}"/>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21D64EF-B6C8-874D-935F-A87965E7056C}"/>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83982D59-E323-414F-8AC4-D9A1E51EA98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A69CFD1B-2C6A-7E43-BA40-A55978E64E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69ABE43E-C6B8-984E-9DAA-68D366ACCD31}"/>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207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right Blu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4DA4A4F-8BBE-0E46-AB2E-4D7AE00B1AC8}"/>
              </a:ext>
            </a:extLst>
          </p:cNvPr>
          <p:cNvGrpSpPr/>
          <p:nvPr userDrawn="1"/>
        </p:nvGrpSpPr>
        <p:grpSpPr>
          <a:xfrm>
            <a:off x="-377" y="6307495"/>
            <a:ext cx="4183778" cy="555077"/>
            <a:chOff x="-755" y="12614990"/>
            <a:chExt cx="8367556" cy="1110154"/>
          </a:xfrm>
        </p:grpSpPr>
        <p:grpSp>
          <p:nvGrpSpPr>
            <p:cNvPr id="26" name="Group 25">
              <a:extLst>
                <a:ext uri="{FF2B5EF4-FFF2-40B4-BE49-F238E27FC236}">
                  <a16:creationId xmlns:a16="http://schemas.microsoft.com/office/drawing/2014/main" id="{8D74A796-A536-CD42-9F25-0F4997373C59}"/>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8E7D4B0-3430-DF40-8068-D19F02BE82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9D27667A-B8DF-1043-9F55-051DB65BFCC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F79268DB-41A0-C44F-B0A9-3E19948837C9}"/>
                </a:ext>
              </a:extLst>
            </p:cNvPr>
            <p:cNvGrpSpPr/>
            <p:nvPr userDrawn="1"/>
          </p:nvGrpSpPr>
          <p:grpSpPr>
            <a:xfrm>
              <a:off x="-755" y="12627864"/>
              <a:ext cx="2413264" cy="1097280"/>
              <a:chOff x="-3677406" y="-1"/>
              <a:chExt cx="22307482" cy="10058402"/>
            </a:xfrm>
            <a:solidFill>
              <a:schemeClr val="bg2"/>
            </a:solidFill>
          </p:grpSpPr>
          <p:pic>
            <p:nvPicPr>
              <p:cNvPr id="29" name="Graphic 28">
                <a:extLst>
                  <a:ext uri="{FF2B5EF4-FFF2-40B4-BE49-F238E27FC236}">
                    <a16:creationId xmlns:a16="http://schemas.microsoft.com/office/drawing/2014/main" id="{7FD1F309-BCA1-4A42-96E4-55EBBAFF1C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7672D6E7-C6B0-AC4D-B83D-0E1D488AC53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8" name="Graphic 27">
              <a:extLst>
                <a:ext uri="{FF2B5EF4-FFF2-40B4-BE49-F238E27FC236}">
                  <a16:creationId xmlns:a16="http://schemas.microsoft.com/office/drawing/2014/main" id="{CB499862-9917-564B-91C4-31ACF4C041A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66" name="Rectangle 65">
            <a:extLst>
              <a:ext uri="{FF2B5EF4-FFF2-40B4-BE49-F238E27FC236}">
                <a16:creationId xmlns:a16="http://schemas.microsoft.com/office/drawing/2014/main" id="{09796E2D-E906-F04A-98BA-770398FEA126}"/>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Presentation Title">
            <a:extLst>
              <a:ext uri="{FF2B5EF4-FFF2-40B4-BE49-F238E27FC236}">
                <a16:creationId xmlns:a16="http://schemas.microsoft.com/office/drawing/2014/main" id="{36B2301A-3739-F747-B264-2AA4D3796E73}"/>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D6356E62-2327-8A43-AAC3-497E44FCF231}"/>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85342E3-470A-E74B-A8A0-7D7D10A1178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E124F1C-6823-CA4D-857B-7CF32A434F9B}"/>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8039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w Image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1AB290-160C-9A44-855B-97CCFD804CC4}"/>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38CBBD32-A2FF-4D43-B2A7-373844DE55A1}"/>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5421ABA4-06C2-EB46-A53C-EE64580002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EBC8E64D-47AD-7047-B4AD-1CF1E0BE4B5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E63EBDB-900E-9743-BFB7-DC09388ABD9F}"/>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7744EDBF-F891-1B4A-B2E4-62C0EF759C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7A356D3-2420-7F49-A3DD-DF43D45BA1E0}"/>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8AE0339-71F8-114A-817E-A9A4486AECA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DF0D670B-A8FC-AD48-9E36-8F579799CACF}"/>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14988634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w Image (Blue footer)">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D9B766-DDB3-C146-802C-EE7AAC7F4C2A}"/>
              </a:ext>
            </a:extLst>
          </p:cNvPr>
          <p:cNvGrpSpPr/>
          <p:nvPr userDrawn="1"/>
        </p:nvGrpSpPr>
        <p:grpSpPr>
          <a:xfrm>
            <a:off x="-377" y="6309248"/>
            <a:ext cx="4183778" cy="553324"/>
            <a:chOff x="-755" y="12618496"/>
            <a:chExt cx="8367556" cy="1106648"/>
          </a:xfrm>
        </p:grpSpPr>
        <p:grpSp>
          <p:nvGrpSpPr>
            <p:cNvPr id="22" name="Group 21">
              <a:extLst>
                <a:ext uri="{FF2B5EF4-FFF2-40B4-BE49-F238E27FC236}">
                  <a16:creationId xmlns:a16="http://schemas.microsoft.com/office/drawing/2014/main" id="{D0661AE8-1E68-A44B-945E-12F31BC33A03}"/>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1A8986AF-CB15-FA40-8EBD-4D7A592B5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67010269-7DC2-2E46-BB5B-C95EEEE53B7D}"/>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93374AE7-B763-BD44-98C2-218EF9631005}"/>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A103DABD-B4DC-FA4F-8585-C7701E61D72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86DB1AD-9F93-B049-9000-7F1F4065DEA0}"/>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7C6D6C4B-F8B5-0B44-85DF-871AF2891C8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3E138BEA-49AF-414F-9142-9583D16CC2E7}"/>
              </a:ext>
            </a:extLst>
          </p:cNvPr>
          <p:cNvSpPr>
            <a:spLocks noGrp="1"/>
          </p:cNvSpPr>
          <p:nvPr>
            <p:ph type="dt" sz="half" idx="15"/>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982130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w Image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426F7B-F765-A041-8583-989BAD570E89}"/>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4A793FCF-8AFB-2140-82C6-57ADE55CFC6F}"/>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CBBF4798-D72A-AD4C-863A-FBBA8EE26C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69CB1DE2-DE32-FC45-BE5C-5FCC359ED0A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FD529BF8-3533-164A-AE3D-6EEF54329C8D}"/>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B43B1787-5038-7F45-A532-8F510DF54CC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43364A1-EADE-0942-8B1E-21144FB3E18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22CBA4C-4747-774A-A96E-7D5BCDD9435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0C9AD4EC-5607-0245-A1A9-35FBCE70D847}"/>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3741925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37455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ound Image (Boosted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74A65757-B53F-114C-B3F8-F34E13C7C5CE}"/>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334D7DA2-425A-3146-9A57-2A8C0856691C}"/>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2962657E-66F3-3A49-B435-C556F51E5FC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EF40A772-7DB0-D641-9592-145DDFE80E75}"/>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9DA19C3-AA7B-8941-B534-610481359E9D}"/>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E257A22-EE11-994F-99CF-B48FF4A43C9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027BF71A-881E-6F41-A6DC-48F1BC3F229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51778AA-3EB9-DC46-B135-1377B6467E8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9339A7D-F6BF-A64A-8456-E2F0F1228ADA}"/>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6C4862AD-A5FD-2745-B3D5-F90F33D5E7CF}"/>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5C38939F-2A67-3243-B8F2-523CD7D6184E}"/>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5728557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und Image (Blue foot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05292D9-5422-DD45-8A58-707C47BAB5D9}"/>
              </a:ext>
            </a:extLst>
          </p:cNvPr>
          <p:cNvGrpSpPr/>
          <p:nvPr userDrawn="1"/>
        </p:nvGrpSpPr>
        <p:grpSpPr>
          <a:xfrm>
            <a:off x="-377" y="6309248"/>
            <a:ext cx="4183778" cy="553324"/>
            <a:chOff x="-755" y="12618496"/>
            <a:chExt cx="8367556" cy="1106648"/>
          </a:xfrm>
        </p:grpSpPr>
        <p:grpSp>
          <p:nvGrpSpPr>
            <p:cNvPr id="27" name="Group 26">
              <a:extLst>
                <a:ext uri="{FF2B5EF4-FFF2-40B4-BE49-F238E27FC236}">
                  <a16:creationId xmlns:a16="http://schemas.microsoft.com/office/drawing/2014/main" id="{97D58235-ACC4-0544-A182-E2314DEEBDDA}"/>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187D9BA2-1006-9C40-9475-74D3C307D0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32905CB-3DF2-954C-B137-7B16027785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2C6A7FC1-C15D-AD42-A0CB-64303FD025A8}"/>
                </a:ext>
              </a:extLst>
            </p:cNvPr>
            <p:cNvGrpSpPr/>
            <p:nvPr userDrawn="1"/>
          </p:nvGrpSpPr>
          <p:grpSpPr>
            <a:xfrm>
              <a:off x="-755" y="12627864"/>
              <a:ext cx="2413264" cy="1097280"/>
              <a:chOff x="-3677406" y="-1"/>
              <a:chExt cx="22307482" cy="10058402"/>
            </a:xfrm>
          </p:grpSpPr>
          <p:pic>
            <p:nvPicPr>
              <p:cNvPr id="30" name="Graphic 29">
                <a:extLst>
                  <a:ext uri="{FF2B5EF4-FFF2-40B4-BE49-F238E27FC236}">
                    <a16:creationId xmlns:a16="http://schemas.microsoft.com/office/drawing/2014/main" id="{67588217-8F9C-DB42-B1A8-AAC15EDF08B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37FEE9EF-9079-7E4B-B704-A92F9BADDE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9" name="Graphic 28">
              <a:extLst>
                <a:ext uri="{FF2B5EF4-FFF2-40B4-BE49-F238E27FC236}">
                  <a16:creationId xmlns:a16="http://schemas.microsoft.com/office/drawing/2014/main" id="{7C3A4D6C-5FB8-3543-A672-A23756666D5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sp>
        <p:nvSpPr>
          <p:cNvPr id="3" name="Date Placeholder 2">
            <a:extLst>
              <a:ext uri="{FF2B5EF4-FFF2-40B4-BE49-F238E27FC236}">
                <a16:creationId xmlns:a16="http://schemas.microsoft.com/office/drawing/2014/main" id="{25ED134B-3548-3A4E-8918-A9DFEA7CF9F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BDAE75A9-13A4-274B-92E1-B785F13D6682}"/>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098519E1-F304-6B43-90E1-34C130C6CB6F}"/>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727569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und Image (Ultraviolet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B6E961DA-E30B-A74C-89FE-E0C54555E698}"/>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8CB018CB-759A-E54C-BD9B-BAFDD2E6A7C8}"/>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0215D371-7B68-2B4C-B5DA-B90137D9BE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BEF79A28-495C-FC4C-AC53-047DDFCE8B1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5CC585E-D07E-B941-94FB-08AC6A55C6E1}"/>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05C3CC01-9D74-084F-9CB3-934AC4589EF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5C32E01F-B2C0-1D4A-BA93-AFE15DCD584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2CF0B40-8D1A-B042-9423-CB9994ADC37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53CF538B-D7B1-B142-86E1-FB79CE6E8005}"/>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E17970A4-453F-634F-90BA-184CBBAA063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B11D5DD6-D042-6643-A98B-25CB9CFB5D14}"/>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8145235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14946708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6291246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8694379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6263401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accent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5639600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w Content (Boosted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35681"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9" name="TextBox 18">
            <a:extLst>
              <a:ext uri="{FF2B5EF4-FFF2-40B4-BE49-F238E27FC236}">
                <a16:creationId xmlns:a16="http://schemas.microsoft.com/office/drawing/2014/main" id="{318051EF-3A67-FE41-BE9F-C56F5F375DD5}"/>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12664043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 Content (Blue foot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236BF-E321-DE4C-9191-1FDDC8A7DA58}"/>
              </a:ext>
            </a:extLst>
          </p:cNvPr>
          <p:cNvGrpSpPr/>
          <p:nvPr userDrawn="1"/>
        </p:nvGrpSpPr>
        <p:grpSpPr>
          <a:xfrm>
            <a:off x="-377" y="6309248"/>
            <a:ext cx="4183778" cy="553324"/>
            <a:chOff x="-755" y="12618496"/>
            <a:chExt cx="8367556" cy="1106648"/>
          </a:xfrm>
        </p:grpSpPr>
        <p:grpSp>
          <p:nvGrpSpPr>
            <p:cNvPr id="19" name="Group 18">
              <a:extLst>
                <a:ext uri="{FF2B5EF4-FFF2-40B4-BE49-F238E27FC236}">
                  <a16:creationId xmlns:a16="http://schemas.microsoft.com/office/drawing/2014/main" id="{8887AAA2-4387-BC49-9D63-EA45A3DC9623}"/>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0A20F20-59FF-9744-ADE5-06EC785059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D6EF7D9E-663F-C64C-8456-1107043D4F7A}"/>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0" name="Group 19">
              <a:extLst>
                <a:ext uri="{FF2B5EF4-FFF2-40B4-BE49-F238E27FC236}">
                  <a16:creationId xmlns:a16="http://schemas.microsoft.com/office/drawing/2014/main" id="{36ECE530-004F-9F4B-B372-00F300166A75}"/>
                </a:ext>
              </a:extLst>
            </p:cNvPr>
            <p:cNvGrpSpPr/>
            <p:nvPr userDrawn="1"/>
          </p:nvGrpSpPr>
          <p:grpSpPr>
            <a:xfrm>
              <a:off x="-755" y="12627864"/>
              <a:ext cx="2413264" cy="1097280"/>
              <a:chOff x="-3677406" y="-1"/>
              <a:chExt cx="22307482" cy="10058402"/>
            </a:xfrm>
          </p:grpSpPr>
          <p:pic>
            <p:nvPicPr>
              <p:cNvPr id="29" name="Graphic 28">
                <a:extLst>
                  <a:ext uri="{FF2B5EF4-FFF2-40B4-BE49-F238E27FC236}">
                    <a16:creationId xmlns:a16="http://schemas.microsoft.com/office/drawing/2014/main" id="{0D95D349-FEB9-0942-B401-6B389994871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56BF71FF-108A-4347-A078-7B542F7E8D1A}"/>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F000F1DE-971C-F54D-B80B-3383A7678CD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sp>
        <p:nvSpPr>
          <p:cNvPr id="4" name="Date Placeholder 3">
            <a:extLst>
              <a:ext uri="{FF2B5EF4-FFF2-40B4-BE49-F238E27FC236}">
                <a16:creationId xmlns:a16="http://schemas.microsoft.com/office/drawing/2014/main" id="{EDB59518-CB52-7041-948D-60491DA11EA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A0091D7-5173-4A48-A415-8C4E036D8CFA}"/>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8B79636-8484-1045-AB1A-9BAFE697B7D1}"/>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1" name="TextBox 20">
            <a:extLst>
              <a:ext uri="{FF2B5EF4-FFF2-40B4-BE49-F238E27FC236}">
                <a16:creationId xmlns:a16="http://schemas.microsoft.com/office/drawing/2014/main" id="{167E0521-8459-1445-A52F-41B63FDB3C2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35607740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ist with image&#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387867" cy="4094317"/>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86783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 Content (Ultraviolet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C8D87EAD-1F7B-0C42-8C65-4EB22D08E808}"/>
              </a:ext>
            </a:extLst>
          </p:cNvPr>
          <p:cNvGrpSpPr/>
          <p:nvPr userDrawn="1"/>
        </p:nvGrpSpPr>
        <p:grpSpPr>
          <a:xfrm>
            <a:off x="-377" y="6307495"/>
            <a:ext cx="4183778" cy="555077"/>
            <a:chOff x="-755" y="12614990"/>
            <a:chExt cx="8367556" cy="1110154"/>
          </a:xfrm>
        </p:grpSpPr>
        <p:grpSp>
          <p:nvGrpSpPr>
            <p:cNvPr id="21" name="Group 20">
              <a:extLst>
                <a:ext uri="{FF2B5EF4-FFF2-40B4-BE49-F238E27FC236}">
                  <a16:creationId xmlns:a16="http://schemas.microsoft.com/office/drawing/2014/main" id="{DCB81E20-14C4-604C-A835-6B46CBD7552F}"/>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7C79678A-D047-8D4D-9235-0E470F898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FDD6C133-5604-E747-82EB-9D759E2E988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F5498215-34F2-1249-896E-E8446824E961}"/>
                </a:ext>
              </a:extLst>
            </p:cNvPr>
            <p:cNvGrpSpPr/>
            <p:nvPr userDrawn="1"/>
          </p:nvGrpSpPr>
          <p:grpSpPr>
            <a:xfrm>
              <a:off x="-755" y="12627864"/>
              <a:ext cx="2413264" cy="1097280"/>
              <a:chOff x="-3677406" y="-1"/>
              <a:chExt cx="22307482" cy="10058402"/>
            </a:xfrm>
            <a:solidFill>
              <a:schemeClr val="bg2"/>
            </a:solidFill>
          </p:grpSpPr>
          <p:pic>
            <p:nvPicPr>
              <p:cNvPr id="26" name="Graphic 25">
                <a:extLst>
                  <a:ext uri="{FF2B5EF4-FFF2-40B4-BE49-F238E27FC236}">
                    <a16:creationId xmlns:a16="http://schemas.microsoft.com/office/drawing/2014/main" id="{2AA3F68E-5BA2-0D42-A2C8-07111646E6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8D615A9F-C32B-DF49-B5A2-98BAF4E6E94D}"/>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A24B3E6E-C5F6-6841-B401-7EAC07CD7DD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4F38623B-33BF-604A-9834-93C14F95B086}"/>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A8935B83-5B85-7B49-B33D-4D0980435B4F}"/>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86CD563-C1A9-B44B-B725-23EB29D4798B}"/>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8" name="TextBox 17">
            <a:extLst>
              <a:ext uri="{FF2B5EF4-FFF2-40B4-BE49-F238E27FC236}">
                <a16:creationId xmlns:a16="http://schemas.microsoft.com/office/drawing/2014/main" id="{BB988916-074D-F142-9CBD-CAE6A199B65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0031359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ight Blue background">
    <p:bg>
      <p:bgPr>
        <a:solidFill>
          <a:schemeClr val="accent3"/>
        </a:soli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61072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osted BD Orange background">
    <p:bg>
      <p:bgPr>
        <a:solidFill>
          <a:schemeClr val="accent5"/>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B7CE93A-88BA-DE47-9EA2-5DE305055CCF}"/>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857547BF-4285-7447-90DA-FF328264CB26}"/>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D0F959E7-9087-8847-93A7-852D34AB4D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B4A02DCA-13D8-5441-87D2-391ECA31D31E}"/>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1D4A911B-3672-F548-8D9A-BC4616233244}"/>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F3F1730-4691-6044-98BF-18D2CC203D5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CA68789C-33D8-C045-A5A7-363567CA5FD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D8CEDC37-C9B3-5242-9409-726E72EDFF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5" name="Date Placeholder 4">
            <a:extLst>
              <a:ext uri="{FF2B5EF4-FFF2-40B4-BE49-F238E27FC236}">
                <a16:creationId xmlns:a16="http://schemas.microsoft.com/office/drawing/2014/main" id="{3E76B61C-02A0-CD4C-9657-4D2DAA284F8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FF7BB18B-56D5-804D-85B8-D5E7935B58CE}"/>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B97317B4-0E5C-0541-B690-245B3CBE8C5D}"/>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2646609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right Blue background">
    <p:bg>
      <p:bgPr>
        <a:solidFill>
          <a:schemeClr val="accent1"/>
        </a:soli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588753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ep Blue background">
    <p:bg>
      <p:bgPr>
        <a:solidFill>
          <a:schemeClr val="accent1"/>
        </a:soli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BD5E86A-1D35-BC4B-8901-CE64F533AFCF}"/>
              </a:ext>
            </a:extLst>
          </p:cNvPr>
          <p:cNvGrpSpPr/>
          <p:nvPr userDrawn="1"/>
        </p:nvGrpSpPr>
        <p:grpSpPr>
          <a:xfrm>
            <a:off x="-377" y="6307495"/>
            <a:ext cx="4183778" cy="555077"/>
            <a:chOff x="-755" y="12614990"/>
            <a:chExt cx="8367556" cy="1110154"/>
          </a:xfrm>
        </p:grpSpPr>
        <p:grpSp>
          <p:nvGrpSpPr>
            <p:cNvPr id="15" name="Group 14">
              <a:extLst>
                <a:ext uri="{FF2B5EF4-FFF2-40B4-BE49-F238E27FC236}">
                  <a16:creationId xmlns:a16="http://schemas.microsoft.com/office/drawing/2014/main" id="{D7D64F6A-F23E-EB4B-A1BF-285628CEC682}"/>
                </a:ext>
              </a:extLst>
            </p:cNvPr>
            <p:cNvGrpSpPr/>
            <p:nvPr userDrawn="1"/>
          </p:nvGrpSpPr>
          <p:grpSpPr>
            <a:xfrm>
              <a:off x="1" y="12627864"/>
              <a:ext cx="8366800" cy="1097280"/>
              <a:chOff x="-58710091" y="-1"/>
              <a:chExt cx="77340167" cy="10058402"/>
            </a:xfrm>
            <a:solidFill>
              <a:schemeClr val="accent5"/>
            </a:solidFill>
          </p:grpSpPr>
          <p:pic>
            <p:nvPicPr>
              <p:cNvPr id="21" name="Graphic 20">
                <a:extLst>
                  <a:ext uri="{FF2B5EF4-FFF2-40B4-BE49-F238E27FC236}">
                    <a16:creationId xmlns:a16="http://schemas.microsoft.com/office/drawing/2014/main" id="{05FEC0B6-149A-5F41-8A78-39443C2ED6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B0AF5167-B792-2A47-859B-96F5D49DFC2A}"/>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28F81B7A-52E9-9247-83D7-46E6DAEEF806}"/>
                </a:ext>
              </a:extLst>
            </p:cNvPr>
            <p:cNvGrpSpPr/>
            <p:nvPr userDrawn="1"/>
          </p:nvGrpSpPr>
          <p:grpSpPr>
            <a:xfrm>
              <a:off x="-755" y="12627864"/>
              <a:ext cx="2413264" cy="1097280"/>
              <a:chOff x="-3677406" y="-1"/>
              <a:chExt cx="22307482" cy="10058402"/>
            </a:xfrm>
            <a:solidFill>
              <a:schemeClr val="bg2"/>
            </a:solidFill>
          </p:grpSpPr>
          <p:pic>
            <p:nvPicPr>
              <p:cNvPr id="19" name="Graphic 18">
                <a:extLst>
                  <a:ext uri="{FF2B5EF4-FFF2-40B4-BE49-F238E27FC236}">
                    <a16:creationId xmlns:a16="http://schemas.microsoft.com/office/drawing/2014/main" id="{950BE1AE-DBE6-DB48-91B8-5DC77C64DF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0" name="Rectangle 19">
                <a:extLst>
                  <a:ext uri="{FF2B5EF4-FFF2-40B4-BE49-F238E27FC236}">
                    <a16:creationId xmlns:a16="http://schemas.microsoft.com/office/drawing/2014/main" id="{6E61472B-2587-3443-B904-33ED1EA14EC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87299127-4A14-D34E-82F7-86FEB35E94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2AECD48F-30B2-764D-83FE-588BA3637D00}"/>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25596FC-5226-054A-893D-02124D5A31CB}"/>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A511621-DEA6-A942-85CF-DFDFE9A29E65}"/>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44464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AB944F4E-6699-D046-83FA-19E14EE59588}"/>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DC6DDC32-EEDE-3642-BAC8-0D68767AA46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FCD6AB36-528F-524B-BD97-D25548A051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2DACBE60-1F33-9445-A834-40592573396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2CB3C51-6163-4346-B219-17D1C299883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19F39504-0059-A74A-A290-F6532817DB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AF7A0E65-4C8E-644C-8FED-294C2CB6A39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0B42B3DD-0FE0-2A47-BC63-EEBE7A39867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693A70EF-C9A9-1F4C-8833-559C48DCD60F}"/>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7D15338-88C6-C74C-AD49-3193C103BB3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67E908E7-BDD9-C14D-B284-34D00CEBA398}"/>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2926996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s (Blue footer)">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382FF4-7F00-E349-B438-47B73C443D7F}"/>
              </a:ext>
            </a:extLst>
          </p:cNvPr>
          <p:cNvGrpSpPr/>
          <p:nvPr userDrawn="1"/>
        </p:nvGrpSpPr>
        <p:grpSpPr>
          <a:xfrm>
            <a:off x="-377" y="6309248"/>
            <a:ext cx="4183778" cy="553324"/>
            <a:chOff x="-755" y="12618496"/>
            <a:chExt cx="8367556" cy="1106648"/>
          </a:xfrm>
        </p:grpSpPr>
        <p:grpSp>
          <p:nvGrpSpPr>
            <p:cNvPr id="35" name="Group 34">
              <a:extLst>
                <a:ext uri="{FF2B5EF4-FFF2-40B4-BE49-F238E27FC236}">
                  <a16:creationId xmlns:a16="http://schemas.microsoft.com/office/drawing/2014/main" id="{D7D62ADA-1BBF-3544-A688-FF0B2D03848A}"/>
                </a:ext>
              </a:extLst>
            </p:cNvPr>
            <p:cNvGrpSpPr/>
            <p:nvPr userDrawn="1"/>
          </p:nvGrpSpPr>
          <p:grpSpPr>
            <a:xfrm>
              <a:off x="1" y="12627864"/>
              <a:ext cx="8366800" cy="1097280"/>
              <a:chOff x="-58710091" y="-1"/>
              <a:chExt cx="77340167" cy="10058402"/>
            </a:xfrm>
            <a:solidFill>
              <a:schemeClr val="accent5"/>
            </a:solidFill>
          </p:grpSpPr>
          <p:pic>
            <p:nvPicPr>
              <p:cNvPr id="40" name="Graphic 39">
                <a:extLst>
                  <a:ext uri="{FF2B5EF4-FFF2-40B4-BE49-F238E27FC236}">
                    <a16:creationId xmlns:a16="http://schemas.microsoft.com/office/drawing/2014/main" id="{BA54DF3A-741F-C647-A10C-B5B9752E2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4AB51812-9636-944C-9FFB-3921AA93E6D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6" name="Group 35">
              <a:extLst>
                <a:ext uri="{FF2B5EF4-FFF2-40B4-BE49-F238E27FC236}">
                  <a16:creationId xmlns:a16="http://schemas.microsoft.com/office/drawing/2014/main" id="{78A7BB28-B910-374F-A049-1510469A8856}"/>
                </a:ext>
              </a:extLst>
            </p:cNvPr>
            <p:cNvGrpSpPr/>
            <p:nvPr userDrawn="1"/>
          </p:nvGrpSpPr>
          <p:grpSpPr>
            <a:xfrm>
              <a:off x="-755" y="12627864"/>
              <a:ext cx="2413264" cy="1097280"/>
              <a:chOff x="-3677406" y="-1"/>
              <a:chExt cx="22307482" cy="10058402"/>
            </a:xfrm>
          </p:grpSpPr>
          <p:pic>
            <p:nvPicPr>
              <p:cNvPr id="38" name="Graphic 37">
                <a:extLst>
                  <a:ext uri="{FF2B5EF4-FFF2-40B4-BE49-F238E27FC236}">
                    <a16:creationId xmlns:a16="http://schemas.microsoft.com/office/drawing/2014/main" id="{AD787805-9AC9-454C-92D5-72CFBC6E88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D5B385A4-F810-5648-BE04-9793E4A1ED2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7" name="Graphic 36">
              <a:extLst>
                <a:ext uri="{FF2B5EF4-FFF2-40B4-BE49-F238E27FC236}">
                  <a16:creationId xmlns:a16="http://schemas.microsoft.com/office/drawing/2014/main" id="{77C902AA-523C-5C4A-97C1-BA1571E9C66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5AACAD93-2329-814D-87A4-8C627BD7774D}"/>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9081DA-3A35-F743-B7FE-CABCFFBC5A31}"/>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EAA0F684-DC9A-F94B-A2FC-AAD7E43D079E}"/>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7938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8FBCA832-8645-FF4B-857D-C51F1E7561C8}"/>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1CFCB76B-F196-9E4A-9A0C-7D03B2B456E5}"/>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E4D56334-7C0A-6044-BACD-C64C3F794A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8D0AE5CA-4D62-3145-BF43-653DFB0F0614}"/>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773C9A3-BF66-8547-9C4D-303827DD9B9B}"/>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5D3AAF3E-4B3A-E141-A738-652AAF97F9C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1659246A-FF7E-8346-9481-2FB0FADC7D9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3AA775A9-12B8-0446-AAC7-344F879E4E6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74246E05-4021-144C-BEBD-DA16BA634C8E}"/>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2395EC4-2F7B-8940-A3B0-344D788B6362}"/>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F025708B-5E87-0944-A418-D7EB611CBEC9}"/>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732528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5" name="Group 14">
            <a:extLst>
              <a:ext uri="{FF2B5EF4-FFF2-40B4-BE49-F238E27FC236}">
                <a16:creationId xmlns:a16="http://schemas.microsoft.com/office/drawing/2014/main" id="{8B8C052F-3CB3-0144-9485-6C2A70CDD396}"/>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C8A4291F-73E3-9343-AFC7-1581D8F1149F}"/>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F6E230D7-1DCB-6743-9FDE-9B69FC6DE1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77032C41-4E48-FF4A-B2DD-D38EB5FA657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0CEC18B-89A1-1D4F-AC3C-F5F676E35CFF}"/>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19D10B8C-B515-AE41-8D42-E6FB5936227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27BBA21-CBEA-4B4E-B1ED-A91A486B95F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339FBDCB-110F-C748-8808-33EF41F20C9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6824D780-F91E-8749-BAC3-3431B0B74DC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508C743-1157-024A-AB1F-940BCC0B9EBC}"/>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2C278957-4E5D-D24E-83C0-E0471AF8464D}"/>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7" name="Content Placeholder 5">
            <a:extLst>
              <a:ext uri="{FF2B5EF4-FFF2-40B4-BE49-F238E27FC236}">
                <a16:creationId xmlns:a16="http://schemas.microsoft.com/office/drawing/2014/main" id="{63BDDFC6-A3AE-3540-8AB6-B97B82A2E7A7}"/>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393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with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9" name="Group 18">
            <a:extLst>
              <a:ext uri="{FF2B5EF4-FFF2-40B4-BE49-F238E27FC236}">
                <a16:creationId xmlns:a16="http://schemas.microsoft.com/office/drawing/2014/main" id="{7B2D45DC-97BB-7A46-A217-BC1F68CBA24E}"/>
              </a:ext>
            </a:extLst>
          </p:cNvPr>
          <p:cNvGrpSpPr/>
          <p:nvPr userDrawn="1"/>
        </p:nvGrpSpPr>
        <p:grpSpPr>
          <a:xfrm>
            <a:off x="-377" y="6309248"/>
            <a:ext cx="4183778" cy="553324"/>
            <a:chOff x="-755" y="12618496"/>
            <a:chExt cx="8367556" cy="1106648"/>
          </a:xfrm>
        </p:grpSpPr>
        <p:grpSp>
          <p:nvGrpSpPr>
            <p:cNvPr id="20" name="Group 19">
              <a:extLst>
                <a:ext uri="{FF2B5EF4-FFF2-40B4-BE49-F238E27FC236}">
                  <a16:creationId xmlns:a16="http://schemas.microsoft.com/office/drawing/2014/main" id="{F9A37827-A128-1840-9094-D85450B18003}"/>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FBBF16CB-F7FF-BB43-9D3D-BAD7CF8BB5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A8AEEA5D-8BE3-9A43-972D-1D1FE71EC57C}"/>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B05050B3-5638-934D-A7EA-BDBC4027F5B2}"/>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8094465D-1B6B-A54D-A3EE-C684A62B411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A176FAEE-B559-DD4C-BFB6-90F32D2DC0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10C25725-1CF7-6F43-8A88-88D7452628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C816B92-7700-AB4E-AADD-7384630C410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4E12DD8-E5A5-5444-BD41-12C7F086066F}"/>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2387911-02BE-3C45-982F-18A67ADF2332}"/>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6" name="Content Placeholder 5">
            <a:extLst>
              <a:ext uri="{FF2B5EF4-FFF2-40B4-BE49-F238E27FC236}">
                <a16:creationId xmlns:a16="http://schemas.microsoft.com/office/drawing/2014/main" id="{9AA38545-AB64-3C49-B488-B3E640F2358D}"/>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8210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with image&#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87867"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1"/>
            <a:ext cx="5389033" cy="4700816"/>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800" smtClean="0"/>
              <a:pPr/>
              <a:t>‹#›</a:t>
            </a:fld>
            <a:endParaRPr lang="en-US" sz="8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218857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with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36" name="Group 35">
            <a:extLst>
              <a:ext uri="{FF2B5EF4-FFF2-40B4-BE49-F238E27FC236}">
                <a16:creationId xmlns:a16="http://schemas.microsoft.com/office/drawing/2014/main" id="{3C0ADC1C-9787-A64E-ABCA-0F2958C97854}"/>
              </a:ext>
            </a:extLst>
          </p:cNvPr>
          <p:cNvGrpSpPr/>
          <p:nvPr userDrawn="1"/>
        </p:nvGrpSpPr>
        <p:grpSpPr>
          <a:xfrm>
            <a:off x="-377" y="6307495"/>
            <a:ext cx="4183778" cy="555077"/>
            <a:chOff x="-755" y="12614990"/>
            <a:chExt cx="8367556" cy="1110154"/>
          </a:xfrm>
        </p:grpSpPr>
        <p:grpSp>
          <p:nvGrpSpPr>
            <p:cNvPr id="37" name="Group 36">
              <a:extLst>
                <a:ext uri="{FF2B5EF4-FFF2-40B4-BE49-F238E27FC236}">
                  <a16:creationId xmlns:a16="http://schemas.microsoft.com/office/drawing/2014/main" id="{CA469F6C-D4BE-AD45-8912-BB939215C8C0}"/>
                </a:ext>
              </a:extLst>
            </p:cNvPr>
            <p:cNvGrpSpPr/>
            <p:nvPr userDrawn="1"/>
          </p:nvGrpSpPr>
          <p:grpSpPr>
            <a:xfrm>
              <a:off x="1" y="12627864"/>
              <a:ext cx="8366800" cy="1097280"/>
              <a:chOff x="-58710091" y="-1"/>
              <a:chExt cx="77340167" cy="10058402"/>
            </a:xfrm>
            <a:solidFill>
              <a:schemeClr val="accent5"/>
            </a:solidFill>
          </p:grpSpPr>
          <p:pic>
            <p:nvPicPr>
              <p:cNvPr id="42" name="Graphic 41">
                <a:extLst>
                  <a:ext uri="{FF2B5EF4-FFF2-40B4-BE49-F238E27FC236}">
                    <a16:creationId xmlns:a16="http://schemas.microsoft.com/office/drawing/2014/main" id="{048E7E54-AFF7-0F4D-9DCE-CE9B1A70E7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43" name="Rectangle 42">
                <a:extLst>
                  <a:ext uri="{FF2B5EF4-FFF2-40B4-BE49-F238E27FC236}">
                    <a16:creationId xmlns:a16="http://schemas.microsoft.com/office/drawing/2014/main" id="{08733773-17AA-DA46-9C16-5406143CE42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8" name="Group 37">
              <a:extLst>
                <a:ext uri="{FF2B5EF4-FFF2-40B4-BE49-F238E27FC236}">
                  <a16:creationId xmlns:a16="http://schemas.microsoft.com/office/drawing/2014/main" id="{10C9D598-ABC4-EE4E-A8BD-889346722B08}"/>
                </a:ext>
              </a:extLst>
            </p:cNvPr>
            <p:cNvGrpSpPr/>
            <p:nvPr userDrawn="1"/>
          </p:nvGrpSpPr>
          <p:grpSpPr>
            <a:xfrm>
              <a:off x="-755" y="12627864"/>
              <a:ext cx="2413264" cy="1097280"/>
              <a:chOff x="-3677406" y="-1"/>
              <a:chExt cx="22307482" cy="10058402"/>
            </a:xfrm>
            <a:solidFill>
              <a:schemeClr val="bg2"/>
            </a:solidFill>
          </p:grpSpPr>
          <p:pic>
            <p:nvPicPr>
              <p:cNvPr id="40" name="Graphic 39">
                <a:extLst>
                  <a:ext uri="{FF2B5EF4-FFF2-40B4-BE49-F238E27FC236}">
                    <a16:creationId xmlns:a16="http://schemas.microsoft.com/office/drawing/2014/main" id="{D419F331-0F1B-A74D-ACC1-30184877F55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C9F478F2-3267-5547-A213-13EA1798680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9" name="Graphic 38">
              <a:extLst>
                <a:ext uri="{FF2B5EF4-FFF2-40B4-BE49-F238E27FC236}">
                  <a16:creationId xmlns:a16="http://schemas.microsoft.com/office/drawing/2014/main" id="{90A77B55-6C34-C149-A07C-C74EC44EF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D0F9140-C92E-D049-863D-CF343A96973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DC271A33-4C3D-4744-83A4-A1F3995B3F79}"/>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EB2F13B6-5A34-EE4B-9A75-0B0BE365932B}"/>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8" name="Content Placeholder 5">
            <a:extLst>
              <a:ext uri="{FF2B5EF4-FFF2-40B4-BE49-F238E27FC236}">
                <a16:creationId xmlns:a16="http://schemas.microsoft.com/office/drawing/2014/main" id="{BF8349FF-0C46-B449-860F-BEE2E3975B34}"/>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147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Text,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99F253FA-3166-B643-8E92-A41C6D8FE693}"/>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A3ECED74-226C-294F-84EF-8C9E50D84141}"/>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B2E98A41-0CD8-BE42-8991-AA0C5904CE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E5CA5614-2578-3943-A320-29AB9561029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EC986F82-CAB1-7D46-8103-C03C19703C49}"/>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83AB1E9D-D732-9444-94B9-F067BA3800C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96E5E8F0-1BF3-3F44-AB21-0BD5444E396F}"/>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B4726056-6338-2D48-9A9A-7AE07968478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44825C22-6BB9-7C4C-9C3B-16DE249F680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A92EF95-72E8-A24F-B74C-08019F5F159E}"/>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46D12F2-714B-8D47-9458-BB4530F6602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975070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Text &amp;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75E1FE9B-6A37-A84F-AF9D-741C2446D0AD}"/>
              </a:ext>
            </a:extLst>
          </p:cNvPr>
          <p:cNvGrpSpPr/>
          <p:nvPr userDrawn="1"/>
        </p:nvGrpSpPr>
        <p:grpSpPr>
          <a:xfrm>
            <a:off x="0" y="6313932"/>
            <a:ext cx="4183778" cy="553324"/>
            <a:chOff x="-755" y="12618496"/>
            <a:chExt cx="8367556" cy="1106648"/>
          </a:xfrm>
        </p:grpSpPr>
        <p:grpSp>
          <p:nvGrpSpPr>
            <p:cNvPr id="30" name="Group 29">
              <a:extLst>
                <a:ext uri="{FF2B5EF4-FFF2-40B4-BE49-F238E27FC236}">
                  <a16:creationId xmlns:a16="http://schemas.microsoft.com/office/drawing/2014/main" id="{74A13386-EA9D-994E-95A4-BAF79B1F8132}"/>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1C4F78AA-20FF-A742-882A-5FD2EDA36F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F243EACA-79B4-3144-BEF0-DE013214F1E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D71AE38F-8554-4C4D-B428-65E491043E68}"/>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E22BD29-02B6-8E40-8B34-7659F5F5D3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3EF496BC-A3F0-0749-B6F3-D5FCC3D772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4230042D-0C53-8C43-B463-4C24C20BB54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1C5EC443-8A84-CB4D-ACCF-57EB89BDB9FB}"/>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157D488-D5F2-244E-9FC8-B9F853CDB21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5A718E8-CD61-2A42-9521-EEEF3536A75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48241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Text &amp;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C0806B28-DD8C-B840-9AFB-501FAA08E65F}"/>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BE7465E0-2468-A043-8CB8-93B8FC31FB5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4E8102DE-C997-BA4D-B5B2-22DAA83BE9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AC91469F-C2FC-7D4F-AF9D-B9DDEBF2022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6F17C82-DC40-D14D-A1CD-D1D55432FF26}"/>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EA4C99E-121D-9445-9B2E-AE0FBD43422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785F32B9-658E-AC47-80FF-9D7B3C84A24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1ECA737-2080-A04C-9C83-38AAE205B63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6C472A8-4999-2347-BB8C-AD6005BBA01E}"/>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F671A82-172F-F64E-B53E-53D8126FB062}"/>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825707B0-6CA0-7849-8605-CC432E1809BC}"/>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6524274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ound-corner image (Boosted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392F18FC-396B-6C46-BD7A-01F72888AAF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5E90DB79-11E7-BE42-8547-9755C2F6CD33}"/>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3BE96D83-7E07-0E4A-8440-B613363404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0D3083B3-E531-4F4B-AF2F-A097D0A871E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7446520E-8D63-AA47-93D1-3DC8D2A1B7C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A8CB362B-5CB2-A74A-AD48-0BBE245FEF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E3C8235-2E3E-E141-BE13-2BEF6C97879A}"/>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BAF681DE-9066-5841-93F9-D57FF9E1ACD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AF40156B-2E95-894C-8110-BFE81CF4E5AD}"/>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7619969-CB76-C347-8C69-BC7A644FBE5A}"/>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95051D94-AB3D-6E4F-AD72-54CFDD8ABB68}"/>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896964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ound-corner image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DE8C8-C03B-0C4C-94A5-E80E78ACD717}"/>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A0F11EF4-51D5-E84A-AEB0-28D96DB83EB6}"/>
                </a:ext>
              </a:extLst>
            </p:cNvPr>
            <p:cNvGrpSpPr/>
            <p:nvPr userDrawn="1"/>
          </p:nvGrpSpPr>
          <p:grpSpPr>
            <a:xfrm>
              <a:off x="1" y="12627864"/>
              <a:ext cx="8366800" cy="1097280"/>
              <a:chOff x="-58710091" y="-1"/>
              <a:chExt cx="77340167" cy="10058402"/>
            </a:xfrm>
            <a:solidFill>
              <a:schemeClr val="accent5"/>
            </a:solidFill>
          </p:grpSpPr>
          <p:pic>
            <p:nvPicPr>
              <p:cNvPr id="25" name="Graphic 24">
                <a:extLst>
                  <a:ext uri="{FF2B5EF4-FFF2-40B4-BE49-F238E27FC236}">
                    <a16:creationId xmlns:a16="http://schemas.microsoft.com/office/drawing/2014/main" id="{7457AADF-F9EE-F944-A4E3-ED31D5A5D8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BA43365F-873C-2449-924D-C1B7ACB53F58}"/>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939B147B-2650-204D-934F-F8D6340CCA68}"/>
                </a:ext>
              </a:extLst>
            </p:cNvPr>
            <p:cNvGrpSpPr/>
            <p:nvPr userDrawn="1"/>
          </p:nvGrpSpPr>
          <p:grpSpPr>
            <a:xfrm>
              <a:off x="-755" y="12627864"/>
              <a:ext cx="2413264" cy="1097280"/>
              <a:chOff x="-3677406" y="-1"/>
              <a:chExt cx="22307482" cy="10058402"/>
            </a:xfrm>
          </p:grpSpPr>
          <p:pic>
            <p:nvPicPr>
              <p:cNvPr id="23" name="Graphic 22">
                <a:extLst>
                  <a:ext uri="{FF2B5EF4-FFF2-40B4-BE49-F238E27FC236}">
                    <a16:creationId xmlns:a16="http://schemas.microsoft.com/office/drawing/2014/main" id="{1A7C11D1-8E38-EF4F-99A6-6D87663D2A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1B8D9A58-4B07-7E4C-AC97-06BC6BAA4BA8}"/>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2" name="Graphic 21">
              <a:extLst>
                <a:ext uri="{FF2B5EF4-FFF2-40B4-BE49-F238E27FC236}">
                  <a16:creationId xmlns:a16="http://schemas.microsoft.com/office/drawing/2014/main" id="{E7700464-5443-A14C-ACB0-64EE93E977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sp>
        <p:nvSpPr>
          <p:cNvPr id="3" name="Date Placeholder 2">
            <a:extLst>
              <a:ext uri="{FF2B5EF4-FFF2-40B4-BE49-F238E27FC236}">
                <a16:creationId xmlns:a16="http://schemas.microsoft.com/office/drawing/2014/main" id="{20793EA7-964F-C54D-A3DB-E7E2FEDA948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2457BD3-5C2A-AA43-B956-36AF82A537E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754D73B8-DD47-8248-A369-43447F2C0A5E}"/>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02490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ound-corner image (Ultraviolet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9748"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03F4937E-BD86-CB49-B013-306F8CC98751}"/>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DF1258E2-2724-A447-8D5A-57603EC576D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1DC7B3C4-7502-674D-8927-F0253553B3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FA0B6F8D-A7FC-964B-9212-258AAE38B63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9860463-D88E-C04A-9EFE-99CA07BC8BDF}"/>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286A1FA-5D19-DF48-8CE4-759F0E0714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6958BFC-2200-C342-B4BE-355D0782339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9EE2C615-A33B-8144-BADB-AECE026C481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9CAC9088-D5E0-3340-8F01-6D02244ED75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4057993-E661-1549-A220-0A94494F23A4}"/>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0240D1C-6FC0-BC43-8D48-A851618A822A}"/>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532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 w images (Boosted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40" name="Group 39">
            <a:extLst>
              <a:ext uri="{FF2B5EF4-FFF2-40B4-BE49-F238E27FC236}">
                <a16:creationId xmlns:a16="http://schemas.microsoft.com/office/drawing/2014/main" id="{7BAA3EA0-7108-3F4B-97F4-E868B9D3B41F}"/>
              </a:ext>
            </a:extLst>
          </p:cNvPr>
          <p:cNvGrpSpPr/>
          <p:nvPr userDrawn="1"/>
        </p:nvGrpSpPr>
        <p:grpSpPr>
          <a:xfrm>
            <a:off x="-377" y="6309248"/>
            <a:ext cx="4183778" cy="553324"/>
            <a:chOff x="-755" y="12618496"/>
            <a:chExt cx="8367556" cy="1106648"/>
          </a:xfrm>
        </p:grpSpPr>
        <p:grpSp>
          <p:nvGrpSpPr>
            <p:cNvPr id="41" name="Group 40">
              <a:extLst>
                <a:ext uri="{FF2B5EF4-FFF2-40B4-BE49-F238E27FC236}">
                  <a16:creationId xmlns:a16="http://schemas.microsoft.com/office/drawing/2014/main" id="{EADDA8FF-9875-B946-8C9B-13377DD0982D}"/>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ABFAD1B4-F790-5F45-83AF-C5C0DA43EE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51AF5174-BB73-6540-9B00-6F2685745C76}"/>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42" name="Group 41">
              <a:extLst>
                <a:ext uri="{FF2B5EF4-FFF2-40B4-BE49-F238E27FC236}">
                  <a16:creationId xmlns:a16="http://schemas.microsoft.com/office/drawing/2014/main" id="{E66C331A-F1D1-8A42-B37A-DFCECAF0C65C}"/>
                </a:ext>
              </a:extLst>
            </p:cNvPr>
            <p:cNvGrpSpPr/>
            <p:nvPr userDrawn="1"/>
          </p:nvGrpSpPr>
          <p:grpSpPr>
            <a:xfrm>
              <a:off x="-755" y="12627864"/>
              <a:ext cx="2413264" cy="1097280"/>
              <a:chOff x="-3677406" y="-1"/>
              <a:chExt cx="22307482" cy="10058402"/>
            </a:xfrm>
          </p:grpSpPr>
          <p:pic>
            <p:nvPicPr>
              <p:cNvPr id="44" name="Graphic 43">
                <a:extLst>
                  <a:ext uri="{FF2B5EF4-FFF2-40B4-BE49-F238E27FC236}">
                    <a16:creationId xmlns:a16="http://schemas.microsoft.com/office/drawing/2014/main" id="{5DA3B389-8891-4246-907A-9E2507607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45" name="Rectangle 44">
                <a:extLst>
                  <a:ext uri="{FF2B5EF4-FFF2-40B4-BE49-F238E27FC236}">
                    <a16:creationId xmlns:a16="http://schemas.microsoft.com/office/drawing/2014/main" id="{412C0C27-4AD6-104D-946A-9414E198A9A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43" name="Graphic 42">
              <a:extLst>
                <a:ext uri="{FF2B5EF4-FFF2-40B4-BE49-F238E27FC236}">
                  <a16:creationId xmlns:a16="http://schemas.microsoft.com/office/drawing/2014/main" id="{A089BFE0-E55A-DE48-BA61-B9A43958917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2CE653F1-12AF-574D-A0F9-7BAA62A56613}"/>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3B1EC48E-1C1C-FD47-85C7-93C036CD88C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C56FE9EB-9D8E-C642-ADCF-5642C4843CD1}"/>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32082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 w images (Blue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20" name="Group 19">
            <a:extLst>
              <a:ext uri="{FF2B5EF4-FFF2-40B4-BE49-F238E27FC236}">
                <a16:creationId xmlns:a16="http://schemas.microsoft.com/office/drawing/2014/main" id="{B1BDB193-5F02-014E-ADBC-387C7ED14630}"/>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FAC82774-8941-3448-A12A-F824C5DB62E1}"/>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2727F243-1097-6E43-B241-E4C673E35E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1DA93181-87CD-2D4B-8487-1F175466D65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BE61AA02-9BAC-404E-9C0E-447A35E7C8DD}"/>
                </a:ext>
              </a:extLst>
            </p:cNvPr>
            <p:cNvGrpSpPr/>
            <p:nvPr userDrawn="1"/>
          </p:nvGrpSpPr>
          <p:grpSpPr>
            <a:xfrm>
              <a:off x="-755" y="12627864"/>
              <a:ext cx="2413264" cy="1097280"/>
              <a:chOff x="-3677406" y="-1"/>
              <a:chExt cx="22307482" cy="10058402"/>
            </a:xfrm>
          </p:grpSpPr>
          <p:pic>
            <p:nvPicPr>
              <p:cNvPr id="24" name="Graphic 23">
                <a:extLst>
                  <a:ext uri="{FF2B5EF4-FFF2-40B4-BE49-F238E27FC236}">
                    <a16:creationId xmlns:a16="http://schemas.microsoft.com/office/drawing/2014/main" id="{6509DDFD-68E8-B349-A9CC-0D07F4426BD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F491B843-BE57-F04E-B015-702C85698F7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9B3EE870-756C-E44E-91BE-2EFA02D349E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F8CAA372-95EF-0D42-8E26-2387564450BD}"/>
              </a:ext>
            </a:extLst>
          </p:cNvPr>
          <p:cNvSpPr>
            <a:spLocks noGrp="1"/>
          </p:cNvSpPr>
          <p:nvPr>
            <p:ph type="dt" sz="half" idx="2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8EA8757E-1E9C-F846-AC9A-FAFBFD629E16}"/>
              </a:ext>
            </a:extLst>
          </p:cNvPr>
          <p:cNvSpPr>
            <a:spLocks noGrp="1"/>
          </p:cNvSpPr>
          <p:nvPr>
            <p:ph type="ftr" sz="quarter" idx="2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95D49735-B366-F848-B818-BF53FBDEF128}"/>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8625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w images (Ultraviolet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19" name="Group 18">
            <a:extLst>
              <a:ext uri="{FF2B5EF4-FFF2-40B4-BE49-F238E27FC236}">
                <a16:creationId xmlns:a16="http://schemas.microsoft.com/office/drawing/2014/main" id="{669C079C-6A17-D543-BE5D-9440710D3DA1}"/>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2D771EB1-9D74-A841-86E5-90A6EA50C0BE}"/>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981B7C03-36AC-E64A-AEC1-EB6FA7BA7F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7D6F1FA7-BA25-6C4B-944A-1B0BB1928BDD}"/>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D54C93BF-1A32-044C-B6BB-27FB1FAF78DD}"/>
                </a:ext>
              </a:extLst>
            </p:cNvPr>
            <p:cNvGrpSpPr/>
            <p:nvPr userDrawn="1"/>
          </p:nvGrpSpPr>
          <p:grpSpPr>
            <a:xfrm>
              <a:off x="-755" y="12627864"/>
              <a:ext cx="2413264" cy="1097280"/>
              <a:chOff x="-3677406" y="-1"/>
              <a:chExt cx="22307482" cy="10058402"/>
            </a:xfrm>
            <a:solidFill>
              <a:schemeClr val="bg2"/>
            </a:solidFill>
          </p:grpSpPr>
          <p:pic>
            <p:nvPicPr>
              <p:cNvPr id="32" name="Graphic 31">
                <a:extLst>
                  <a:ext uri="{FF2B5EF4-FFF2-40B4-BE49-F238E27FC236}">
                    <a16:creationId xmlns:a16="http://schemas.microsoft.com/office/drawing/2014/main" id="{9F74ECB3-E157-DA45-AECC-888CC813066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471AC3DC-0BC3-BD43-A5B1-3C3B63B8046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803C1452-E981-8E42-A466-08D058DF5AD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C96E7EC8-CEAE-364C-99F7-8EE62E2A7831}"/>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BF957B22-6168-0B45-ADDB-3EEDD7A6838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96709A5-5A98-BB43-801D-981C2CCD4F87}"/>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19153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ayout 1&#10;(with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8" name="Picture 7"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35010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ta - Text on right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3EBAD299-7C5E-D444-84EF-F7D7F5519390}"/>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6CA26C0B-3354-5C48-ADA9-D4D7815CD75E}"/>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450CC46D-6324-B345-9E54-A1868044E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8ACC0E33-79FF-854C-9BC5-D2D95CC86621}"/>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C205460F-8B37-3F43-87C0-FF92929F5D47}"/>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DE6B9B3B-DAB2-A240-89DD-C7172C5BF4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878E9B2A-865D-1D45-AB16-8CFA1D839B7E}"/>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E46317C7-3C5C-DD4D-9BB5-C901D8971EC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87D1DE24-F0F1-D042-95EC-2B74E820A94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5B461C92-4979-BA40-AD6B-6240F538F9F8}"/>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AEA8E3E-67D7-4A4E-9046-F4FF19E558D7}"/>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23186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ta - Text on right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3574C0-8C98-CB4E-8AD9-DB5052631CC4}"/>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9C1F31D4-0E4A-8A4B-977A-CDD017A9278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4973E3EB-6390-7549-A5F6-FC530ED1DE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4FC1FC73-1CB6-6B40-A09F-3F0C68C0C1AF}"/>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8430DB33-4BFC-F34E-A7FC-75F268E79B78}"/>
                </a:ext>
              </a:extLst>
            </p:cNvPr>
            <p:cNvGrpSpPr/>
            <p:nvPr userDrawn="1"/>
          </p:nvGrpSpPr>
          <p:grpSpPr>
            <a:xfrm>
              <a:off x="-755" y="12627864"/>
              <a:ext cx="2413264" cy="1097280"/>
              <a:chOff x="-3677406" y="-1"/>
              <a:chExt cx="22307482" cy="10058402"/>
            </a:xfrm>
          </p:grpSpPr>
          <p:pic>
            <p:nvPicPr>
              <p:cNvPr id="27" name="Graphic 26">
                <a:extLst>
                  <a:ext uri="{FF2B5EF4-FFF2-40B4-BE49-F238E27FC236}">
                    <a16:creationId xmlns:a16="http://schemas.microsoft.com/office/drawing/2014/main" id="{801478C2-5AD5-DE49-9357-A1FBA4A8DC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2F2BCF86-D599-494D-B25A-505BA59414ED}"/>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6" name="Graphic 25">
              <a:extLst>
                <a:ext uri="{FF2B5EF4-FFF2-40B4-BE49-F238E27FC236}">
                  <a16:creationId xmlns:a16="http://schemas.microsoft.com/office/drawing/2014/main" id="{6600B79E-25F9-6849-AC95-182F896A598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3" name="Date Placeholder 2">
            <a:extLst>
              <a:ext uri="{FF2B5EF4-FFF2-40B4-BE49-F238E27FC236}">
                <a16:creationId xmlns:a16="http://schemas.microsoft.com/office/drawing/2014/main" id="{EDDE60C5-2106-1D49-9CF6-D5FF3E839C39}"/>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CBBAC01-8BA2-6F48-8E53-7A6F439EA7E4}"/>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139F9642-3609-4642-9007-82D01A16599E}"/>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5830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ta - Text on right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240D5CEF-BCEE-904A-B755-AE2BF59EB392}"/>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D602D44F-0C1D-4F49-A6E6-33B237274792}"/>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7BA35CF0-4B77-6D49-9AD8-C3C2C2CC967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9EA9B887-0214-7D46-BECE-C622362243F5}"/>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73527F6-6791-2C4A-BD5D-20093124D20E}"/>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AD02CE2A-FF15-8440-B14A-93DE5FE4CDF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D0C7B268-BFF0-F24B-83DB-99F7CBEEB85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1A51ECA-FA38-6F46-9E97-ED69728B6AD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7A29C3E2-0D5C-2E46-B6E4-07BE7E8339D3}"/>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2C93CB88-785E-CF49-9660-B5EF2039919B}"/>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93EB2E6-65B6-C141-B29C-6D9FC19040B9}"/>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471288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 Header only (Booste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1B9EB6B0-4C5F-0440-9D90-57D6B50CA0A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10863127-7433-4447-B335-79333E654DBA}"/>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BC62A163-9BBA-564E-9C39-0CC056BAE5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E5C89D9-5BFC-7343-AF13-EF51D01D048B}"/>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119FCAC-90B9-2445-AA2F-31C152164EFC}"/>
                </a:ext>
              </a:extLst>
            </p:cNvPr>
            <p:cNvGrpSpPr/>
            <p:nvPr userDrawn="1"/>
          </p:nvGrpSpPr>
          <p:grpSpPr>
            <a:xfrm>
              <a:off x="-755" y="12627864"/>
              <a:ext cx="2413264" cy="1097280"/>
              <a:chOff x="-3677406" y="-1"/>
              <a:chExt cx="22307482" cy="10058402"/>
            </a:xfrm>
          </p:grpSpPr>
          <p:pic>
            <p:nvPicPr>
              <p:cNvPr id="20" name="Graphic 19">
                <a:extLst>
                  <a:ext uri="{FF2B5EF4-FFF2-40B4-BE49-F238E27FC236}">
                    <a16:creationId xmlns:a16="http://schemas.microsoft.com/office/drawing/2014/main" id="{ED02B807-42FD-FC42-88D4-03555819F72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7334B991-2B54-F845-9210-67AF0D1F2AE4}"/>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85DC42ED-AD11-4948-9745-72A32A9019A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2F0654B8-3902-264C-8539-7F1DCD60F23E}"/>
              </a:ext>
            </a:extLst>
          </p:cNvPr>
          <p:cNvSpPr>
            <a:spLocks noGrp="1"/>
          </p:cNvSpPr>
          <p:nvPr>
            <p:ph type="ftr" sz="quarter" idx="11"/>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FD01A6A-E229-CE4D-B8BA-F300C204EC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10711878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 Header only (Blue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E9EEFF-3F9D-0042-B333-771085912B63}"/>
              </a:ext>
            </a:extLst>
          </p:cNvPr>
          <p:cNvGrpSpPr/>
          <p:nvPr userDrawn="1"/>
        </p:nvGrpSpPr>
        <p:grpSpPr>
          <a:xfrm>
            <a:off x="-377" y="6309248"/>
            <a:ext cx="4183778" cy="553324"/>
            <a:chOff x="-755" y="12618496"/>
            <a:chExt cx="8367556" cy="1106648"/>
          </a:xfrm>
        </p:grpSpPr>
        <p:grpSp>
          <p:nvGrpSpPr>
            <p:cNvPr id="14" name="Group 13">
              <a:extLst>
                <a:ext uri="{FF2B5EF4-FFF2-40B4-BE49-F238E27FC236}">
                  <a16:creationId xmlns:a16="http://schemas.microsoft.com/office/drawing/2014/main" id="{FD62AF48-6720-B545-9873-73FCA70D8102}"/>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726940D5-8B11-4948-AF37-95E5616CAF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C49BA594-ECC6-C34A-B68A-013ADB6982C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6B1764B7-C07A-5640-9DB5-3D8CCD50938B}"/>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07692AAF-8711-8B4B-8971-A4AF321C90F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04C4FAD7-F9AC-A74B-B60A-FE099CC457D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E5CA1945-E3AD-FF45-A20E-04618DFD2E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sp>
        <p:nvSpPr>
          <p:cNvPr id="4" name="Date Placeholder 3">
            <a:extLst>
              <a:ext uri="{FF2B5EF4-FFF2-40B4-BE49-F238E27FC236}">
                <a16:creationId xmlns:a16="http://schemas.microsoft.com/office/drawing/2014/main" id="{B9236C6F-43BC-5D4F-911F-93ADC5354FE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71AF1E0A-E06E-954E-AF46-DA33DB60A806}"/>
              </a:ext>
            </a:extLst>
          </p:cNvPr>
          <p:cNvSpPr>
            <a:spLocks noGrp="1"/>
          </p:cNvSpPr>
          <p:nvPr>
            <p:ph type="ftr" sz="quarter" idx="11"/>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19097CE-E6AF-DC4D-8A01-D77770D63E6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2152414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ta - Header only (Ultraviole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3A028D44-E7E8-774F-AD2E-82937F79FFF5}"/>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941A0AC5-938F-3544-8135-7199E4AC3966}"/>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03F80134-B0C8-8C43-A09E-3B742C750C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6A7AF7A5-3BA5-9447-A3C6-ED42B96005D9}"/>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3FA307F4-4E7A-9746-9CD0-837DAF000674}"/>
                </a:ext>
              </a:extLst>
            </p:cNvPr>
            <p:cNvGrpSpPr/>
            <p:nvPr userDrawn="1"/>
          </p:nvGrpSpPr>
          <p:grpSpPr>
            <a:xfrm>
              <a:off x="-755" y="12627864"/>
              <a:ext cx="2413264" cy="1097280"/>
              <a:chOff x="-3677406" y="-1"/>
              <a:chExt cx="22307482" cy="10058402"/>
            </a:xfrm>
            <a:solidFill>
              <a:schemeClr val="bg2"/>
            </a:solidFill>
          </p:grpSpPr>
          <p:pic>
            <p:nvPicPr>
              <p:cNvPr id="20" name="Graphic 19">
                <a:extLst>
                  <a:ext uri="{FF2B5EF4-FFF2-40B4-BE49-F238E27FC236}">
                    <a16:creationId xmlns:a16="http://schemas.microsoft.com/office/drawing/2014/main" id="{0E40AE51-ACCD-714B-928A-A1A80F45A1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61D1A0FE-1BD9-A447-BD03-5FADEDA96D9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3D2480B4-7FA5-7C43-8E80-5743347A88C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AD276F32-0B67-1743-9EE5-55CFD47041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F705E-BCF9-A94A-A5A1-67E511A73760}"/>
              </a:ext>
            </a:extLst>
          </p:cNvPr>
          <p:cNvSpPr>
            <a:spLocks noGrp="1"/>
          </p:cNvSpPr>
          <p:nvPr>
            <p:ph type="ftr" sz="quarter" idx="11"/>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DAF45FD-CB0D-364F-A61D-C39A0C3207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345156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Text Shapes (Boosted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D93A6-6719-0249-A3FC-20BE9012F605}"/>
              </a:ext>
            </a:extLst>
          </p:cNvPr>
          <p:cNvGrpSpPr/>
          <p:nvPr userDrawn="1"/>
        </p:nvGrpSpPr>
        <p:grpSpPr>
          <a:xfrm>
            <a:off x="3118339" y="1835783"/>
            <a:ext cx="8878986" cy="4000500"/>
            <a:chOff x="6236677" y="3671566"/>
            <a:chExt cx="17757973" cy="8001000"/>
          </a:xfrm>
        </p:grpSpPr>
        <p:sp>
          <p:nvSpPr>
            <p:cNvPr id="12" name="Graphic 8">
              <a:extLst>
                <a:ext uri="{FF2B5EF4-FFF2-40B4-BE49-F238E27FC236}">
                  <a16:creationId xmlns:a16="http://schemas.microsoft.com/office/drawing/2014/main" id="{648760F8-9C7D-3743-9E06-8C0DE5610B7F}"/>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6" name="Rectangle 25">
              <a:extLst>
                <a:ext uri="{FF2B5EF4-FFF2-40B4-BE49-F238E27FC236}">
                  <a16:creationId xmlns:a16="http://schemas.microsoft.com/office/drawing/2014/main" id="{B12E4DB1-B28F-A448-8211-A8761175B360}"/>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71F924D4-AB55-0F4B-B555-D776CA70456F}"/>
              </a:ext>
            </a:extLst>
          </p:cNvPr>
          <p:cNvGrpSpPr/>
          <p:nvPr userDrawn="1"/>
        </p:nvGrpSpPr>
        <p:grpSpPr>
          <a:xfrm>
            <a:off x="-1" y="1835783"/>
            <a:ext cx="6092061" cy="4000500"/>
            <a:chOff x="-1" y="3671566"/>
            <a:chExt cx="12184122" cy="8001000"/>
          </a:xfrm>
        </p:grpSpPr>
        <p:sp>
          <p:nvSpPr>
            <p:cNvPr id="13" name="Graphic 24">
              <a:extLst>
                <a:ext uri="{FF2B5EF4-FFF2-40B4-BE49-F238E27FC236}">
                  <a16:creationId xmlns:a16="http://schemas.microsoft.com/office/drawing/2014/main" id="{56509C21-1811-E94E-90BA-44277912079B}"/>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11" name="Rectangle 10">
              <a:extLst>
                <a:ext uri="{FF2B5EF4-FFF2-40B4-BE49-F238E27FC236}">
                  <a16:creationId xmlns:a16="http://schemas.microsoft.com/office/drawing/2014/main" id="{60271E08-6B10-9948-97BD-1C296EFD0D4C}"/>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FA379236-8841-D244-B6DD-8A94C5AC2C17}"/>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2BDA2F4-5A65-2048-BCEE-7278C6D76F0C}"/>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B4CA1ED2-B81F-D144-A4EF-E898CF6ED8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A4558DA1-E368-1E45-90BF-AC123B2A366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2F34BDE3-5A07-514F-B222-C13794E32308}"/>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C22FCBFF-DEB1-5C47-A1D5-3B388B5B47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6DAA0AC5-209A-8E4E-879B-D23E2E0FD16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995F1AF0-340B-1B47-9CCA-9C5A34D6D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B06031EF-C0B2-EC48-A4FC-E3A735B609DD}"/>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8F7F9F6-8092-BC46-BB74-CCF66506E1AA}"/>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3C6E15A5-B80F-3A41-830E-5FA709B6E1C2}"/>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250043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Text Shapes (Blue foot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24D8E1C-6F82-114B-A6EF-A6281CC5C0F2}"/>
              </a:ext>
            </a:extLst>
          </p:cNvPr>
          <p:cNvGrpSpPr/>
          <p:nvPr userDrawn="1"/>
        </p:nvGrpSpPr>
        <p:grpSpPr>
          <a:xfrm>
            <a:off x="3118339" y="1835783"/>
            <a:ext cx="8878986" cy="4000500"/>
            <a:chOff x="6236677" y="3671566"/>
            <a:chExt cx="17757973" cy="8001000"/>
          </a:xfrm>
        </p:grpSpPr>
        <p:sp>
          <p:nvSpPr>
            <p:cNvPr id="25" name="Graphic 8">
              <a:extLst>
                <a:ext uri="{FF2B5EF4-FFF2-40B4-BE49-F238E27FC236}">
                  <a16:creationId xmlns:a16="http://schemas.microsoft.com/office/drawing/2014/main" id="{9A293DA9-9324-0F48-9C03-FFCB397A6505}"/>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7" name="Rectangle 26">
              <a:extLst>
                <a:ext uri="{FF2B5EF4-FFF2-40B4-BE49-F238E27FC236}">
                  <a16:creationId xmlns:a16="http://schemas.microsoft.com/office/drawing/2014/main" id="{CBA03BDB-6B07-1B46-AA54-B7CCE2E9F156}"/>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340A508C-58ED-0C42-B2F0-0D8798438BFF}"/>
              </a:ext>
            </a:extLst>
          </p:cNvPr>
          <p:cNvGrpSpPr/>
          <p:nvPr userDrawn="1"/>
        </p:nvGrpSpPr>
        <p:grpSpPr>
          <a:xfrm>
            <a:off x="-1" y="1835783"/>
            <a:ext cx="6092061" cy="4000500"/>
            <a:chOff x="-1" y="3671566"/>
            <a:chExt cx="12184122" cy="8001000"/>
          </a:xfrm>
        </p:grpSpPr>
        <p:sp>
          <p:nvSpPr>
            <p:cNvPr id="36" name="Graphic 24">
              <a:extLst>
                <a:ext uri="{FF2B5EF4-FFF2-40B4-BE49-F238E27FC236}">
                  <a16:creationId xmlns:a16="http://schemas.microsoft.com/office/drawing/2014/main" id="{D07CB2B5-AA25-FC48-8765-B86FD6DC262E}"/>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7" name="Rectangle 36">
              <a:extLst>
                <a:ext uri="{FF2B5EF4-FFF2-40B4-BE49-F238E27FC236}">
                  <a16:creationId xmlns:a16="http://schemas.microsoft.com/office/drawing/2014/main" id="{D6D9151A-0933-1148-855B-EFCE298B7645}"/>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C0146E5-AB4D-CB40-986F-DE8EFFD3E785}"/>
              </a:ext>
            </a:extLst>
          </p:cNvPr>
          <p:cNvGrpSpPr/>
          <p:nvPr userDrawn="1"/>
        </p:nvGrpSpPr>
        <p:grpSpPr>
          <a:xfrm>
            <a:off x="0" y="6304676"/>
            <a:ext cx="4183778" cy="553324"/>
            <a:chOff x="-755" y="12618496"/>
            <a:chExt cx="8367556" cy="1106648"/>
          </a:xfrm>
        </p:grpSpPr>
        <p:grpSp>
          <p:nvGrpSpPr>
            <p:cNvPr id="29" name="Group 28">
              <a:extLst>
                <a:ext uri="{FF2B5EF4-FFF2-40B4-BE49-F238E27FC236}">
                  <a16:creationId xmlns:a16="http://schemas.microsoft.com/office/drawing/2014/main" id="{DE8EAB9F-ABDC-A041-BD18-52AF9B83AE6E}"/>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67F35D02-BDDA-9243-9C0D-2996D1352D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37DC8985-5F1B-484C-98D2-C307B6262F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4576CFF5-803B-4646-92F6-067FFE6068F6}"/>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36A1E31B-FEB4-0A42-B170-F09C7B275B7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7FB6A16-1269-CD4A-9236-EE4889624FB2}"/>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1E4BCDC7-5E3C-A641-8335-2A16CFEAFD6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3F9C8664-64ED-504C-9C97-3728752F57BF}"/>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4C1F4E-B3D2-DE43-8B4C-0C270E00ADC3}"/>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D2DA8D39-BDEF-1C42-822B-E13A10913AB5}"/>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10906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Text Shapes (Ultraviolet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4DA6D6-8016-794C-9D19-304265CA7328}"/>
              </a:ext>
            </a:extLst>
          </p:cNvPr>
          <p:cNvGrpSpPr/>
          <p:nvPr userDrawn="1"/>
        </p:nvGrpSpPr>
        <p:grpSpPr>
          <a:xfrm>
            <a:off x="3118339" y="1835783"/>
            <a:ext cx="8878986" cy="4000500"/>
            <a:chOff x="6236677" y="3671566"/>
            <a:chExt cx="17757973" cy="8001000"/>
          </a:xfrm>
        </p:grpSpPr>
        <p:sp>
          <p:nvSpPr>
            <p:cNvPr id="30" name="Graphic 8">
              <a:extLst>
                <a:ext uri="{FF2B5EF4-FFF2-40B4-BE49-F238E27FC236}">
                  <a16:creationId xmlns:a16="http://schemas.microsoft.com/office/drawing/2014/main" id="{6DE60ECD-17A8-E448-BF5C-4E685BD92489}"/>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1" name="Rectangle 30">
              <a:extLst>
                <a:ext uri="{FF2B5EF4-FFF2-40B4-BE49-F238E27FC236}">
                  <a16:creationId xmlns:a16="http://schemas.microsoft.com/office/drawing/2014/main" id="{016C6FFB-9713-BE47-9589-B082FEDD28BD}"/>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0B7AE5CB-1E2A-F24C-A019-6EAA18C80F07}"/>
              </a:ext>
            </a:extLst>
          </p:cNvPr>
          <p:cNvGrpSpPr/>
          <p:nvPr userDrawn="1"/>
        </p:nvGrpSpPr>
        <p:grpSpPr>
          <a:xfrm>
            <a:off x="-1" y="1835783"/>
            <a:ext cx="6092061" cy="4000500"/>
            <a:chOff x="-1" y="3671566"/>
            <a:chExt cx="12184122" cy="8001000"/>
          </a:xfrm>
        </p:grpSpPr>
        <p:sp>
          <p:nvSpPr>
            <p:cNvPr id="33" name="Graphic 24">
              <a:extLst>
                <a:ext uri="{FF2B5EF4-FFF2-40B4-BE49-F238E27FC236}">
                  <a16:creationId xmlns:a16="http://schemas.microsoft.com/office/drawing/2014/main" id="{070AC445-CB04-5746-A7AA-EA0A8416D047}"/>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4" name="Rectangle 33">
              <a:extLst>
                <a:ext uri="{FF2B5EF4-FFF2-40B4-BE49-F238E27FC236}">
                  <a16:creationId xmlns:a16="http://schemas.microsoft.com/office/drawing/2014/main" id="{B6B611C3-5AC8-1B4B-885E-4B604F570534}"/>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222351D6-FB39-0C4F-8E30-0F51E039E2DB}"/>
              </a:ext>
            </a:extLst>
          </p:cNvPr>
          <p:cNvGrpSpPr/>
          <p:nvPr userDrawn="1"/>
        </p:nvGrpSpPr>
        <p:grpSpPr>
          <a:xfrm>
            <a:off x="-377" y="6307495"/>
            <a:ext cx="4183778" cy="555077"/>
            <a:chOff x="-755" y="12614990"/>
            <a:chExt cx="8367556" cy="1110154"/>
          </a:xfrm>
        </p:grpSpPr>
        <p:grpSp>
          <p:nvGrpSpPr>
            <p:cNvPr id="24" name="Group 23">
              <a:extLst>
                <a:ext uri="{FF2B5EF4-FFF2-40B4-BE49-F238E27FC236}">
                  <a16:creationId xmlns:a16="http://schemas.microsoft.com/office/drawing/2014/main" id="{DA7447D6-FC14-4D48-80FB-AF4208AF26A3}"/>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1D488AFB-90E1-F949-8AD3-AA1797C28E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4D7E91D7-B3C5-444D-A835-6949D9457646}"/>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4ECC8625-BDDE-6D44-9B13-350CB808FC84}"/>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D09F84A9-3380-934C-8629-DBC8CD639E3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10125889-AB0C-9C4C-A302-16EE209D8C1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EDBD5C9B-CCEA-E64D-807E-DBE14612D8B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8F732241-D0F8-BB42-BA75-6BD48D5429E8}"/>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BC858F05-98CE-B046-BB3D-5AC697EC5D8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182368C2-10BC-9B4E-9BCB-129709E45CAA}"/>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026732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ext Shapes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58" name="Group 57">
            <a:extLst>
              <a:ext uri="{FF2B5EF4-FFF2-40B4-BE49-F238E27FC236}">
                <a16:creationId xmlns:a16="http://schemas.microsoft.com/office/drawing/2014/main" id="{458225AB-70A3-4D4B-85B9-C5BAECEC8824}"/>
              </a:ext>
            </a:extLst>
          </p:cNvPr>
          <p:cNvGrpSpPr/>
          <p:nvPr userDrawn="1"/>
        </p:nvGrpSpPr>
        <p:grpSpPr>
          <a:xfrm>
            <a:off x="-377" y="6309248"/>
            <a:ext cx="4183778" cy="553324"/>
            <a:chOff x="-755" y="12618496"/>
            <a:chExt cx="8367556" cy="1106648"/>
          </a:xfrm>
        </p:grpSpPr>
        <p:grpSp>
          <p:nvGrpSpPr>
            <p:cNvPr id="59" name="Group 58">
              <a:extLst>
                <a:ext uri="{FF2B5EF4-FFF2-40B4-BE49-F238E27FC236}">
                  <a16:creationId xmlns:a16="http://schemas.microsoft.com/office/drawing/2014/main" id="{E01255AD-3E2B-DC43-A005-5BB4E08D4334}"/>
                </a:ext>
              </a:extLst>
            </p:cNvPr>
            <p:cNvGrpSpPr/>
            <p:nvPr userDrawn="1"/>
          </p:nvGrpSpPr>
          <p:grpSpPr>
            <a:xfrm>
              <a:off x="1" y="12627864"/>
              <a:ext cx="8366800" cy="1097280"/>
              <a:chOff x="-58710091" y="-1"/>
              <a:chExt cx="77340167" cy="10058402"/>
            </a:xfrm>
            <a:solidFill>
              <a:schemeClr val="accent5"/>
            </a:solidFill>
          </p:grpSpPr>
          <p:pic>
            <p:nvPicPr>
              <p:cNvPr id="64" name="Graphic 63">
                <a:extLst>
                  <a:ext uri="{FF2B5EF4-FFF2-40B4-BE49-F238E27FC236}">
                    <a16:creationId xmlns:a16="http://schemas.microsoft.com/office/drawing/2014/main" id="{3E8B75EF-BA76-E74D-940C-D7594A70E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65" name="Rectangle 64">
                <a:extLst>
                  <a:ext uri="{FF2B5EF4-FFF2-40B4-BE49-F238E27FC236}">
                    <a16:creationId xmlns:a16="http://schemas.microsoft.com/office/drawing/2014/main" id="{F9125420-E467-C046-B407-6BD59EB55E0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60" name="Group 59">
              <a:extLst>
                <a:ext uri="{FF2B5EF4-FFF2-40B4-BE49-F238E27FC236}">
                  <a16:creationId xmlns:a16="http://schemas.microsoft.com/office/drawing/2014/main" id="{1C03C68A-1210-8644-82BA-2CF22D69F8F9}"/>
                </a:ext>
              </a:extLst>
            </p:cNvPr>
            <p:cNvGrpSpPr/>
            <p:nvPr userDrawn="1"/>
          </p:nvGrpSpPr>
          <p:grpSpPr>
            <a:xfrm>
              <a:off x="-755" y="12627864"/>
              <a:ext cx="2413264" cy="1097280"/>
              <a:chOff x="-3677406" y="-1"/>
              <a:chExt cx="22307482" cy="10058402"/>
            </a:xfrm>
          </p:grpSpPr>
          <p:pic>
            <p:nvPicPr>
              <p:cNvPr id="62" name="Graphic 61">
                <a:extLst>
                  <a:ext uri="{FF2B5EF4-FFF2-40B4-BE49-F238E27FC236}">
                    <a16:creationId xmlns:a16="http://schemas.microsoft.com/office/drawing/2014/main" id="{F3952D9A-7F83-AE4B-8985-7A25A083FB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63" name="Rectangle 62">
                <a:extLst>
                  <a:ext uri="{FF2B5EF4-FFF2-40B4-BE49-F238E27FC236}">
                    <a16:creationId xmlns:a16="http://schemas.microsoft.com/office/drawing/2014/main" id="{528C247A-5D0E-3546-A80F-04BD0185D81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61" name="Graphic 60">
              <a:extLst>
                <a:ext uri="{FF2B5EF4-FFF2-40B4-BE49-F238E27FC236}">
                  <a16:creationId xmlns:a16="http://schemas.microsoft.com/office/drawing/2014/main" id="{DDC484F3-577C-094A-95BB-83E41B407AD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D934FBCE-3F74-224A-A968-9CEA11AF4B95}"/>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41B86563-A217-CB41-B047-8F1ECDAA071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98B104BE-7FB7-8941-B3D2-FF0C399D464F}"/>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08EE0B9A-D79D-D347-B7C2-9F08F5821C2E}"/>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3466A08-897F-5549-8D44-3E90F7C2444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18A75531-CEEB-EE47-85D0-E3C5D4E9EF47}"/>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077C3E50-9194-704B-BCF6-CAD050128A60}"/>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F98AE12D-A052-1D46-97BB-E1E0A10B7D35}"/>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20AE8195-2735-FE4F-8497-F5874AAEC2F4}"/>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970986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layout 1&#10;(without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6"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89819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ext Shapes (Blue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49" name="Group 48">
            <a:extLst>
              <a:ext uri="{FF2B5EF4-FFF2-40B4-BE49-F238E27FC236}">
                <a16:creationId xmlns:a16="http://schemas.microsoft.com/office/drawing/2014/main" id="{5F3CF31A-1A50-FD49-8E41-EE1871268684}"/>
              </a:ext>
            </a:extLst>
          </p:cNvPr>
          <p:cNvGrpSpPr/>
          <p:nvPr userDrawn="1"/>
        </p:nvGrpSpPr>
        <p:grpSpPr>
          <a:xfrm>
            <a:off x="-377" y="6309248"/>
            <a:ext cx="4183778" cy="553324"/>
            <a:chOff x="-755" y="12618496"/>
            <a:chExt cx="8367556" cy="1106648"/>
          </a:xfrm>
        </p:grpSpPr>
        <p:grpSp>
          <p:nvGrpSpPr>
            <p:cNvPr id="50" name="Group 49">
              <a:extLst>
                <a:ext uri="{FF2B5EF4-FFF2-40B4-BE49-F238E27FC236}">
                  <a16:creationId xmlns:a16="http://schemas.microsoft.com/office/drawing/2014/main" id="{728A00C7-21C4-AD40-9645-A6AC8B587D10}"/>
                </a:ext>
              </a:extLst>
            </p:cNvPr>
            <p:cNvGrpSpPr/>
            <p:nvPr userDrawn="1"/>
          </p:nvGrpSpPr>
          <p:grpSpPr>
            <a:xfrm>
              <a:off x="1" y="12627864"/>
              <a:ext cx="8366800" cy="1097280"/>
              <a:chOff x="-58710091" y="-1"/>
              <a:chExt cx="77340167" cy="10058402"/>
            </a:xfrm>
            <a:solidFill>
              <a:schemeClr val="accent5"/>
            </a:solidFill>
          </p:grpSpPr>
          <p:pic>
            <p:nvPicPr>
              <p:cNvPr id="55" name="Graphic 54">
                <a:extLst>
                  <a:ext uri="{FF2B5EF4-FFF2-40B4-BE49-F238E27FC236}">
                    <a16:creationId xmlns:a16="http://schemas.microsoft.com/office/drawing/2014/main" id="{412FC4FE-A478-ED4F-8C0B-643824EA34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56" name="Rectangle 55">
                <a:extLst>
                  <a:ext uri="{FF2B5EF4-FFF2-40B4-BE49-F238E27FC236}">
                    <a16:creationId xmlns:a16="http://schemas.microsoft.com/office/drawing/2014/main" id="{2E7C4FFA-AF38-2041-8392-89B6F7F48FE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51" name="Group 50">
              <a:extLst>
                <a:ext uri="{FF2B5EF4-FFF2-40B4-BE49-F238E27FC236}">
                  <a16:creationId xmlns:a16="http://schemas.microsoft.com/office/drawing/2014/main" id="{1D4458C6-1ED5-6844-89C6-3A80142F0E16}"/>
                </a:ext>
              </a:extLst>
            </p:cNvPr>
            <p:cNvGrpSpPr/>
            <p:nvPr userDrawn="1"/>
          </p:nvGrpSpPr>
          <p:grpSpPr>
            <a:xfrm>
              <a:off x="-755" y="12627864"/>
              <a:ext cx="2413264" cy="1097280"/>
              <a:chOff x="-3677406" y="-1"/>
              <a:chExt cx="22307482" cy="10058402"/>
            </a:xfrm>
          </p:grpSpPr>
          <p:pic>
            <p:nvPicPr>
              <p:cNvPr id="53" name="Graphic 52">
                <a:extLst>
                  <a:ext uri="{FF2B5EF4-FFF2-40B4-BE49-F238E27FC236}">
                    <a16:creationId xmlns:a16="http://schemas.microsoft.com/office/drawing/2014/main" id="{5D50236B-4E8E-AF47-A347-37284717DEF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54" name="Rectangle 53">
                <a:extLst>
                  <a:ext uri="{FF2B5EF4-FFF2-40B4-BE49-F238E27FC236}">
                    <a16:creationId xmlns:a16="http://schemas.microsoft.com/office/drawing/2014/main" id="{62ABCCF2-0DAF-0B40-86DC-9EF75F5087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52" name="Graphic 51">
              <a:extLst>
                <a:ext uri="{FF2B5EF4-FFF2-40B4-BE49-F238E27FC236}">
                  <a16:creationId xmlns:a16="http://schemas.microsoft.com/office/drawing/2014/main" id="{23FAF17C-9EC4-4544-86FA-35FC63D09AF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FD71ECBC-0FA4-384F-9EBB-634631BDD6C8}"/>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7442A41-BE93-0E41-BD30-11225D82A42D}"/>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00A1655-325C-F446-AC74-83E1E5AE5830}"/>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C423BE95-3BCF-5248-B9AE-3BCE7716A119}"/>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B2A5BDF-503F-4748-B7DF-76E3FCF80292}"/>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356656E5-4884-E641-8EA9-7B41F4B81A49}"/>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C5F14E70-CA4F-2347-A5CF-AF47ADC38FE8}"/>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B9D11928-ED1E-B04F-824D-DAF2DF197E23}"/>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875E0117-6E33-714C-A050-F6C0B7E6E920}"/>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108288636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Text Shapes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0"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856223" y="3403117"/>
            <a:ext cx="264235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33" name="Group 32">
            <a:extLst>
              <a:ext uri="{FF2B5EF4-FFF2-40B4-BE49-F238E27FC236}">
                <a16:creationId xmlns:a16="http://schemas.microsoft.com/office/drawing/2014/main" id="{5A5147F3-A291-BA45-88C2-64951CA3C0FB}"/>
              </a:ext>
            </a:extLst>
          </p:cNvPr>
          <p:cNvGrpSpPr/>
          <p:nvPr userDrawn="1"/>
        </p:nvGrpSpPr>
        <p:grpSpPr>
          <a:xfrm>
            <a:off x="-377" y="6307495"/>
            <a:ext cx="4183778" cy="555077"/>
            <a:chOff x="-755" y="12614990"/>
            <a:chExt cx="8367556" cy="1110154"/>
          </a:xfrm>
        </p:grpSpPr>
        <p:grpSp>
          <p:nvGrpSpPr>
            <p:cNvPr id="34" name="Group 33">
              <a:extLst>
                <a:ext uri="{FF2B5EF4-FFF2-40B4-BE49-F238E27FC236}">
                  <a16:creationId xmlns:a16="http://schemas.microsoft.com/office/drawing/2014/main" id="{8674423D-4E37-B348-A864-AD89D8B9E066}"/>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4E1940AA-27FE-894D-8007-D9E8259B5F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D69301CF-4EC0-EE48-A4C7-DC87246710B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4F51E70E-44E5-9845-BCCA-BA3DDF476F1D}"/>
                </a:ext>
              </a:extLst>
            </p:cNvPr>
            <p:cNvGrpSpPr/>
            <p:nvPr userDrawn="1"/>
          </p:nvGrpSpPr>
          <p:grpSpPr>
            <a:xfrm>
              <a:off x="-755" y="12627864"/>
              <a:ext cx="2413264" cy="1097280"/>
              <a:chOff x="-3677406" y="-1"/>
              <a:chExt cx="22307482" cy="10058402"/>
            </a:xfrm>
            <a:solidFill>
              <a:schemeClr val="bg2"/>
            </a:solidFill>
          </p:grpSpPr>
          <p:pic>
            <p:nvPicPr>
              <p:cNvPr id="37" name="Graphic 36">
                <a:extLst>
                  <a:ext uri="{FF2B5EF4-FFF2-40B4-BE49-F238E27FC236}">
                    <a16:creationId xmlns:a16="http://schemas.microsoft.com/office/drawing/2014/main" id="{552A35D3-D622-6E4E-8713-54ABF5D996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E9D06DEA-56D8-D54D-9D48-74F3F6243CC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6" name="Graphic 35">
              <a:extLst>
                <a:ext uri="{FF2B5EF4-FFF2-40B4-BE49-F238E27FC236}">
                  <a16:creationId xmlns:a16="http://schemas.microsoft.com/office/drawing/2014/main" id="{49DBAF47-1F65-6246-93A8-FAF7C41AA4E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04D3AF61-3035-1849-A4CD-11CD3A147674}"/>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B32F5423-1937-604E-8BA5-B7C7537D36D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8087E2E8-182E-0141-A929-4D82590B37FC}"/>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547991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Text Shape (Boosted footer)">
    <p:bg>
      <p:bgPr>
        <a:solidFill>
          <a:schemeClr val="accent3"/>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E81DEDC-8A1C-C74C-8444-913629E06939}"/>
              </a:ext>
            </a:extLst>
          </p:cNvPr>
          <p:cNvGrpSpPr/>
          <p:nvPr userDrawn="1"/>
        </p:nvGrpSpPr>
        <p:grpSpPr>
          <a:xfrm>
            <a:off x="-377" y="1835783"/>
            <a:ext cx="12001492" cy="3995928"/>
            <a:chOff x="-755" y="3671566"/>
            <a:chExt cx="24002984" cy="7991856"/>
          </a:xfrm>
          <a:solidFill>
            <a:schemeClr val="bg1"/>
          </a:solidFill>
        </p:grpSpPr>
        <p:sp>
          <p:nvSpPr>
            <p:cNvPr id="44" name="Graphic 24">
              <a:extLst>
                <a:ext uri="{FF2B5EF4-FFF2-40B4-BE49-F238E27FC236}">
                  <a16:creationId xmlns:a16="http://schemas.microsoft.com/office/drawing/2014/main" id="{95BE185E-FDE2-5D4A-B397-48B8DA570743}"/>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57B7B779-59FA-A742-96DE-E9788B4BEFFB}"/>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60839430-6C47-9A47-8E79-3926707FFE83}"/>
              </a:ext>
            </a:extLst>
          </p:cNvPr>
          <p:cNvGrpSpPr/>
          <p:nvPr userDrawn="1"/>
        </p:nvGrpSpPr>
        <p:grpSpPr>
          <a:xfrm>
            <a:off x="-377" y="6309248"/>
            <a:ext cx="4183778" cy="553324"/>
            <a:chOff x="-755" y="12618496"/>
            <a:chExt cx="8367556" cy="1106648"/>
          </a:xfrm>
        </p:grpSpPr>
        <p:grpSp>
          <p:nvGrpSpPr>
            <p:cNvPr id="29" name="Group 28">
              <a:extLst>
                <a:ext uri="{FF2B5EF4-FFF2-40B4-BE49-F238E27FC236}">
                  <a16:creationId xmlns:a16="http://schemas.microsoft.com/office/drawing/2014/main" id="{81346D15-EDFF-F942-818D-8F7D08418F48}"/>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CCB6647F-F45C-2E47-9377-960924C351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9A3DF1CD-B6A7-C74A-9663-F43C43E62974}"/>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5A4684F9-F293-7045-89F4-27FA34323DA9}"/>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2D05B055-5B39-A945-BC0B-7E14DE5F299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50495CAC-FE65-E24C-8600-1398E29BB94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0D680E2B-16EA-E044-8E22-1C8D2C3303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72914"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6"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7691096E-055E-8348-8780-48F5B56ACA33}"/>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CB56E326-58FC-7B47-AB06-9D73F65A0AD0}"/>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36DD055-8D33-1D4B-A439-7019FBB7228B}"/>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5265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Text Shape (Blue footer)">
    <p:bg>
      <p:bgPr>
        <a:solidFill>
          <a:schemeClr val="accent5"/>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222715AF-6998-2A40-9A7D-D383DBB0B651}"/>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7901DA7-C1B6-7D4C-AC5B-D78A9E91BA81}"/>
                </a:ext>
              </a:extLst>
            </p:cNvPr>
            <p:cNvGrpSpPr/>
            <p:nvPr userDrawn="1"/>
          </p:nvGrpSpPr>
          <p:grpSpPr>
            <a:xfrm>
              <a:off x="1" y="12627864"/>
              <a:ext cx="8366800" cy="1097280"/>
              <a:chOff x="-58710091" y="-1"/>
              <a:chExt cx="77340167" cy="10058402"/>
            </a:xfrm>
            <a:solidFill>
              <a:schemeClr val="accent5"/>
            </a:solidFill>
          </p:grpSpPr>
          <p:pic>
            <p:nvPicPr>
              <p:cNvPr id="38" name="Graphic 37">
                <a:extLst>
                  <a:ext uri="{FF2B5EF4-FFF2-40B4-BE49-F238E27FC236}">
                    <a16:creationId xmlns:a16="http://schemas.microsoft.com/office/drawing/2014/main" id="{8A81188C-7229-DF49-935B-7C14FB895A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E0EF9342-5C45-E14F-8169-B26422D64D3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3" name="Group 32">
              <a:extLst>
                <a:ext uri="{FF2B5EF4-FFF2-40B4-BE49-F238E27FC236}">
                  <a16:creationId xmlns:a16="http://schemas.microsoft.com/office/drawing/2014/main" id="{4884DC89-2EF5-D04E-9A8C-9D9A99152AD0}"/>
                </a:ext>
              </a:extLst>
            </p:cNvPr>
            <p:cNvGrpSpPr/>
            <p:nvPr userDrawn="1"/>
          </p:nvGrpSpPr>
          <p:grpSpPr>
            <a:xfrm>
              <a:off x="-755" y="12627864"/>
              <a:ext cx="2413264" cy="1097280"/>
              <a:chOff x="-3677406" y="-1"/>
              <a:chExt cx="22307482" cy="10058402"/>
            </a:xfrm>
          </p:grpSpPr>
          <p:pic>
            <p:nvPicPr>
              <p:cNvPr id="36" name="Graphic 35">
                <a:extLst>
                  <a:ext uri="{FF2B5EF4-FFF2-40B4-BE49-F238E27FC236}">
                    <a16:creationId xmlns:a16="http://schemas.microsoft.com/office/drawing/2014/main" id="{E0D3AAEF-7DAF-B345-B246-006A7DF8F2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37" name="Rectangle 36">
                <a:extLst>
                  <a:ext uri="{FF2B5EF4-FFF2-40B4-BE49-F238E27FC236}">
                    <a16:creationId xmlns:a16="http://schemas.microsoft.com/office/drawing/2014/main" id="{61E07381-11E3-D146-BEE6-260E2DD07A56}"/>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4" name="Graphic 33">
              <a:extLst>
                <a:ext uri="{FF2B5EF4-FFF2-40B4-BE49-F238E27FC236}">
                  <a16:creationId xmlns:a16="http://schemas.microsoft.com/office/drawing/2014/main" id="{2DE36060-E5B0-5341-A424-5A7709DDE38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1C99F72F-B069-AA49-A207-792869BBFD92}"/>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2DC7C4D1-549D-E64B-8F68-9AA74EEE8310}"/>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C5AD5A10-A410-7B47-8020-AC60B85D66A1}"/>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988320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Text Shape (Ultraviolet footer)">
    <p:bg>
      <p:bgPr>
        <a:solidFill>
          <a:schemeClr val="accent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28" name="Group 27">
            <a:extLst>
              <a:ext uri="{FF2B5EF4-FFF2-40B4-BE49-F238E27FC236}">
                <a16:creationId xmlns:a16="http://schemas.microsoft.com/office/drawing/2014/main" id="{EB91AADE-3025-E84C-9956-4E507D13B4C7}"/>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1AFA5EBB-3BE8-BE4F-B90A-75CECD97634A}"/>
                </a:ext>
              </a:extLst>
            </p:cNvPr>
            <p:cNvGrpSpPr/>
            <p:nvPr userDrawn="1"/>
          </p:nvGrpSpPr>
          <p:grpSpPr>
            <a:xfrm>
              <a:off x="1" y="12627864"/>
              <a:ext cx="8366800" cy="1097280"/>
              <a:chOff x="-58710091" y="-1"/>
              <a:chExt cx="77340167" cy="10058402"/>
            </a:xfrm>
            <a:solidFill>
              <a:schemeClr val="accent5"/>
            </a:solidFill>
          </p:grpSpPr>
          <p:pic>
            <p:nvPicPr>
              <p:cNvPr id="43" name="Graphic 42">
                <a:extLst>
                  <a:ext uri="{FF2B5EF4-FFF2-40B4-BE49-F238E27FC236}">
                    <a16:creationId xmlns:a16="http://schemas.microsoft.com/office/drawing/2014/main" id="{08D1847B-F465-6845-A9F0-C92DFE7703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AB6C82F8-8AF6-8149-9B8B-0EE9062E832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EA088A8B-FB28-864C-B284-E30FDE36E422}"/>
                </a:ext>
              </a:extLst>
            </p:cNvPr>
            <p:cNvGrpSpPr/>
            <p:nvPr userDrawn="1"/>
          </p:nvGrpSpPr>
          <p:grpSpPr>
            <a:xfrm>
              <a:off x="-755" y="12627864"/>
              <a:ext cx="2413264" cy="1097280"/>
              <a:chOff x="-3677406" y="-1"/>
              <a:chExt cx="22307482" cy="10058402"/>
            </a:xfrm>
            <a:solidFill>
              <a:schemeClr val="bg2"/>
            </a:solidFill>
          </p:grpSpPr>
          <p:pic>
            <p:nvPicPr>
              <p:cNvPr id="41" name="Graphic 40">
                <a:extLst>
                  <a:ext uri="{FF2B5EF4-FFF2-40B4-BE49-F238E27FC236}">
                    <a16:creationId xmlns:a16="http://schemas.microsoft.com/office/drawing/2014/main" id="{54915EB3-6C26-9043-A5DF-A649E28EC55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71676" y="-1"/>
                <a:ext cx="10058400" cy="10058400"/>
              </a:xfrm>
              <a:prstGeom prst="rect">
                <a:avLst/>
              </a:prstGeom>
            </p:spPr>
          </p:pic>
          <p:sp>
            <p:nvSpPr>
              <p:cNvPr id="42" name="Rectangle 41">
                <a:extLst>
                  <a:ext uri="{FF2B5EF4-FFF2-40B4-BE49-F238E27FC236}">
                    <a16:creationId xmlns:a16="http://schemas.microsoft.com/office/drawing/2014/main" id="{C637250A-4A17-E14D-A606-53F98E51630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40" name="Graphic 39">
              <a:extLst>
                <a:ext uri="{FF2B5EF4-FFF2-40B4-BE49-F238E27FC236}">
                  <a16:creationId xmlns:a16="http://schemas.microsoft.com/office/drawing/2014/main" id="{F201A49E-55B5-354C-A11E-A24AE560F6F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6A428CDB-0969-C74F-844E-BA7B2154B081}"/>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18637C17-A999-9D46-BBCC-3BA7E78597B7}"/>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D748673E-1154-7C43-B98E-A8DBB5818DA3}"/>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287752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old slide(BD Master Logo)">
    <p:bg>
      <p:bgPr>
        <a:solidFill>
          <a:schemeClr val="bg2"/>
        </a:solidFill>
        <a:effectLst/>
      </p:bgPr>
    </p:bg>
    <p:spTree>
      <p:nvGrpSpPr>
        <p:cNvPr id="1" name=""/>
        <p:cNvGrpSpPr/>
        <p:nvPr/>
      </p:nvGrpSpPr>
      <p:grpSpPr>
        <a:xfrm>
          <a:off x="0" y="0"/>
          <a:ext cx="0" cy="0"/>
          <a:chOff x="0" y="0"/>
          <a:chExt cx="0" cy="0"/>
        </a:xfrm>
      </p:grpSpPr>
      <p:sp>
        <p:nvSpPr>
          <p:cNvPr id="7" name="Graphic 25">
            <a:extLst>
              <a:ext uri="{FF2B5EF4-FFF2-40B4-BE49-F238E27FC236}">
                <a16:creationId xmlns:a16="http://schemas.microsoft.com/office/drawing/2014/main" id="{B0AB12BF-5569-4040-9497-B9B9138DB386}"/>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6">
              <a:alpha val="99000"/>
            </a:schemeClr>
          </a:solidFill>
          <a:ln w="81534" cap="flat">
            <a:noFill/>
            <a:prstDash val="solid"/>
            <a:miter/>
          </a:ln>
        </p:spPr>
        <p:txBody>
          <a:bodyPr rtlCol="0" anchor="ctr"/>
          <a:lstStyle/>
          <a:p>
            <a:endParaRPr lang="en-US" sz="900" dirty="0"/>
          </a:p>
        </p:txBody>
      </p:sp>
      <p:pic>
        <p:nvPicPr>
          <p:cNvPr id="9" name="Graphic 8">
            <a:extLst>
              <a:ext uri="{FF2B5EF4-FFF2-40B4-BE49-F238E27FC236}">
                <a16:creationId xmlns:a16="http://schemas.microsoft.com/office/drawing/2014/main" id="{72BED71C-9E0E-9842-93DC-91399CF9A7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936951" y="2258568"/>
            <a:ext cx="4318099" cy="2340864"/>
          </a:xfrm>
          <a:prstGeom prst="rect">
            <a:avLst/>
          </a:prstGeom>
        </p:spPr>
      </p:pic>
    </p:spTree>
    <p:extLst>
      <p:ext uri="{BB962C8B-B14F-4D97-AF65-F5344CB8AC3E}">
        <p14:creationId xmlns:p14="http://schemas.microsoft.com/office/powerpoint/2010/main" val="22216599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old slide (BD Reverse Logo)">
    <p:bg>
      <p:bgPr>
        <a:solidFill>
          <a:schemeClr val="accent3"/>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DC67FFD5-1EF1-4849-A8B6-F8E6C4EA7B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936951" y="2258568"/>
            <a:ext cx="4318099" cy="2340864"/>
          </a:xfrm>
          <a:prstGeom prst="rect">
            <a:avLst/>
          </a:prstGeom>
        </p:spPr>
      </p:pic>
      <p:sp>
        <p:nvSpPr>
          <p:cNvPr id="28" name="Graphic 2">
            <a:extLst>
              <a:ext uri="{FF2B5EF4-FFF2-40B4-BE49-F238E27FC236}">
                <a16:creationId xmlns:a16="http://schemas.microsoft.com/office/drawing/2014/main" id="{5C42B19E-0B2B-FC4A-B95A-3C6C133FCBC7}"/>
              </a:ext>
            </a:extLst>
          </p:cNvPr>
          <p:cNvSpPr>
            <a:spLocks noChangeAspect="1"/>
          </p:cNvSpPr>
          <p:nvPr userDrawn="1"/>
        </p:nvSpPr>
        <p:spPr>
          <a:xfrm>
            <a:off x="8519499" y="0"/>
            <a:ext cx="3672501" cy="6858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2"/>
          </a:solidFill>
          <a:ln w="67733" cap="flat">
            <a:noFill/>
            <a:prstDash val="solid"/>
            <a:miter/>
          </a:ln>
        </p:spPr>
        <p:txBody>
          <a:bodyPr rtlCol="0" anchor="ctr"/>
          <a:lstStyle/>
          <a:p>
            <a:endParaRPr lang="en-US" sz="900" b="0" i="0" dirty="0">
              <a:latin typeface="FS Albert Pro" panose="02000503040000020004" pitchFamily="2" charset="0"/>
            </a:endParaRPr>
          </a:p>
        </p:txBody>
      </p:sp>
    </p:spTree>
    <p:extLst>
      <p:ext uri="{BB962C8B-B14F-4D97-AF65-F5344CB8AC3E}">
        <p14:creationId xmlns:p14="http://schemas.microsoft.com/office/powerpoint/2010/main" val="152957666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old slide (BD Blue Logo)">
    <p:bg>
      <p:bgPr>
        <a:solidFill>
          <a:schemeClr val="accent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91C733-F0F3-7042-957F-09B2DE93FB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936950" y="2258568"/>
            <a:ext cx="4318100" cy="2340864"/>
          </a:xfrm>
          <a:prstGeom prst="rect">
            <a:avLst/>
          </a:prstGeom>
        </p:spPr>
      </p:pic>
      <p:sp>
        <p:nvSpPr>
          <p:cNvPr id="4" name="Graphic 25">
            <a:extLst>
              <a:ext uri="{FF2B5EF4-FFF2-40B4-BE49-F238E27FC236}">
                <a16:creationId xmlns:a16="http://schemas.microsoft.com/office/drawing/2014/main" id="{B26524BF-66FD-B246-933D-15609314188C}"/>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5">
              <a:alpha val="99000"/>
            </a:schemeClr>
          </a:solidFill>
          <a:ln w="81534" cap="flat">
            <a:noFill/>
            <a:prstDash val="solid"/>
            <a:miter/>
          </a:ln>
        </p:spPr>
        <p:txBody>
          <a:bodyPr rtlCol="0" anchor="ctr"/>
          <a:lstStyle/>
          <a:p>
            <a:endParaRPr lang="en-US" sz="900" dirty="0"/>
          </a:p>
        </p:txBody>
      </p:sp>
    </p:spTree>
    <p:extLst>
      <p:ext uri="{BB962C8B-B14F-4D97-AF65-F5344CB8AC3E}">
        <p14:creationId xmlns:p14="http://schemas.microsoft.com/office/powerpoint/2010/main" val="17169935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5D43F4F-B70F-FD48-B61E-E7DDED89A1D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1"/>
            <a:ext cx="12192000" cy="6912429"/>
          </a:xfrm>
          <a:prstGeom prst="rect">
            <a:avLst/>
          </a:prstGeom>
        </p:spPr>
      </p:pic>
    </p:spTree>
    <p:extLst>
      <p:ext uri="{BB962C8B-B14F-4D97-AF65-F5344CB8AC3E}">
        <p14:creationId xmlns:p14="http://schemas.microsoft.com/office/powerpoint/2010/main" val="11169424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2)">
    <p:bg>
      <p:bgPr>
        <a:solidFill>
          <a:schemeClr val="accent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097981-77F2-C448-A23F-AF92F474C2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 2&#10;(with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288036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2830514"/>
            <a:ext cx="3962400" cy="2830513"/>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1"/>
            <a:ext cx="82296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262627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D9E1C-AAF4-934C-8EEE-306C582B0104}"/>
              </a:ext>
            </a:extLst>
          </p:cNvPr>
          <p:cNvSpPr/>
          <p:nvPr userDrawn="1"/>
        </p:nvSpPr>
        <p:spPr>
          <a:xfrm>
            <a:off x="5235142" y="5029200"/>
            <a:ext cx="6956859" cy="1828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C2A3802E-9DD0-1F4E-B573-98D215AF6A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252533" y="5029200"/>
            <a:ext cx="3668220" cy="1834111"/>
          </a:xfrm>
          <a:prstGeom prst="rect">
            <a:avLst/>
          </a:prstGeom>
        </p:spPr>
      </p:pic>
      <p:sp>
        <p:nvSpPr>
          <p:cNvPr id="15" name="Rectangle 14">
            <a:extLst>
              <a:ext uri="{FF2B5EF4-FFF2-40B4-BE49-F238E27FC236}">
                <a16:creationId xmlns:a16="http://schemas.microsoft.com/office/drawing/2014/main" id="{5068A04D-32D5-7340-B80D-2E0FA0E5B0D5}"/>
              </a:ext>
            </a:extLst>
          </p:cNvPr>
          <p:cNvSpPr/>
          <p:nvPr userDrawn="1"/>
        </p:nvSpPr>
        <p:spPr>
          <a:xfrm>
            <a:off x="-4" y="5029200"/>
            <a:ext cx="6956859"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AA62F906-06B9-104D-8E94-97616DCE19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459424" y="5029200"/>
            <a:ext cx="3668220" cy="1834111"/>
          </a:xfrm>
          <a:prstGeom prst="rect">
            <a:avLst/>
          </a:prstGeom>
        </p:spPr>
      </p:pic>
      <p:sp>
        <p:nvSpPr>
          <p:cNvPr id="17" name="Rectangle 16">
            <a:extLst>
              <a:ext uri="{FF2B5EF4-FFF2-40B4-BE49-F238E27FC236}">
                <a16:creationId xmlns:a16="http://schemas.microsoft.com/office/drawing/2014/main" id="{A68EF2C0-A6CC-7345-8534-A40B39F97CEE}"/>
              </a:ext>
            </a:extLst>
          </p:cNvPr>
          <p:cNvSpPr/>
          <p:nvPr userDrawn="1"/>
        </p:nvSpPr>
        <p:spPr>
          <a:xfrm>
            <a:off x="-3" y="5029200"/>
            <a:ext cx="2876966"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CAC893C-F1F8-CC41-B343-1040039604C7}"/>
              </a:ext>
            </a:extLst>
          </p:cNvPr>
          <p:cNvSpPr/>
          <p:nvPr userDrawn="1"/>
        </p:nvSpPr>
        <p:spPr>
          <a:xfrm>
            <a:off x="6096000" y="1"/>
            <a:ext cx="6096000" cy="50292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95F8DFA0-1B87-1746-87EF-58F4CBC8534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285838" y="-1"/>
            <a:ext cx="5029200" cy="5029200"/>
          </a:xfrm>
          <a:prstGeom prst="rect">
            <a:avLst/>
          </a:prstGeom>
        </p:spPr>
      </p:pic>
      <p:sp>
        <p:nvSpPr>
          <p:cNvPr id="20" name="Rectangle 19">
            <a:extLst>
              <a:ext uri="{FF2B5EF4-FFF2-40B4-BE49-F238E27FC236}">
                <a16:creationId xmlns:a16="http://schemas.microsoft.com/office/drawing/2014/main" id="{D8A6A15D-0B1A-2748-9B85-73CB599B1436}"/>
              </a:ext>
            </a:extLst>
          </p:cNvPr>
          <p:cNvSpPr/>
          <p:nvPr userDrawn="1"/>
        </p:nvSpPr>
        <p:spPr>
          <a:xfrm>
            <a:off x="-2"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D1555FD9-C3F5-964D-83E8-B3C88A943C7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3" name="TextBox 22">
            <a:extLst>
              <a:ext uri="{FF2B5EF4-FFF2-40B4-BE49-F238E27FC236}">
                <a16:creationId xmlns:a16="http://schemas.microsoft.com/office/drawing/2014/main" id="{D4691330-CCC9-524F-9E3C-79730448AA8B}"/>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10"/>
              </a:rPr>
              <a:t>Maxwell</a:t>
            </a:r>
            <a:r>
              <a:rPr lang="en-US" sz="1200">
                <a:latin typeface="FS Albert Pro" panose="02000503040000020004" pitchFamily="2" charset="0"/>
              </a:rPr>
              <a:t>.</a:t>
            </a:r>
          </a:p>
        </p:txBody>
      </p:sp>
      <p:sp>
        <p:nvSpPr>
          <p:cNvPr id="24" name="Confidential–For Internal Use Only">
            <a:extLst>
              <a:ext uri="{FF2B5EF4-FFF2-40B4-BE49-F238E27FC236}">
                <a16:creationId xmlns:a16="http://schemas.microsoft.com/office/drawing/2014/main" id="{1272E8F4-D68C-D542-8F99-7FCF371474EB}"/>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3" name="Text Placeholder 2">
            <a:extLst>
              <a:ext uri="{FF2B5EF4-FFF2-40B4-BE49-F238E27FC236}">
                <a16:creationId xmlns:a16="http://schemas.microsoft.com/office/drawing/2014/main" id="{C28159CC-40D3-E943-ABAF-2FAAA79DDCD8}"/>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7459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115294-56D8-BB4B-861A-C0C340F8740F}"/>
              </a:ext>
            </a:extLst>
          </p:cNvPr>
          <p:cNvSpPr/>
          <p:nvPr userDrawn="1"/>
        </p:nvSpPr>
        <p:spPr>
          <a:xfrm>
            <a:off x="-2" y="5029200"/>
            <a:ext cx="12192002"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D6849D76-6711-114C-BA8C-3F51F098B3E1}"/>
              </a:ext>
            </a:extLst>
          </p:cNvPr>
          <p:cNvSpPr/>
          <p:nvPr userDrawn="1"/>
        </p:nvSpPr>
        <p:spPr>
          <a:xfrm>
            <a:off x="6096000"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9F3C347-E3F2-2D4F-A6DF-2BD341FF25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285838" y="-1"/>
            <a:ext cx="5029200" cy="5029200"/>
          </a:xfrm>
          <a:prstGeom prst="rect">
            <a:avLst/>
          </a:prstGeom>
        </p:spPr>
      </p:pic>
      <p:sp>
        <p:nvSpPr>
          <p:cNvPr id="14" name="Rectangle 13">
            <a:extLst>
              <a:ext uri="{FF2B5EF4-FFF2-40B4-BE49-F238E27FC236}">
                <a16:creationId xmlns:a16="http://schemas.microsoft.com/office/drawing/2014/main" id="{51B10C9E-0ABD-7749-B195-C2A52AA2ECE0}"/>
              </a:ext>
            </a:extLst>
          </p:cNvPr>
          <p:cNvSpPr/>
          <p:nvPr userDrawn="1"/>
        </p:nvSpPr>
        <p:spPr>
          <a:xfrm>
            <a:off x="-2"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pic>
        <p:nvPicPr>
          <p:cNvPr id="9" name="Graphic 8">
            <a:extLst>
              <a:ext uri="{FF2B5EF4-FFF2-40B4-BE49-F238E27FC236}">
                <a16:creationId xmlns:a16="http://schemas.microsoft.com/office/drawing/2014/main" id="{4DEBBE82-82A6-FC4D-B9BD-31E357CF46E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125686" y="5737841"/>
            <a:ext cx="2066314" cy="1120160"/>
          </a:xfrm>
          <a:prstGeom prst="rect">
            <a:avLst/>
          </a:prstGeom>
        </p:spPr>
      </p:pic>
      <p:sp>
        <p:nvSpPr>
          <p:cNvPr id="10" name="TextBox 9">
            <a:extLst>
              <a:ext uri="{FF2B5EF4-FFF2-40B4-BE49-F238E27FC236}">
                <a16:creationId xmlns:a16="http://schemas.microsoft.com/office/drawing/2014/main" id="{5AC11317-39B2-7440-BDC0-8F3A6D113152}"/>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6"/>
              </a:rPr>
              <a:t>Maxwell</a:t>
            </a:r>
            <a:r>
              <a:rPr lang="en-US" sz="1200">
                <a:latin typeface="FS Albert Pro" panose="02000503040000020004" pitchFamily="2" charset="0"/>
              </a:rPr>
              <a:t>.</a:t>
            </a:r>
          </a:p>
        </p:txBody>
      </p:sp>
      <p:sp>
        <p:nvSpPr>
          <p:cNvPr id="20" name="Confidential–For Internal Use Only">
            <a:extLst>
              <a:ext uri="{FF2B5EF4-FFF2-40B4-BE49-F238E27FC236}">
                <a16:creationId xmlns:a16="http://schemas.microsoft.com/office/drawing/2014/main" id="{9A88A845-2A11-FC45-B0CE-80E1F6C68D67}"/>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11" name="Text Placeholder 2">
            <a:extLst>
              <a:ext uri="{FF2B5EF4-FFF2-40B4-BE49-F238E27FC236}">
                <a16:creationId xmlns:a16="http://schemas.microsoft.com/office/drawing/2014/main" id="{1353AF81-4C5C-2A4A-84FE-A3B42A06E29A}"/>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375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411545-5096-8746-8021-5D7E3528DEC7}"/>
              </a:ext>
            </a:extLst>
          </p:cNvPr>
          <p:cNvSpPr/>
          <p:nvPr userDrawn="1"/>
        </p:nvSpPr>
        <p:spPr>
          <a:xfrm>
            <a:off x="-1" y="5029200"/>
            <a:ext cx="12192002" cy="1828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CD4E4A6E-F11C-AD42-B504-F3A3C8AD9C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596080" y="5029200"/>
            <a:ext cx="1828800" cy="1828800"/>
          </a:xfrm>
          <a:prstGeom prst="rect">
            <a:avLst/>
          </a:prstGeom>
        </p:spPr>
      </p:pic>
      <p:sp>
        <p:nvSpPr>
          <p:cNvPr id="17" name="Rectangle 16">
            <a:extLst>
              <a:ext uri="{FF2B5EF4-FFF2-40B4-BE49-F238E27FC236}">
                <a16:creationId xmlns:a16="http://schemas.microsoft.com/office/drawing/2014/main" id="{B7CBC87E-3D0E-A247-89E8-5A920A5793C8}"/>
              </a:ext>
            </a:extLst>
          </p:cNvPr>
          <p:cNvSpPr/>
          <p:nvPr userDrawn="1"/>
        </p:nvSpPr>
        <p:spPr>
          <a:xfrm>
            <a:off x="-2" y="5029200"/>
            <a:ext cx="6759390"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8" name="Graphic 17">
            <a:extLst>
              <a:ext uri="{FF2B5EF4-FFF2-40B4-BE49-F238E27FC236}">
                <a16:creationId xmlns:a16="http://schemas.microsoft.com/office/drawing/2014/main" id="{5188A228-3FAA-F846-8702-51014C2EEA3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333583" y="5029200"/>
            <a:ext cx="1828800" cy="1828800"/>
          </a:xfrm>
          <a:prstGeom prst="rect">
            <a:avLst/>
          </a:prstGeom>
        </p:spPr>
      </p:pic>
      <p:sp>
        <p:nvSpPr>
          <p:cNvPr id="19" name="Rectangle 18">
            <a:extLst>
              <a:ext uri="{FF2B5EF4-FFF2-40B4-BE49-F238E27FC236}">
                <a16:creationId xmlns:a16="http://schemas.microsoft.com/office/drawing/2014/main" id="{45E5FCA4-89D8-C848-9AD8-69792F7B8B36}"/>
              </a:ext>
            </a:extLst>
          </p:cNvPr>
          <p:cNvSpPr/>
          <p:nvPr userDrawn="1"/>
        </p:nvSpPr>
        <p:spPr>
          <a:xfrm>
            <a:off x="-2" y="5029200"/>
            <a:ext cx="2634273"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61794CA-531E-C741-B1EF-476008FD23AC}"/>
              </a:ext>
            </a:extLst>
          </p:cNvPr>
          <p:cNvSpPr/>
          <p:nvPr userDrawn="1"/>
        </p:nvSpPr>
        <p:spPr>
          <a:xfrm>
            <a:off x="0" y="1"/>
            <a:ext cx="12192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5" name="Graphic 14">
            <a:extLst>
              <a:ext uri="{FF2B5EF4-FFF2-40B4-BE49-F238E27FC236}">
                <a16:creationId xmlns:a16="http://schemas.microsoft.com/office/drawing/2014/main" id="{3701CF8C-2167-6E44-9E48-9D2F1319556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0" name="TextBox 19">
            <a:extLst>
              <a:ext uri="{FF2B5EF4-FFF2-40B4-BE49-F238E27FC236}">
                <a16:creationId xmlns:a16="http://schemas.microsoft.com/office/drawing/2014/main" id="{D607CC69-82C6-0346-82D2-783642634BE6}"/>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8"/>
              </a:rPr>
              <a:t>Maxwell</a:t>
            </a:r>
            <a:r>
              <a:rPr lang="en-US" sz="1200">
                <a:latin typeface="FS Albert Pro" panose="02000503040000020004" pitchFamily="2" charset="0"/>
              </a:rPr>
              <a:t>.</a:t>
            </a:r>
          </a:p>
        </p:txBody>
      </p:sp>
      <p:sp>
        <p:nvSpPr>
          <p:cNvPr id="22" name="Confidential–For Internal Use Only">
            <a:extLst>
              <a:ext uri="{FF2B5EF4-FFF2-40B4-BE49-F238E27FC236}">
                <a16:creationId xmlns:a16="http://schemas.microsoft.com/office/drawing/2014/main" id="{B74D44F8-95F5-1B4D-BB2C-5CC8FC53711D}"/>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21" name="Text Placeholder 2">
            <a:extLst>
              <a:ext uri="{FF2B5EF4-FFF2-40B4-BE49-F238E27FC236}">
                <a16:creationId xmlns:a16="http://schemas.microsoft.com/office/drawing/2014/main" id="{B6232F0A-E5A6-9747-8097-CA80CB6D2DC4}"/>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7050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Deep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400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Instruc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8B1D8-7838-9646-B4C4-9CE26E66C0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449" y="1006685"/>
            <a:ext cx="3645607" cy="2050654"/>
          </a:xfrm>
          <a:prstGeom prst="rect">
            <a:avLst/>
          </a:prstGeom>
          <a:ln>
            <a:solidFill>
              <a:schemeClr val="tx1"/>
            </a:solidFill>
          </a:ln>
        </p:spPr>
      </p:pic>
      <p:sp>
        <p:nvSpPr>
          <p:cNvPr id="13" name="Rectangle 12">
            <a:extLst>
              <a:ext uri="{FF2B5EF4-FFF2-40B4-BE49-F238E27FC236}">
                <a16:creationId xmlns:a16="http://schemas.microsoft.com/office/drawing/2014/main" id="{77DC85E0-E7D8-344F-8562-84B4099AEEFE}"/>
              </a:ext>
            </a:extLst>
          </p:cNvPr>
          <p:cNvSpPr/>
          <p:nvPr userDrawn="1"/>
        </p:nvSpPr>
        <p:spPr>
          <a:xfrm>
            <a:off x="0" y="3429001"/>
            <a:ext cx="12192000" cy="3429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E4F2442B-69F0-954D-B3AC-BCB4436BB3A7}"/>
              </a:ext>
            </a:extLst>
          </p:cNvPr>
          <p:cNvSpPr txBox="1"/>
          <p:nvPr userDrawn="1"/>
        </p:nvSpPr>
        <p:spPr>
          <a:xfrm>
            <a:off x="8449260" y="1006685"/>
            <a:ext cx="2992170"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Rounded Corner Image Slides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change the images on these slides: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(jpeg or png preferred) into placeholder</a:t>
            </a:r>
          </a:p>
        </p:txBody>
      </p:sp>
      <p:sp>
        <p:nvSpPr>
          <p:cNvPr id="18" name="Rectangle 17">
            <a:extLst>
              <a:ext uri="{FF2B5EF4-FFF2-40B4-BE49-F238E27FC236}">
                <a16:creationId xmlns:a16="http://schemas.microsoft.com/office/drawing/2014/main" id="{2713D6CF-D3D2-264C-8CCC-0B36F80098F0}"/>
              </a:ext>
            </a:extLst>
          </p:cNvPr>
          <p:cNvSpPr/>
          <p:nvPr userDrawn="1"/>
        </p:nvSpPr>
        <p:spPr>
          <a:xfrm>
            <a:off x="9626217" y="4183325"/>
            <a:ext cx="913475" cy="74524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47658310-AD65-A549-BE5B-667B7C0B667E}"/>
              </a:ext>
            </a:extLst>
          </p:cNvPr>
          <p:cNvSpPr txBox="1"/>
          <p:nvPr userDrawn="1"/>
        </p:nvSpPr>
        <p:spPr>
          <a:xfrm>
            <a:off x="314558" y="3775877"/>
            <a:ext cx="4310354"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To Add Non-template Images With Rounded Corners</a:t>
            </a:r>
          </a:p>
          <a:p>
            <a:pPr marL="0" marR="0" indent="0" algn="l" defTabSz="1218925" rtl="0" fontAlgn="auto" latinLnBrk="0" hangingPunct="0">
              <a:lnSpc>
                <a:spcPct val="100000"/>
              </a:lnSpc>
              <a:spcBef>
                <a:spcPts val="0"/>
              </a:spcBef>
              <a:spcAft>
                <a:spcPts val="0"/>
              </a:spcAft>
              <a:buClrTx/>
              <a:buSzTx/>
              <a:buFont typeface="+mj-lt"/>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add a new image that’s not part of a template style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Insert image, keep it selected.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Under the “Picture Format” tab, go to Crop &gt; Crop to Shape and select the Rounded Rectangle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Resize image as desired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Adjust size of rounded corners using the yellow anchor point</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22" name="Picture 21">
            <a:extLst>
              <a:ext uri="{FF2B5EF4-FFF2-40B4-BE49-F238E27FC236}">
                <a16:creationId xmlns:a16="http://schemas.microsoft.com/office/drawing/2014/main" id="{88328763-D93A-344B-94EB-C94C5403D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449" y="5327697"/>
            <a:ext cx="4279900" cy="1337645"/>
          </a:xfrm>
          <a:prstGeom prst="rect">
            <a:avLst/>
          </a:prstGeom>
          <a:ln>
            <a:solidFill>
              <a:schemeClr val="tx1"/>
            </a:solidFill>
          </a:ln>
        </p:spPr>
      </p:pic>
      <p:pic>
        <p:nvPicPr>
          <p:cNvPr id="25" name="Picture 24">
            <a:extLst>
              <a:ext uri="{FF2B5EF4-FFF2-40B4-BE49-F238E27FC236}">
                <a16:creationId xmlns:a16="http://schemas.microsoft.com/office/drawing/2014/main" id="{C368EF68-0BF8-7D4E-8610-D38BADAB57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42573" y="3834264"/>
            <a:ext cx="6413373" cy="3023736"/>
          </a:xfrm>
          <a:prstGeom prst="rect">
            <a:avLst/>
          </a:prstGeom>
        </p:spPr>
      </p:pic>
      <p:sp>
        <p:nvSpPr>
          <p:cNvPr id="26" name="Oval 25">
            <a:extLst>
              <a:ext uri="{FF2B5EF4-FFF2-40B4-BE49-F238E27FC236}">
                <a16:creationId xmlns:a16="http://schemas.microsoft.com/office/drawing/2014/main" id="{5E0AE7F3-FF65-374B-83A0-95F361ED49DA}"/>
              </a:ext>
            </a:extLst>
          </p:cNvPr>
          <p:cNvSpPr/>
          <p:nvPr userDrawn="1"/>
        </p:nvSpPr>
        <p:spPr>
          <a:xfrm>
            <a:off x="5524922" y="4095001"/>
            <a:ext cx="322925" cy="322925"/>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ACBECFF5-D1A4-9446-B9EB-8FAE9A77B557}"/>
              </a:ext>
            </a:extLst>
          </p:cNvPr>
          <p:cNvSpPr txBox="1"/>
          <p:nvPr userDrawn="1"/>
        </p:nvSpPr>
        <p:spPr>
          <a:xfrm>
            <a:off x="5741167" y="3775877"/>
            <a:ext cx="1980021" cy="257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Anchor Point</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cxnSp>
        <p:nvCxnSpPr>
          <p:cNvPr id="30" name="Straight Arrow Connector 29">
            <a:extLst>
              <a:ext uri="{FF2B5EF4-FFF2-40B4-BE49-F238E27FC236}">
                <a16:creationId xmlns:a16="http://schemas.microsoft.com/office/drawing/2014/main" id="{4C550D10-4919-FB42-B502-D0F428D16A86}"/>
              </a:ext>
            </a:extLst>
          </p:cNvPr>
          <p:cNvCxnSpPr>
            <a:cxnSpLocks/>
          </p:cNvCxnSpPr>
          <p:nvPr userDrawn="1"/>
        </p:nvCxnSpPr>
        <p:spPr>
          <a:xfrm>
            <a:off x="5686134" y="3744694"/>
            <a:ext cx="0" cy="311940"/>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1E61FCD-5216-C74E-9A5D-4B30B849CA81}"/>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Rounded Corner Instructions</a:t>
            </a:r>
          </a:p>
        </p:txBody>
      </p:sp>
      <p:pic>
        <p:nvPicPr>
          <p:cNvPr id="23" name="Picture 22">
            <a:extLst>
              <a:ext uri="{FF2B5EF4-FFF2-40B4-BE49-F238E27FC236}">
                <a16:creationId xmlns:a16="http://schemas.microsoft.com/office/drawing/2014/main" id="{5844F112-58E0-6847-A210-D399D3FB7F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80563" y="1006684"/>
            <a:ext cx="3645606" cy="2050654"/>
          </a:xfrm>
          <a:prstGeom prst="rect">
            <a:avLst/>
          </a:prstGeom>
          <a:ln>
            <a:solidFill>
              <a:schemeClr val="tx1"/>
            </a:solidFill>
          </a:ln>
        </p:spPr>
      </p:pic>
    </p:spTree>
    <p:extLst>
      <p:ext uri="{BB962C8B-B14F-4D97-AF65-F5344CB8AC3E}">
        <p14:creationId xmlns:p14="http://schemas.microsoft.com/office/powerpoint/2010/main" val="1680270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nt 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C5D4FC-3B36-AB45-8FCB-0DC005D09029}"/>
              </a:ext>
            </a:extLst>
          </p:cNvPr>
          <p:cNvSpPr/>
          <p:nvPr userDrawn="1"/>
        </p:nvSpPr>
        <p:spPr>
          <a:xfrm>
            <a:off x="7823986" y="1"/>
            <a:ext cx="4368014" cy="685800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410F70D-E666-2D4C-BD07-9A89CCAB50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6914" y="1383320"/>
            <a:ext cx="4629150" cy="1543050"/>
          </a:xfrm>
          <a:prstGeom prst="rect">
            <a:avLst/>
          </a:prstGeom>
        </p:spPr>
      </p:pic>
      <p:sp>
        <p:nvSpPr>
          <p:cNvPr id="16" name="TextBox 15">
            <a:extLst>
              <a:ext uri="{FF2B5EF4-FFF2-40B4-BE49-F238E27FC236}">
                <a16:creationId xmlns:a16="http://schemas.microsoft.com/office/drawing/2014/main" id="{F4C30157-5306-294F-BBC4-965A1BEFEE18}"/>
              </a:ext>
            </a:extLst>
          </p:cNvPr>
          <p:cNvSpPr txBox="1"/>
          <p:nvPr userDrawn="1"/>
        </p:nvSpPr>
        <p:spPr>
          <a:xfrm>
            <a:off x="318333" y="1380021"/>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Header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60pt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0.9</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27" name="TextBox 26">
            <a:extLst>
              <a:ext uri="{FF2B5EF4-FFF2-40B4-BE49-F238E27FC236}">
                <a16:creationId xmlns:a16="http://schemas.microsoft.com/office/drawing/2014/main" id="{E23588D7-2C72-B240-9E38-09D61E09C16D}"/>
              </a:ext>
            </a:extLst>
          </p:cNvPr>
          <p:cNvSpPr txBox="1"/>
          <p:nvPr userDrawn="1"/>
        </p:nvSpPr>
        <p:spPr>
          <a:xfrm>
            <a:off x="3758155"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Character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28" name="TextBox 27">
            <a:extLst>
              <a:ext uri="{FF2B5EF4-FFF2-40B4-BE49-F238E27FC236}">
                <a16:creationId xmlns:a16="http://schemas.microsoft.com/office/drawing/2014/main" id="{99E42928-DCE2-104F-95B9-712658C85295}"/>
              </a:ext>
            </a:extLst>
          </p:cNvPr>
          <p:cNvSpPr txBox="1"/>
          <p:nvPr userDrawn="1"/>
        </p:nvSpPr>
        <p:spPr>
          <a:xfrm>
            <a:off x="5907458"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Line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37" name="TextBox 36">
            <a:extLst>
              <a:ext uri="{FF2B5EF4-FFF2-40B4-BE49-F238E27FC236}">
                <a16:creationId xmlns:a16="http://schemas.microsoft.com/office/drawing/2014/main" id="{73D9DF2A-2BA0-184B-9E5F-83F11D5D384F}"/>
              </a:ext>
            </a:extLst>
          </p:cNvPr>
          <p:cNvSpPr txBox="1"/>
          <p:nvPr userDrawn="1"/>
        </p:nvSpPr>
        <p:spPr>
          <a:xfrm>
            <a:off x="318333" y="4318046"/>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Standard Body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36pt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1</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48" name="TextBox 47">
            <a:extLst>
              <a:ext uri="{FF2B5EF4-FFF2-40B4-BE49-F238E27FC236}">
                <a16:creationId xmlns:a16="http://schemas.microsoft.com/office/drawing/2014/main" id="{E7A7E7BA-AC62-B04B-B87F-B6CFA62FB6E3}"/>
              </a:ext>
            </a:extLst>
          </p:cNvPr>
          <p:cNvSpPr txBox="1"/>
          <p:nvPr userDrawn="1"/>
        </p:nvSpPr>
        <p:spPr>
          <a:xfrm>
            <a:off x="318333" y="6148168"/>
            <a:ext cx="2416286" cy="574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Backup System Font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Calibri</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5" name="Picture 4">
            <a:extLst>
              <a:ext uri="{FF2B5EF4-FFF2-40B4-BE49-F238E27FC236}">
                <a16:creationId xmlns:a16="http://schemas.microsoft.com/office/drawing/2014/main" id="{7297BBA0-26BF-B442-A9AF-BF37C7343A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6914" y="4318046"/>
            <a:ext cx="4629150" cy="1543050"/>
          </a:xfrm>
          <a:prstGeom prst="rect">
            <a:avLst/>
          </a:prstGeom>
        </p:spPr>
      </p:pic>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Font Instructions</a:t>
            </a:r>
          </a:p>
        </p:txBody>
      </p:sp>
      <p:pic>
        <p:nvPicPr>
          <p:cNvPr id="3" name="Picture 2">
            <a:extLst>
              <a:ext uri="{FF2B5EF4-FFF2-40B4-BE49-F238E27FC236}">
                <a16:creationId xmlns:a16="http://schemas.microsoft.com/office/drawing/2014/main" id="{BC84272B-7916-3343-9776-0C96E79FA0B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96914" y="2983099"/>
            <a:ext cx="4645871" cy="948532"/>
          </a:xfrm>
          <a:prstGeom prst="rect">
            <a:avLst/>
          </a:prstGeom>
        </p:spPr>
      </p:pic>
      <p:grpSp>
        <p:nvGrpSpPr>
          <p:cNvPr id="2" name="Group 1">
            <a:extLst>
              <a:ext uri="{FF2B5EF4-FFF2-40B4-BE49-F238E27FC236}">
                <a16:creationId xmlns:a16="http://schemas.microsoft.com/office/drawing/2014/main" id="{77A63B4D-809F-9040-BEE3-EC3BD16958CF}"/>
              </a:ext>
            </a:extLst>
          </p:cNvPr>
          <p:cNvGrpSpPr/>
          <p:nvPr userDrawn="1"/>
        </p:nvGrpSpPr>
        <p:grpSpPr>
          <a:xfrm>
            <a:off x="6359422" y="2620536"/>
            <a:ext cx="322925" cy="1235029"/>
            <a:chOff x="21885236" y="1931073"/>
            <a:chExt cx="645850" cy="2470057"/>
          </a:xfrm>
        </p:grpSpPr>
        <p:sp>
          <p:nvSpPr>
            <p:cNvPr id="12" name="Oval 11">
              <a:extLst>
                <a:ext uri="{FF2B5EF4-FFF2-40B4-BE49-F238E27FC236}">
                  <a16:creationId xmlns:a16="http://schemas.microsoft.com/office/drawing/2014/main" id="{530FF7EC-4A33-6F4A-9A9B-AF202DD24DC4}"/>
                </a:ext>
              </a:extLst>
            </p:cNvPr>
            <p:cNvSpPr/>
            <p:nvPr userDrawn="1"/>
          </p:nvSpPr>
          <p:spPr>
            <a:xfrm>
              <a:off x="21885236" y="3755280"/>
              <a:ext cx="645850" cy="645850"/>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cxnSp>
          <p:nvCxnSpPr>
            <p:cNvPr id="13" name="Straight Arrow Connector 12">
              <a:extLst>
                <a:ext uri="{FF2B5EF4-FFF2-40B4-BE49-F238E27FC236}">
                  <a16:creationId xmlns:a16="http://schemas.microsoft.com/office/drawing/2014/main" id="{255A9475-E9C4-544C-A9FF-E91726B2B243}"/>
                </a:ext>
              </a:extLst>
            </p:cNvPr>
            <p:cNvCxnSpPr>
              <a:cxnSpLocks/>
            </p:cNvCxnSpPr>
            <p:nvPr userDrawn="1"/>
          </p:nvCxnSpPr>
          <p:spPr>
            <a:xfrm>
              <a:off x="22207659" y="1931073"/>
              <a:ext cx="0" cy="1618467"/>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4" name="TextBox 13">
            <a:extLst>
              <a:ext uri="{FF2B5EF4-FFF2-40B4-BE49-F238E27FC236}">
                <a16:creationId xmlns:a16="http://schemas.microsoft.com/office/drawing/2014/main" id="{E909E201-CF7F-9443-B876-5AD924081E3A}"/>
              </a:ext>
            </a:extLst>
          </p:cNvPr>
          <p:cNvSpPr txBox="1"/>
          <p:nvPr userDrawn="1"/>
        </p:nvSpPr>
        <p:spPr>
          <a:xfrm>
            <a:off x="8196043" y="814039"/>
            <a:ext cx="3450305" cy="5463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9 tips for successful presentations</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two to three short sentences per slide. Using more than that will result in a text-heavy slide, meaning your audience will be reading rather than listening to you. </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five or six bullet points, with no more than two to three words following each bullet.</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not include everything you plan to say in the text on each slide.</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Never use text smaller than 36 pt, especially in charts or graphs; 28 pt is for emergencies.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single picture is worth 1,000 words.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For more detailed material, use more slides.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Highly detailed slides are not ideal for larger groups.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graphic attributes sparingly.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One level of highlight is enough for differentiation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(e.g., when putting something in a box, there is no need for a stroke and/or a shadow, as the box itself already separates its content from other information).</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text attributes sparingly. If your text is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there is no need to </a:t>
            </a:r>
            <a:r>
              <a:rPr kumimoji="0" lang="en-US" sz="1200" b="1" i="0"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underline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and </a:t>
            </a:r>
            <a:r>
              <a:rPr kumimoji="0" lang="en-US" sz="1200" b="1" i="1"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italicize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as well. Also keep in mind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that if all text is 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nothing is being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emphasized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t>
            </a: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Tree>
    <p:extLst>
      <p:ext uri="{BB962C8B-B14F-4D97-AF65-F5344CB8AC3E}">
        <p14:creationId xmlns:p14="http://schemas.microsoft.com/office/powerpoint/2010/main" val="368221431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sing icons">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C30157-5306-294F-BBC4-965A1BEFEE18}"/>
              </a:ext>
            </a:extLst>
          </p:cNvPr>
          <p:cNvSpPr txBox="1"/>
          <p:nvPr userDrawn="1"/>
        </p:nvSpPr>
        <p:spPr>
          <a:xfrm>
            <a:off x="318333" y="1114795"/>
            <a:ext cx="5346972"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Simplified ideas</a:t>
            </a:r>
          </a:p>
          <a:p>
            <a:pPr marL="0" indent="0" algn="l">
              <a:buNone/>
            </a:pPr>
            <a:r>
              <a:rPr lang="en-US" sz="1200" b="0" i="0" dirty="0">
                <a:solidFill>
                  <a:schemeClr val="tx2"/>
                </a:solidFill>
                <a:latin typeface="FS Albert Pro Light" panose="02000503040000020004" pitchFamily="2" charset="0"/>
              </a:rPr>
              <a:t>Icons should be clear, clean, light, friendly and modern. They must be easy to understand at a glance. </a:t>
            </a:r>
          </a:p>
          <a:p>
            <a:pPr marL="0" indent="0" algn="l">
              <a:buNone/>
            </a:pP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Be consistent to promote ease of understanding and uniformity.</a:t>
            </a:r>
          </a:p>
          <a:p>
            <a:pPr marL="0" indent="0" algn="l">
              <a:buNone/>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Do not use the same icon to convey more than one meaning. Don’t attempt to force a new meaning upon icons by either combining or embedding them within one another, because new combinations can take longer to understand.</a:t>
            </a:r>
          </a:p>
        </p:txBody>
      </p:sp>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Using icons</a:t>
            </a:r>
          </a:p>
        </p:txBody>
      </p:sp>
      <p:grpSp>
        <p:nvGrpSpPr>
          <p:cNvPr id="10" name="Group 9">
            <a:extLst>
              <a:ext uri="{FF2B5EF4-FFF2-40B4-BE49-F238E27FC236}">
                <a16:creationId xmlns:a16="http://schemas.microsoft.com/office/drawing/2014/main" id="{4A7358CC-B248-BD4A-A3DD-DED7F79893D0}"/>
              </a:ext>
            </a:extLst>
          </p:cNvPr>
          <p:cNvGrpSpPr/>
          <p:nvPr userDrawn="1"/>
        </p:nvGrpSpPr>
        <p:grpSpPr>
          <a:xfrm>
            <a:off x="318332" y="2569540"/>
            <a:ext cx="506987" cy="649577"/>
            <a:chOff x="636664" y="5516758"/>
            <a:chExt cx="1013974" cy="1299154"/>
          </a:xfrm>
        </p:grpSpPr>
        <p:sp>
          <p:nvSpPr>
            <p:cNvPr id="14" name="Freeform 13">
              <a:extLst>
                <a:ext uri="{FF2B5EF4-FFF2-40B4-BE49-F238E27FC236}">
                  <a16:creationId xmlns:a16="http://schemas.microsoft.com/office/drawing/2014/main" id="{E1137E36-5C8D-AD45-A051-EE43ED86B5CE}"/>
                </a:ext>
              </a:extLst>
            </p:cNvPr>
            <p:cNvSpPr/>
            <p:nvPr userDrawn="1"/>
          </p:nvSpPr>
          <p:spPr>
            <a:xfrm>
              <a:off x="636664" y="5516758"/>
              <a:ext cx="1013974" cy="1299154"/>
            </a:xfrm>
            <a:custGeom>
              <a:avLst/>
              <a:gdLst>
                <a:gd name="connsiteX0" fmla="*/ 923525 w 1257566"/>
                <a:gd name="connsiteY0" fmla="*/ 117897 h 1611256"/>
                <a:gd name="connsiteX1" fmla="*/ 628783 w 1257566"/>
                <a:gd name="connsiteY1" fmla="*/ 0 h 1611256"/>
                <a:gd name="connsiteX2" fmla="*/ 334041 w 1257566"/>
                <a:gd name="connsiteY2" fmla="*/ 117897 h 1611256"/>
                <a:gd name="connsiteX3" fmla="*/ 0 w 1257566"/>
                <a:gd name="connsiteY3" fmla="*/ 0 h 1611256"/>
                <a:gd name="connsiteX4" fmla="*/ 0 w 1257566"/>
                <a:gd name="connsiteY4" fmla="*/ 908591 h 1611256"/>
                <a:gd name="connsiteX5" fmla="*/ 347403 w 1257566"/>
                <a:gd name="connsiteY5" fmla="*/ 1470566 h 1611256"/>
                <a:gd name="connsiteX6" fmla="*/ 628783 w 1257566"/>
                <a:gd name="connsiteY6" fmla="*/ 1611257 h 1611256"/>
                <a:gd name="connsiteX7" fmla="*/ 910163 w 1257566"/>
                <a:gd name="connsiteY7" fmla="*/ 1470566 h 1611256"/>
                <a:gd name="connsiteX8" fmla="*/ 1257566 w 1257566"/>
                <a:gd name="connsiteY8" fmla="*/ 908591 h 1611256"/>
                <a:gd name="connsiteX9" fmla="*/ 1257566 w 1257566"/>
                <a:gd name="connsiteY9" fmla="*/ 0 h 1611256"/>
                <a:gd name="connsiteX10" fmla="*/ 923525 w 1257566"/>
                <a:gd name="connsiteY10" fmla="*/ 117897 h 16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66" h="1611256">
                  <a:moveTo>
                    <a:pt x="923525" y="117897"/>
                  </a:moveTo>
                  <a:cubicBezTo>
                    <a:pt x="812338" y="126257"/>
                    <a:pt x="703532" y="82735"/>
                    <a:pt x="628783" y="0"/>
                  </a:cubicBezTo>
                  <a:cubicBezTo>
                    <a:pt x="554034" y="82735"/>
                    <a:pt x="445228" y="126257"/>
                    <a:pt x="334041" y="117897"/>
                  </a:cubicBezTo>
                  <a:cubicBezTo>
                    <a:pt x="211763" y="122441"/>
                    <a:pt x="92336" y="80291"/>
                    <a:pt x="0" y="0"/>
                  </a:cubicBezTo>
                  <a:lnTo>
                    <a:pt x="0" y="908591"/>
                  </a:lnTo>
                  <a:cubicBezTo>
                    <a:pt x="127" y="1146563"/>
                    <a:pt x="134588" y="1364074"/>
                    <a:pt x="347403" y="1470566"/>
                  </a:cubicBezTo>
                  <a:lnTo>
                    <a:pt x="628783" y="1611257"/>
                  </a:lnTo>
                  <a:lnTo>
                    <a:pt x="910163" y="1470566"/>
                  </a:lnTo>
                  <a:cubicBezTo>
                    <a:pt x="1122978" y="1364074"/>
                    <a:pt x="1257439" y="1146563"/>
                    <a:pt x="1257566" y="908591"/>
                  </a:cubicBezTo>
                  <a:lnTo>
                    <a:pt x="1257566" y="0"/>
                  </a:lnTo>
                  <a:cubicBezTo>
                    <a:pt x="1168011" y="84948"/>
                    <a:pt x="1046562" y="127813"/>
                    <a:pt x="923525" y="117897"/>
                  </a:cubicBezTo>
                  <a:close/>
                </a:path>
              </a:pathLst>
            </a:custGeom>
            <a:solidFill>
              <a:schemeClr val="accent2"/>
            </a:solidFill>
            <a:ln w="25400" cap="sq">
              <a:solidFill>
                <a:schemeClr val="accent2"/>
              </a:solidFill>
              <a:prstDash val="solid"/>
              <a:miter/>
            </a:ln>
          </p:spPr>
          <p:txBody>
            <a:bodyPr rtlCol="0" anchor="ctr"/>
            <a:lstStyle/>
            <a:p>
              <a:endParaRPr lang="en-US" sz="900" dirty="0"/>
            </a:p>
          </p:txBody>
        </p:sp>
        <p:sp>
          <p:nvSpPr>
            <p:cNvPr id="15" name="Freeform 14">
              <a:extLst>
                <a:ext uri="{FF2B5EF4-FFF2-40B4-BE49-F238E27FC236}">
                  <a16:creationId xmlns:a16="http://schemas.microsoft.com/office/drawing/2014/main" id="{3D8F4D9F-6097-7D43-A9EA-1B9EB4A4EE87}"/>
                </a:ext>
              </a:extLst>
            </p:cNvPr>
            <p:cNvSpPr/>
            <p:nvPr userDrawn="1"/>
          </p:nvSpPr>
          <p:spPr>
            <a:xfrm>
              <a:off x="1175338" y="5659982"/>
              <a:ext cx="380240" cy="1033620"/>
            </a:xfrm>
            <a:custGeom>
              <a:avLst/>
              <a:gdLst>
                <a:gd name="connsiteX0" fmla="*/ 255443 w 471587"/>
                <a:gd name="connsiteY0" fmla="*/ 58162 h 1281931"/>
                <a:gd name="connsiteX1" fmla="*/ 0 w 471587"/>
                <a:gd name="connsiteY1" fmla="*/ 0 h 1281931"/>
                <a:gd name="connsiteX2" fmla="*/ 0 w 471587"/>
                <a:gd name="connsiteY2" fmla="*/ 1281931 h 1281931"/>
                <a:gd name="connsiteX3" fmla="*/ 189421 w 471587"/>
                <a:gd name="connsiteY3" fmla="*/ 1187614 h 1281931"/>
                <a:gd name="connsiteX4" fmla="*/ 471587 w 471587"/>
                <a:gd name="connsiteY4" fmla="*/ 730960 h 1281931"/>
                <a:gd name="connsiteX5" fmla="*/ 471587 w 471587"/>
                <a:gd name="connsiteY5" fmla="*/ 29867 h 1281931"/>
                <a:gd name="connsiteX6" fmla="*/ 255443 w 471587"/>
                <a:gd name="connsiteY6" fmla="*/ 58162 h 12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7" h="1281931">
                  <a:moveTo>
                    <a:pt x="255443" y="58162"/>
                  </a:moveTo>
                  <a:cubicBezTo>
                    <a:pt x="166554" y="62782"/>
                    <a:pt x="78126" y="42648"/>
                    <a:pt x="0" y="0"/>
                  </a:cubicBezTo>
                  <a:lnTo>
                    <a:pt x="0" y="1281931"/>
                  </a:lnTo>
                  <a:lnTo>
                    <a:pt x="189421" y="1187614"/>
                  </a:lnTo>
                  <a:cubicBezTo>
                    <a:pt x="362569" y="1101337"/>
                    <a:pt x="471890" y="924413"/>
                    <a:pt x="471587" y="730960"/>
                  </a:cubicBezTo>
                  <a:lnTo>
                    <a:pt x="471587" y="29867"/>
                  </a:lnTo>
                  <a:cubicBezTo>
                    <a:pt x="401548" y="50945"/>
                    <a:pt x="328548" y="60501"/>
                    <a:pt x="255443" y="58162"/>
                  </a:cubicBezTo>
                  <a:close/>
                </a:path>
              </a:pathLst>
            </a:custGeom>
            <a:solidFill>
              <a:srgbClr val="FFFFFF"/>
            </a:solidFill>
            <a:ln w="78581" cap="flat">
              <a:noFill/>
              <a:prstDash val="solid"/>
              <a:miter/>
            </a:ln>
          </p:spPr>
          <p:txBody>
            <a:bodyPr rtlCol="0" anchor="ctr"/>
            <a:lstStyle/>
            <a:p>
              <a:endParaRPr lang="en-US" sz="900" dirty="0"/>
            </a:p>
          </p:txBody>
        </p:sp>
      </p:grpSp>
      <p:sp>
        <p:nvSpPr>
          <p:cNvPr id="17" name="TextBox 16">
            <a:extLst>
              <a:ext uri="{FF2B5EF4-FFF2-40B4-BE49-F238E27FC236}">
                <a16:creationId xmlns:a16="http://schemas.microsoft.com/office/drawing/2014/main" id="{7A8D1100-0DEA-C14A-BC52-4A0190B74FC3}"/>
              </a:ext>
            </a:extLst>
          </p:cNvPr>
          <p:cNvSpPr txBox="1"/>
          <p:nvPr userDrawn="1"/>
        </p:nvSpPr>
        <p:spPr>
          <a:xfrm>
            <a:off x="946983" y="2649284"/>
            <a:ext cx="3665136" cy="77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As an example, do not use this icon to represent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security</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one place in your communication and </a:t>
            </a: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alerts</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another.</a:t>
            </a:r>
          </a:p>
        </p:txBody>
      </p:sp>
      <p:sp>
        <p:nvSpPr>
          <p:cNvPr id="18" name="TextBox 17">
            <a:extLst>
              <a:ext uri="{FF2B5EF4-FFF2-40B4-BE49-F238E27FC236}">
                <a16:creationId xmlns:a16="http://schemas.microsoft.com/office/drawing/2014/main" id="{98B95C9F-7E2F-1741-908A-3F1A3430FC7F}"/>
              </a:ext>
            </a:extLst>
          </p:cNvPr>
          <p:cNvSpPr txBox="1"/>
          <p:nvPr userDrawn="1"/>
        </p:nvSpPr>
        <p:spPr>
          <a:xfrm>
            <a:off x="318332" y="3609602"/>
            <a:ext cx="4968792" cy="1242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color</a:t>
            </a:r>
          </a:p>
          <a:p>
            <a:pPr marL="0" indent="0" algn="l">
              <a:buNone/>
            </a:pPr>
            <a:r>
              <a:rPr lang="en-US" sz="1200" b="0" i="0" dirty="0">
                <a:solidFill>
                  <a:schemeClr val="tx2"/>
                </a:solidFill>
                <a:latin typeface="FS Albert Pro Light" panose="02000503040000020004" pitchFamily="2" charset="0"/>
              </a:rPr>
              <a:t>Use bold icons to promote better readability and to help ensure that icons are clear and functional. Bold shapes are also easier to read at a glance and from a distance. This is especially important when conveying information quickly in a clinical setting. Bold icons are also well suited for digital interfaces and creating a clear contrast between interactive and static elements.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sp>
        <p:nvSpPr>
          <p:cNvPr id="19" name="Rectangle 18">
            <a:extLst>
              <a:ext uri="{FF2B5EF4-FFF2-40B4-BE49-F238E27FC236}">
                <a16:creationId xmlns:a16="http://schemas.microsoft.com/office/drawing/2014/main" id="{E5D877CD-1489-D249-BEC1-1F5B72A375BF}"/>
              </a:ext>
            </a:extLst>
          </p:cNvPr>
          <p:cNvSpPr/>
          <p:nvPr userDrawn="1"/>
        </p:nvSpPr>
        <p:spPr>
          <a:xfrm>
            <a:off x="378468" y="5717914"/>
            <a:ext cx="1107967" cy="784830"/>
          </a:xfrm>
          <a:prstGeom prst="rect">
            <a:avLst/>
          </a:prstGeom>
        </p:spPr>
        <p:txBody>
          <a:bodyPr wrap="square" lIns="0">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White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When icons are placed </a:t>
            </a:r>
            <a:b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b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white or light-colored backgrounds, icons can use up to two colors.</a:t>
            </a:r>
          </a:p>
        </p:txBody>
      </p:sp>
      <p:sp>
        <p:nvSpPr>
          <p:cNvPr id="20" name="Rectangle 19">
            <a:extLst>
              <a:ext uri="{FF2B5EF4-FFF2-40B4-BE49-F238E27FC236}">
                <a16:creationId xmlns:a16="http://schemas.microsoft.com/office/drawing/2014/main" id="{6A814B3B-C90D-ED49-8FC5-9A69F3F19D63}"/>
              </a:ext>
            </a:extLst>
          </p:cNvPr>
          <p:cNvSpPr/>
          <p:nvPr userDrawn="1"/>
        </p:nvSpPr>
        <p:spPr>
          <a:xfrm>
            <a:off x="2810512" y="5717914"/>
            <a:ext cx="877060" cy="784830"/>
          </a:xfrm>
          <a:prstGeom prst="rect">
            <a:avLst/>
          </a:prstGeom>
        </p:spPr>
        <p:txBody>
          <a:bodyPr wrap="square" lIns="0">
            <a:spAutoFit/>
          </a:bodyPr>
          <a:lstStyle/>
          <a:p>
            <a:pPr algn="l"/>
            <a:r>
              <a:rPr lang="en-US" sz="9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Skin tones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If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hlinkClick r:id="rId2"/>
              </a:rPr>
              <a:t>skin tones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are needed, please use the values shown in the Design System. </a:t>
            </a:r>
          </a:p>
        </p:txBody>
      </p:sp>
      <p:sp>
        <p:nvSpPr>
          <p:cNvPr id="21" name="Rectangle 20">
            <a:extLst>
              <a:ext uri="{FF2B5EF4-FFF2-40B4-BE49-F238E27FC236}">
                <a16:creationId xmlns:a16="http://schemas.microsoft.com/office/drawing/2014/main" id="{EC796DFD-7249-2C4A-8932-86673A450669}"/>
              </a:ext>
            </a:extLst>
          </p:cNvPr>
          <p:cNvSpPr/>
          <p:nvPr userDrawn="1"/>
        </p:nvSpPr>
        <p:spPr>
          <a:xfrm>
            <a:off x="3913361" y="5717914"/>
            <a:ext cx="1137562"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Dark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dark background colors or photographs, only use bold, solid white icons.</a:t>
            </a:r>
          </a:p>
        </p:txBody>
      </p:sp>
      <p:grpSp>
        <p:nvGrpSpPr>
          <p:cNvPr id="22" name="Group 21">
            <a:extLst>
              <a:ext uri="{FF2B5EF4-FFF2-40B4-BE49-F238E27FC236}">
                <a16:creationId xmlns:a16="http://schemas.microsoft.com/office/drawing/2014/main" id="{77ACBB08-F66B-614D-BFD2-20D8EE3A5AD7}"/>
              </a:ext>
            </a:extLst>
          </p:cNvPr>
          <p:cNvGrpSpPr/>
          <p:nvPr userDrawn="1"/>
        </p:nvGrpSpPr>
        <p:grpSpPr>
          <a:xfrm>
            <a:off x="1566151" y="5036479"/>
            <a:ext cx="666403" cy="575002"/>
            <a:chOff x="2664556" y="2809770"/>
            <a:chExt cx="1332806" cy="1150004"/>
          </a:xfrm>
          <a:solidFill>
            <a:schemeClr val="accent5"/>
          </a:solidFill>
        </p:grpSpPr>
        <p:sp>
          <p:nvSpPr>
            <p:cNvPr id="24" name="Freeform 23">
              <a:extLst>
                <a:ext uri="{FF2B5EF4-FFF2-40B4-BE49-F238E27FC236}">
                  <a16:creationId xmlns:a16="http://schemas.microsoft.com/office/drawing/2014/main" id="{5DD6E5B2-1791-E04E-AFFC-13146E0837A9}"/>
                </a:ext>
              </a:extLst>
            </p:cNvPr>
            <p:cNvSpPr/>
            <p:nvPr/>
          </p:nvSpPr>
          <p:spPr>
            <a:xfrm>
              <a:off x="2721439" y="2809770"/>
              <a:ext cx="1150004" cy="1150004"/>
            </a:xfrm>
            <a:custGeom>
              <a:avLst/>
              <a:gdLst>
                <a:gd name="connsiteX0" fmla="*/ 787003 w 1574006"/>
                <a:gd name="connsiteY0" fmla="*/ 1574006 h 1574006"/>
                <a:gd name="connsiteX1" fmla="*/ 1574006 w 1574006"/>
                <a:gd name="connsiteY1" fmla="*/ 524669 h 1574006"/>
                <a:gd name="connsiteX2" fmla="*/ 1136782 w 1574006"/>
                <a:gd name="connsiteY2" fmla="*/ 0 h 1574006"/>
                <a:gd name="connsiteX3" fmla="*/ 787003 w 1574006"/>
                <a:gd name="connsiteY3" fmla="*/ 262334 h 1574006"/>
                <a:gd name="connsiteX4" fmla="*/ 437224 w 1574006"/>
                <a:gd name="connsiteY4" fmla="*/ 0 h 1574006"/>
                <a:gd name="connsiteX5" fmla="*/ 0 w 1574006"/>
                <a:gd name="connsiteY5" fmla="*/ 524669 h 1574006"/>
                <a:gd name="connsiteX6" fmla="*/ 787003 w 1574006"/>
                <a:gd name="connsiteY6" fmla="*/ 1574006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006" h="1574006">
                  <a:moveTo>
                    <a:pt x="787003" y="1574006"/>
                  </a:moveTo>
                  <a:cubicBezTo>
                    <a:pt x="961893" y="1311672"/>
                    <a:pt x="1574006" y="1049338"/>
                    <a:pt x="1574006" y="524669"/>
                  </a:cubicBezTo>
                  <a:cubicBezTo>
                    <a:pt x="1574006" y="262334"/>
                    <a:pt x="1399117" y="0"/>
                    <a:pt x="1136782" y="0"/>
                  </a:cubicBezTo>
                  <a:cubicBezTo>
                    <a:pt x="961893" y="0"/>
                    <a:pt x="830726" y="174890"/>
                    <a:pt x="787003" y="262334"/>
                  </a:cubicBezTo>
                  <a:cubicBezTo>
                    <a:pt x="743281" y="174890"/>
                    <a:pt x="612114" y="0"/>
                    <a:pt x="437224" y="0"/>
                  </a:cubicBezTo>
                  <a:cubicBezTo>
                    <a:pt x="174890" y="0"/>
                    <a:pt x="0" y="262334"/>
                    <a:pt x="0" y="524669"/>
                  </a:cubicBezTo>
                  <a:cubicBezTo>
                    <a:pt x="0" y="1049338"/>
                    <a:pt x="612114" y="1311672"/>
                    <a:pt x="787003" y="1574006"/>
                  </a:cubicBezTo>
                  <a:close/>
                </a:path>
              </a:pathLst>
            </a:custGeom>
            <a:grpFill/>
            <a:ln w="87313" cap="flat">
              <a:solidFill>
                <a:schemeClr val="accent5"/>
              </a:solidFill>
              <a:prstDash val="solid"/>
              <a:miter/>
            </a:ln>
          </p:spPr>
          <p:txBody>
            <a:bodyPr rtlCol="0" anchor="ctr"/>
            <a:lstStyle/>
            <a:p>
              <a:endParaRPr lang="en-US" sz="900" dirty="0"/>
            </a:p>
          </p:txBody>
        </p:sp>
        <p:sp>
          <p:nvSpPr>
            <p:cNvPr id="25" name="Freeform 24">
              <a:extLst>
                <a:ext uri="{FF2B5EF4-FFF2-40B4-BE49-F238E27FC236}">
                  <a16:creationId xmlns:a16="http://schemas.microsoft.com/office/drawing/2014/main" id="{3E4582A5-6509-8940-896A-6487318934F2}"/>
                </a:ext>
              </a:extLst>
            </p:cNvPr>
            <p:cNvSpPr/>
            <p:nvPr/>
          </p:nvSpPr>
          <p:spPr>
            <a:xfrm>
              <a:off x="2664556" y="3168188"/>
              <a:ext cx="1332806" cy="351390"/>
            </a:xfrm>
            <a:custGeom>
              <a:avLst/>
              <a:gdLst>
                <a:gd name="connsiteX0" fmla="*/ 0 w 1661451"/>
                <a:gd name="connsiteY0" fmla="*/ 252715 h 480946"/>
                <a:gd name="connsiteX1" fmla="*/ 349779 w 1661451"/>
                <a:gd name="connsiteY1" fmla="*/ 252715 h 480946"/>
                <a:gd name="connsiteX2" fmla="*/ 480946 w 1661451"/>
                <a:gd name="connsiteY2" fmla="*/ 437224 h 480946"/>
                <a:gd name="connsiteX3" fmla="*/ 655836 w 1661451"/>
                <a:gd name="connsiteY3" fmla="*/ 87445 h 480946"/>
                <a:gd name="connsiteX4" fmla="*/ 830726 w 1661451"/>
                <a:gd name="connsiteY4" fmla="*/ 480946 h 480946"/>
                <a:gd name="connsiteX5" fmla="*/ 1005615 w 1661451"/>
                <a:gd name="connsiteY5" fmla="*/ 0 h 480946"/>
                <a:gd name="connsiteX6" fmla="*/ 1180505 w 1661451"/>
                <a:gd name="connsiteY6" fmla="*/ 437224 h 480946"/>
                <a:gd name="connsiteX7" fmla="*/ 1311672 w 1661451"/>
                <a:gd name="connsiteY7" fmla="*/ 252715 h 480946"/>
                <a:gd name="connsiteX8" fmla="*/ 1661451 w 1661451"/>
                <a:gd name="connsiteY8" fmla="*/ 252715 h 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451" h="480946">
                  <a:moveTo>
                    <a:pt x="0" y="252715"/>
                  </a:moveTo>
                  <a:lnTo>
                    <a:pt x="349779" y="252715"/>
                  </a:lnTo>
                  <a:lnTo>
                    <a:pt x="480946" y="437224"/>
                  </a:lnTo>
                  <a:lnTo>
                    <a:pt x="655836" y="87445"/>
                  </a:lnTo>
                  <a:lnTo>
                    <a:pt x="830726" y="480946"/>
                  </a:lnTo>
                  <a:lnTo>
                    <a:pt x="1005615" y="0"/>
                  </a:lnTo>
                  <a:lnTo>
                    <a:pt x="1180505" y="437224"/>
                  </a:lnTo>
                  <a:lnTo>
                    <a:pt x="1311672" y="252715"/>
                  </a:lnTo>
                  <a:lnTo>
                    <a:pt x="1661451" y="252715"/>
                  </a:lnTo>
                </a:path>
              </a:pathLst>
            </a:custGeom>
            <a:grpFill/>
            <a:ln w="152400" cap="flat">
              <a:solidFill>
                <a:srgbClr val="FFFFFF"/>
              </a:solidFill>
              <a:prstDash val="solid"/>
              <a:miter/>
            </a:ln>
          </p:spPr>
          <p:txBody>
            <a:bodyPr rtlCol="0" anchor="ctr"/>
            <a:lstStyle/>
            <a:p>
              <a:endParaRPr lang="en-US" sz="900" dirty="0"/>
            </a:p>
          </p:txBody>
        </p:sp>
      </p:grpSp>
      <p:sp>
        <p:nvSpPr>
          <p:cNvPr id="26" name="Rectangle 25">
            <a:extLst>
              <a:ext uri="{FF2B5EF4-FFF2-40B4-BE49-F238E27FC236}">
                <a16:creationId xmlns:a16="http://schemas.microsoft.com/office/drawing/2014/main" id="{D9F00C46-955F-AA4B-AC8F-1F2EE99700F7}"/>
              </a:ext>
            </a:extLst>
          </p:cNvPr>
          <p:cNvSpPr/>
          <p:nvPr userDrawn="1"/>
        </p:nvSpPr>
        <p:spPr>
          <a:xfrm>
            <a:off x="1630894" y="5717914"/>
            <a:ext cx="1052557" cy="923330"/>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Bold icons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For solid icons, use only one color for the icon background. Keep all foreground elements white for accessibility.</a:t>
            </a:r>
          </a:p>
        </p:txBody>
      </p:sp>
      <p:grpSp>
        <p:nvGrpSpPr>
          <p:cNvPr id="29" name="Group 28">
            <a:extLst>
              <a:ext uri="{FF2B5EF4-FFF2-40B4-BE49-F238E27FC236}">
                <a16:creationId xmlns:a16="http://schemas.microsoft.com/office/drawing/2014/main" id="{DB140863-0951-2843-BAB9-FD9201DDEB1E}"/>
              </a:ext>
            </a:extLst>
          </p:cNvPr>
          <p:cNvGrpSpPr/>
          <p:nvPr userDrawn="1"/>
        </p:nvGrpSpPr>
        <p:grpSpPr>
          <a:xfrm>
            <a:off x="325476" y="5050388"/>
            <a:ext cx="767428" cy="639255"/>
            <a:chOff x="447185" y="2837587"/>
            <a:chExt cx="1534855" cy="1278509"/>
          </a:xfrm>
        </p:grpSpPr>
        <p:sp>
          <p:nvSpPr>
            <p:cNvPr id="30" name="Freeform 29">
              <a:extLst>
                <a:ext uri="{FF2B5EF4-FFF2-40B4-BE49-F238E27FC236}">
                  <a16:creationId xmlns:a16="http://schemas.microsoft.com/office/drawing/2014/main" id="{417B0F89-F0FA-FF46-A661-6ACE9A9FA790}"/>
                </a:ext>
              </a:extLst>
            </p:cNvPr>
            <p:cNvSpPr/>
            <p:nvPr/>
          </p:nvSpPr>
          <p:spPr>
            <a:xfrm>
              <a:off x="1251157" y="3348669"/>
              <a:ext cx="73088" cy="767427"/>
            </a:xfrm>
            <a:custGeom>
              <a:avLst/>
              <a:gdLst>
                <a:gd name="connsiteX0" fmla="*/ 0 w 73088"/>
                <a:gd name="connsiteY0" fmla="*/ 0 h 767427"/>
                <a:gd name="connsiteX1" fmla="*/ 0 w 73088"/>
                <a:gd name="connsiteY1" fmla="*/ 767428 h 767427"/>
              </a:gdLst>
              <a:ahLst/>
              <a:cxnLst>
                <a:cxn ang="0">
                  <a:pos x="connsiteX0" y="connsiteY0"/>
                </a:cxn>
                <a:cxn ang="0">
                  <a:pos x="connsiteX1" y="connsiteY1"/>
                </a:cxn>
              </a:cxnLst>
              <a:rect l="l" t="t" r="r" b="b"/>
              <a:pathLst>
                <a:path w="73088" h="767427">
                  <a:moveTo>
                    <a:pt x="0" y="0"/>
                  </a:moveTo>
                  <a:lnTo>
                    <a:pt x="0" y="767428"/>
                  </a:lnTo>
                </a:path>
              </a:pathLst>
            </a:custGeom>
            <a:ln w="76200" cap="flat">
              <a:solidFill>
                <a:schemeClr val="accent5"/>
              </a:solidFill>
              <a:prstDash val="solid"/>
              <a:miter/>
            </a:ln>
          </p:spPr>
          <p:txBody>
            <a:bodyPr rtlCol="0" anchor="ctr"/>
            <a:lstStyle/>
            <a:p>
              <a:endParaRPr lang="en-US" sz="900" dirty="0"/>
            </a:p>
          </p:txBody>
        </p:sp>
        <p:sp>
          <p:nvSpPr>
            <p:cNvPr id="31" name="Freeform 30">
              <a:extLst>
                <a:ext uri="{FF2B5EF4-FFF2-40B4-BE49-F238E27FC236}">
                  <a16:creationId xmlns:a16="http://schemas.microsoft.com/office/drawing/2014/main" id="{1D93CF9E-4721-F446-A4F4-63E502EB8430}"/>
                </a:ext>
              </a:extLst>
            </p:cNvPr>
            <p:cNvSpPr/>
            <p:nvPr/>
          </p:nvSpPr>
          <p:spPr>
            <a:xfrm>
              <a:off x="1031892" y="3348669"/>
              <a:ext cx="438530" cy="219265"/>
            </a:xfrm>
            <a:custGeom>
              <a:avLst/>
              <a:gdLst>
                <a:gd name="connsiteX0" fmla="*/ 0 w 438530"/>
                <a:gd name="connsiteY0" fmla="*/ 219265 h 219265"/>
                <a:gd name="connsiteX1" fmla="*/ 219265 w 438530"/>
                <a:gd name="connsiteY1" fmla="*/ 0 h 219265"/>
                <a:gd name="connsiteX2" fmla="*/ 438530 w 438530"/>
                <a:gd name="connsiteY2" fmla="*/ 219265 h 219265"/>
              </a:gdLst>
              <a:ahLst/>
              <a:cxnLst>
                <a:cxn ang="0">
                  <a:pos x="connsiteX0" y="connsiteY0"/>
                </a:cxn>
                <a:cxn ang="0">
                  <a:pos x="connsiteX1" y="connsiteY1"/>
                </a:cxn>
                <a:cxn ang="0">
                  <a:pos x="connsiteX2" y="connsiteY2"/>
                </a:cxn>
              </a:cxnLst>
              <a:rect l="l" t="t" r="r" b="b"/>
              <a:pathLst>
                <a:path w="438530" h="219265">
                  <a:moveTo>
                    <a:pt x="0" y="219265"/>
                  </a:moveTo>
                  <a:lnTo>
                    <a:pt x="219265" y="0"/>
                  </a:lnTo>
                  <a:lnTo>
                    <a:pt x="438530" y="219265"/>
                  </a:lnTo>
                </a:path>
              </a:pathLst>
            </a:custGeom>
            <a:noFill/>
            <a:ln w="76200" cap="sq">
              <a:solidFill>
                <a:schemeClr val="accent5"/>
              </a:solidFill>
              <a:prstDash val="solid"/>
              <a:miter/>
            </a:ln>
          </p:spPr>
          <p:txBody>
            <a:bodyPr rtlCol="0" anchor="ctr"/>
            <a:lstStyle/>
            <a:p>
              <a:endParaRPr lang="en-US" sz="900" dirty="0"/>
            </a:p>
          </p:txBody>
        </p:sp>
        <p:sp>
          <p:nvSpPr>
            <p:cNvPr id="32" name="Freeform 31">
              <a:extLst>
                <a:ext uri="{FF2B5EF4-FFF2-40B4-BE49-F238E27FC236}">
                  <a16:creationId xmlns:a16="http://schemas.microsoft.com/office/drawing/2014/main" id="{C0EF99F5-F3B3-504C-B9F0-733E6CD90F52}"/>
                </a:ext>
              </a:extLst>
            </p:cNvPr>
            <p:cNvSpPr/>
            <p:nvPr/>
          </p:nvSpPr>
          <p:spPr>
            <a:xfrm>
              <a:off x="447185" y="2837587"/>
              <a:ext cx="1534855" cy="949612"/>
            </a:xfrm>
            <a:custGeom>
              <a:avLst/>
              <a:gdLst>
                <a:gd name="connsiteX0" fmla="*/ 1023237 w 1534855"/>
                <a:gd name="connsiteY0" fmla="*/ 949613 h 949612"/>
                <a:gd name="connsiteX1" fmla="*/ 1205958 w 1534855"/>
                <a:gd name="connsiteY1" fmla="*/ 949613 h 949612"/>
                <a:gd name="connsiteX2" fmla="*/ 1534856 w 1534855"/>
                <a:gd name="connsiteY2" fmla="*/ 620715 h 949612"/>
                <a:gd name="connsiteX3" fmla="*/ 1205958 w 1534855"/>
                <a:gd name="connsiteY3" fmla="*/ 291817 h 949612"/>
                <a:gd name="connsiteX4" fmla="*/ 584323 w 1534855"/>
                <a:gd name="connsiteY4" fmla="*/ 36943 h 949612"/>
                <a:gd name="connsiteX5" fmla="*/ 293815 w 1534855"/>
                <a:gd name="connsiteY5" fmla="*/ 441648 h 949612"/>
                <a:gd name="connsiteX6" fmla="*/ 255809 w 1534855"/>
                <a:gd name="connsiteY6" fmla="*/ 437994 h 949612"/>
                <a:gd name="connsiteX7" fmla="*/ 0 w 1534855"/>
                <a:gd name="connsiteY7" fmla="*/ 693803 h 949612"/>
                <a:gd name="connsiteX8" fmla="*/ 255809 w 1534855"/>
                <a:gd name="connsiteY8" fmla="*/ 949613 h 949612"/>
                <a:gd name="connsiteX9" fmla="*/ 584707 w 1534855"/>
                <a:gd name="connsiteY9" fmla="*/ 949613 h 9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855" h="949612">
                  <a:moveTo>
                    <a:pt x="1023237" y="949613"/>
                  </a:moveTo>
                  <a:lnTo>
                    <a:pt x="1205958" y="949613"/>
                  </a:lnTo>
                  <a:cubicBezTo>
                    <a:pt x="1387605" y="949613"/>
                    <a:pt x="1534856" y="802362"/>
                    <a:pt x="1534856" y="620715"/>
                  </a:cubicBezTo>
                  <a:cubicBezTo>
                    <a:pt x="1534856" y="439070"/>
                    <a:pt x="1387605" y="291817"/>
                    <a:pt x="1205958" y="291817"/>
                  </a:cubicBezTo>
                  <a:cubicBezTo>
                    <a:pt x="1104680" y="49776"/>
                    <a:pt x="826366" y="-64335"/>
                    <a:pt x="584323" y="36943"/>
                  </a:cubicBezTo>
                  <a:cubicBezTo>
                    <a:pt x="418849" y="106184"/>
                    <a:pt x="306483" y="262721"/>
                    <a:pt x="293815" y="441648"/>
                  </a:cubicBezTo>
                  <a:cubicBezTo>
                    <a:pt x="281231" y="439671"/>
                    <a:pt x="268540" y="438452"/>
                    <a:pt x="255809" y="437994"/>
                  </a:cubicBezTo>
                  <a:cubicBezTo>
                    <a:pt x="114529" y="437994"/>
                    <a:pt x="0" y="552524"/>
                    <a:pt x="0" y="693803"/>
                  </a:cubicBezTo>
                  <a:cubicBezTo>
                    <a:pt x="0" y="835083"/>
                    <a:pt x="114529" y="949613"/>
                    <a:pt x="255809" y="949613"/>
                  </a:cubicBezTo>
                  <a:lnTo>
                    <a:pt x="584707" y="949613"/>
                  </a:lnTo>
                </a:path>
              </a:pathLst>
            </a:custGeom>
            <a:noFill/>
            <a:ln w="76200" cap="sq">
              <a:solidFill>
                <a:schemeClr val="accent2"/>
              </a:solidFill>
              <a:prstDash val="solid"/>
              <a:miter/>
            </a:ln>
          </p:spPr>
          <p:txBody>
            <a:bodyPr rtlCol="0" anchor="ctr"/>
            <a:lstStyle/>
            <a:p>
              <a:endParaRPr lang="en-US" sz="900" dirty="0"/>
            </a:p>
          </p:txBody>
        </p:sp>
      </p:grpSp>
      <p:grpSp>
        <p:nvGrpSpPr>
          <p:cNvPr id="33" name="Group 32">
            <a:extLst>
              <a:ext uri="{FF2B5EF4-FFF2-40B4-BE49-F238E27FC236}">
                <a16:creationId xmlns:a16="http://schemas.microsoft.com/office/drawing/2014/main" id="{62FE4052-EC7A-5B42-8101-C786BD3D4036}"/>
              </a:ext>
            </a:extLst>
          </p:cNvPr>
          <p:cNvGrpSpPr/>
          <p:nvPr userDrawn="1"/>
        </p:nvGrpSpPr>
        <p:grpSpPr>
          <a:xfrm>
            <a:off x="3937052" y="5019260"/>
            <a:ext cx="675067" cy="675067"/>
            <a:chOff x="6981129" y="2783644"/>
            <a:chExt cx="1350134" cy="1350134"/>
          </a:xfrm>
        </p:grpSpPr>
        <p:sp>
          <p:nvSpPr>
            <p:cNvPr id="34" name="Oval 33">
              <a:extLst>
                <a:ext uri="{FF2B5EF4-FFF2-40B4-BE49-F238E27FC236}">
                  <a16:creationId xmlns:a16="http://schemas.microsoft.com/office/drawing/2014/main" id="{07D14330-5A0C-3B49-B303-2F643B6D994A}"/>
                </a:ext>
              </a:extLst>
            </p:cNvPr>
            <p:cNvSpPr/>
            <p:nvPr/>
          </p:nvSpPr>
          <p:spPr>
            <a:xfrm>
              <a:off x="6981129" y="2783644"/>
              <a:ext cx="1350134" cy="135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a:extLst>
                <a:ext uri="{FF2B5EF4-FFF2-40B4-BE49-F238E27FC236}">
                  <a16:creationId xmlns:a16="http://schemas.microsoft.com/office/drawing/2014/main" id="{5CFC6AE0-DD62-FB4F-AD48-227D38B28E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168690" y="2959122"/>
              <a:ext cx="1000651" cy="1000651"/>
            </a:xfrm>
            <a:prstGeom prst="rect">
              <a:avLst/>
            </a:prstGeom>
          </p:spPr>
        </p:pic>
      </p:grpSp>
      <p:grpSp>
        <p:nvGrpSpPr>
          <p:cNvPr id="36" name="Graphic 33">
            <a:extLst>
              <a:ext uri="{FF2B5EF4-FFF2-40B4-BE49-F238E27FC236}">
                <a16:creationId xmlns:a16="http://schemas.microsoft.com/office/drawing/2014/main" id="{F5B9D6EB-3CEB-B049-9554-B048F271B2D6}"/>
              </a:ext>
            </a:extLst>
          </p:cNvPr>
          <p:cNvGrpSpPr/>
          <p:nvPr userDrawn="1"/>
        </p:nvGrpSpPr>
        <p:grpSpPr>
          <a:xfrm>
            <a:off x="2782175" y="4969352"/>
            <a:ext cx="641022" cy="727605"/>
            <a:chOff x="4750412" y="3064958"/>
            <a:chExt cx="1432710" cy="1626223"/>
          </a:xfrm>
          <a:solidFill>
            <a:srgbClr val="000000"/>
          </a:solidFill>
        </p:grpSpPr>
        <p:sp>
          <p:nvSpPr>
            <p:cNvPr id="38" name="Freeform 37">
              <a:extLst>
                <a:ext uri="{FF2B5EF4-FFF2-40B4-BE49-F238E27FC236}">
                  <a16:creationId xmlns:a16="http://schemas.microsoft.com/office/drawing/2014/main" id="{38649173-C521-A441-A90D-4127BB616E5F}"/>
                </a:ext>
              </a:extLst>
            </p:cNvPr>
            <p:cNvSpPr/>
            <p:nvPr/>
          </p:nvSpPr>
          <p:spPr>
            <a:xfrm>
              <a:off x="5466768" y="4122002"/>
              <a:ext cx="716354" cy="569179"/>
            </a:xfrm>
            <a:custGeom>
              <a:avLst/>
              <a:gdLst>
                <a:gd name="connsiteX0" fmla="*/ 643173 w 716353"/>
                <a:gd name="connsiteY0" fmla="*/ 349639 h 569179"/>
                <a:gd name="connsiteX1" fmla="*/ 384603 w 716353"/>
                <a:gd name="connsiteY1" fmla="*/ 75620 h 569179"/>
                <a:gd name="connsiteX2" fmla="*/ 325246 w 716353"/>
                <a:gd name="connsiteY2" fmla="*/ 52039 h 569179"/>
                <a:gd name="connsiteX3" fmla="*/ 325246 w 716353"/>
                <a:gd name="connsiteY3" fmla="*/ 96761 h 569179"/>
                <a:gd name="connsiteX4" fmla="*/ 376472 w 716353"/>
                <a:gd name="connsiteY4" fmla="*/ 121967 h 569179"/>
                <a:gd name="connsiteX5" fmla="*/ 487869 w 716353"/>
                <a:gd name="connsiteY5" fmla="*/ 304105 h 569179"/>
                <a:gd name="connsiteX6" fmla="*/ 487869 w 716353"/>
                <a:gd name="connsiteY6" fmla="*/ 487869 h 569179"/>
                <a:gd name="connsiteX7" fmla="*/ 365901 w 716353"/>
                <a:gd name="connsiteY7" fmla="*/ 487869 h 569179"/>
                <a:gd name="connsiteX8" fmla="*/ 365901 w 716353"/>
                <a:gd name="connsiteY8" fmla="*/ 406557 h 569179"/>
                <a:gd name="connsiteX9" fmla="*/ 406557 w 716353"/>
                <a:gd name="connsiteY9" fmla="*/ 406557 h 569179"/>
                <a:gd name="connsiteX10" fmla="*/ 406557 w 716353"/>
                <a:gd name="connsiteY10" fmla="*/ 304105 h 569179"/>
                <a:gd name="connsiteX11" fmla="*/ 339069 w 716353"/>
                <a:gd name="connsiteY11" fmla="*/ 194334 h 569179"/>
                <a:gd name="connsiteX12" fmla="*/ 284590 w 716353"/>
                <a:gd name="connsiteY12" fmla="*/ 167501 h 569179"/>
                <a:gd name="connsiteX13" fmla="*/ 230111 w 716353"/>
                <a:gd name="connsiteY13" fmla="*/ 194334 h 569179"/>
                <a:gd name="connsiteX14" fmla="*/ 162623 w 716353"/>
                <a:gd name="connsiteY14" fmla="*/ 304105 h 569179"/>
                <a:gd name="connsiteX15" fmla="*/ 162623 w 716353"/>
                <a:gd name="connsiteY15" fmla="*/ 406557 h 569179"/>
                <a:gd name="connsiteX16" fmla="*/ 203279 w 716353"/>
                <a:gd name="connsiteY16" fmla="*/ 406557 h 569179"/>
                <a:gd name="connsiteX17" fmla="*/ 203279 w 716353"/>
                <a:gd name="connsiteY17" fmla="*/ 487869 h 569179"/>
                <a:gd name="connsiteX18" fmla="*/ 81311 w 716353"/>
                <a:gd name="connsiteY18" fmla="*/ 487869 h 569179"/>
                <a:gd name="connsiteX19" fmla="*/ 81311 w 716353"/>
                <a:gd name="connsiteY19" fmla="*/ 304105 h 569179"/>
                <a:gd name="connsiteX20" fmla="*/ 193521 w 716353"/>
                <a:gd name="connsiteY20" fmla="*/ 121967 h 569179"/>
                <a:gd name="connsiteX21" fmla="*/ 243121 w 716353"/>
                <a:gd name="connsiteY21" fmla="*/ 96761 h 569179"/>
                <a:gd name="connsiteX22" fmla="*/ 243121 w 716353"/>
                <a:gd name="connsiteY22" fmla="*/ 19515 h 569179"/>
                <a:gd name="connsiteX23" fmla="*/ 197587 w 716353"/>
                <a:gd name="connsiteY23" fmla="*/ 0 h 569179"/>
                <a:gd name="connsiteX24" fmla="*/ 189456 w 716353"/>
                <a:gd name="connsiteY24" fmla="*/ 7318 h 569179"/>
                <a:gd name="connsiteX25" fmla="*/ 0 w 716353"/>
                <a:gd name="connsiteY25" fmla="*/ 81311 h 569179"/>
                <a:gd name="connsiteX26" fmla="*/ 0 w 716353"/>
                <a:gd name="connsiteY26" fmla="*/ 569180 h 569179"/>
                <a:gd name="connsiteX27" fmla="*/ 716354 w 716353"/>
                <a:gd name="connsiteY27" fmla="*/ 569180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353" h="569179">
                  <a:moveTo>
                    <a:pt x="643173" y="349639"/>
                  </a:moveTo>
                  <a:cubicBezTo>
                    <a:pt x="601542" y="224680"/>
                    <a:pt x="506936" y="124423"/>
                    <a:pt x="384603" y="75620"/>
                  </a:cubicBezTo>
                  <a:lnTo>
                    <a:pt x="325246" y="52039"/>
                  </a:lnTo>
                  <a:lnTo>
                    <a:pt x="325246" y="96761"/>
                  </a:lnTo>
                  <a:lnTo>
                    <a:pt x="376472" y="121967"/>
                  </a:lnTo>
                  <a:cubicBezTo>
                    <a:pt x="445196" y="156581"/>
                    <a:pt x="488364" y="227160"/>
                    <a:pt x="487869" y="304105"/>
                  </a:cubicBezTo>
                  <a:lnTo>
                    <a:pt x="487869" y="487869"/>
                  </a:lnTo>
                  <a:lnTo>
                    <a:pt x="365901" y="487869"/>
                  </a:lnTo>
                  <a:lnTo>
                    <a:pt x="365901" y="406557"/>
                  </a:lnTo>
                  <a:lnTo>
                    <a:pt x="406557" y="406557"/>
                  </a:lnTo>
                  <a:lnTo>
                    <a:pt x="406557" y="304105"/>
                  </a:lnTo>
                  <a:cubicBezTo>
                    <a:pt x="406801" y="257643"/>
                    <a:pt x="380635" y="215085"/>
                    <a:pt x="339069" y="194334"/>
                  </a:cubicBezTo>
                  <a:lnTo>
                    <a:pt x="284590" y="167501"/>
                  </a:lnTo>
                  <a:lnTo>
                    <a:pt x="230111" y="194334"/>
                  </a:lnTo>
                  <a:cubicBezTo>
                    <a:pt x="188545" y="215085"/>
                    <a:pt x="162379" y="257643"/>
                    <a:pt x="162623" y="304105"/>
                  </a:cubicBezTo>
                  <a:lnTo>
                    <a:pt x="162623" y="406557"/>
                  </a:lnTo>
                  <a:lnTo>
                    <a:pt x="203279" y="406557"/>
                  </a:lnTo>
                  <a:lnTo>
                    <a:pt x="203279" y="487869"/>
                  </a:lnTo>
                  <a:lnTo>
                    <a:pt x="81311" y="487869"/>
                  </a:lnTo>
                  <a:lnTo>
                    <a:pt x="81311" y="304105"/>
                  </a:lnTo>
                  <a:cubicBezTo>
                    <a:pt x="80970" y="226973"/>
                    <a:pt x="124480" y="156354"/>
                    <a:pt x="193521" y="121967"/>
                  </a:cubicBezTo>
                  <a:lnTo>
                    <a:pt x="243121" y="96761"/>
                  </a:lnTo>
                  <a:lnTo>
                    <a:pt x="243121" y="19515"/>
                  </a:lnTo>
                  <a:lnTo>
                    <a:pt x="197587" y="0"/>
                  </a:lnTo>
                  <a:lnTo>
                    <a:pt x="189456" y="7318"/>
                  </a:lnTo>
                  <a:cubicBezTo>
                    <a:pt x="137489" y="54349"/>
                    <a:pt x="70082" y="80677"/>
                    <a:pt x="0" y="81311"/>
                  </a:cubicBezTo>
                  <a:lnTo>
                    <a:pt x="0" y="569180"/>
                  </a:lnTo>
                  <a:lnTo>
                    <a:pt x="716354" y="569180"/>
                  </a:lnTo>
                  <a:close/>
                </a:path>
              </a:pathLst>
            </a:custGeom>
            <a:solidFill>
              <a:schemeClr val="accent3"/>
            </a:solidFill>
            <a:ln w="80963" cap="flat">
              <a:noFill/>
              <a:prstDash val="solid"/>
              <a:miter/>
            </a:ln>
          </p:spPr>
          <p:txBody>
            <a:bodyPr rtlCol="0" anchor="ctr"/>
            <a:lstStyle/>
            <a:p>
              <a:endParaRPr lang="en-US" sz="900" dirty="0"/>
            </a:p>
          </p:txBody>
        </p:sp>
        <p:sp>
          <p:nvSpPr>
            <p:cNvPr id="39" name="Freeform 38">
              <a:extLst>
                <a:ext uri="{FF2B5EF4-FFF2-40B4-BE49-F238E27FC236}">
                  <a16:creationId xmlns:a16="http://schemas.microsoft.com/office/drawing/2014/main" id="{FF97DE07-9321-8144-B6DF-F1A82B4078C2}"/>
                </a:ext>
              </a:extLst>
            </p:cNvPr>
            <p:cNvSpPr/>
            <p:nvPr/>
          </p:nvSpPr>
          <p:spPr>
            <a:xfrm>
              <a:off x="4750412" y="4122002"/>
              <a:ext cx="635044" cy="569179"/>
            </a:xfrm>
            <a:custGeom>
              <a:avLst/>
              <a:gdLst>
                <a:gd name="connsiteX0" fmla="*/ 518767 w 635042"/>
                <a:gd name="connsiteY0" fmla="*/ 0 h 569179"/>
                <a:gd name="connsiteX1" fmla="*/ 472419 w 635042"/>
                <a:gd name="connsiteY1" fmla="*/ 19515 h 569179"/>
                <a:gd name="connsiteX2" fmla="*/ 472419 w 635042"/>
                <a:gd name="connsiteY2" fmla="*/ 168315 h 569179"/>
                <a:gd name="connsiteX3" fmla="*/ 589223 w 635042"/>
                <a:gd name="connsiteY3" fmla="*/ 366430 h 569179"/>
                <a:gd name="connsiteX4" fmla="*/ 391108 w 635042"/>
                <a:gd name="connsiteY4" fmla="*/ 483234 h 569179"/>
                <a:gd name="connsiteX5" fmla="*/ 274305 w 635042"/>
                <a:gd name="connsiteY5" fmla="*/ 285119 h 569179"/>
                <a:gd name="connsiteX6" fmla="*/ 391108 w 635042"/>
                <a:gd name="connsiteY6" fmla="*/ 168315 h 569179"/>
                <a:gd name="connsiteX7" fmla="*/ 391108 w 635042"/>
                <a:gd name="connsiteY7" fmla="*/ 52039 h 569179"/>
                <a:gd name="connsiteX8" fmla="*/ 331751 w 635042"/>
                <a:gd name="connsiteY8" fmla="*/ 75620 h 569179"/>
                <a:gd name="connsiteX9" fmla="*/ 73180 w 635042"/>
                <a:gd name="connsiteY9" fmla="*/ 349639 h 569179"/>
                <a:gd name="connsiteX10" fmla="*/ 0 w 635042"/>
                <a:gd name="connsiteY10" fmla="*/ 569180 h 569179"/>
                <a:gd name="connsiteX11" fmla="*/ 635042 w 635042"/>
                <a:gd name="connsiteY11" fmla="*/ 569180 h 569179"/>
                <a:gd name="connsiteX12" fmla="*/ 635042 w 635042"/>
                <a:gd name="connsiteY12" fmla="*/ 67488 h 569179"/>
                <a:gd name="connsiteX13" fmla="*/ 526898 w 635042"/>
                <a:gd name="connsiteY13" fmla="*/ 8131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042" h="569179">
                  <a:moveTo>
                    <a:pt x="518767" y="0"/>
                  </a:moveTo>
                  <a:lnTo>
                    <a:pt x="472419" y="19515"/>
                  </a:lnTo>
                  <a:lnTo>
                    <a:pt x="472419" y="168315"/>
                  </a:lnTo>
                  <a:cubicBezTo>
                    <a:pt x="559382" y="190765"/>
                    <a:pt x="611673" y="279467"/>
                    <a:pt x="589223" y="366430"/>
                  </a:cubicBezTo>
                  <a:cubicBezTo>
                    <a:pt x="566765" y="453392"/>
                    <a:pt x="478070" y="505684"/>
                    <a:pt x="391108" y="483234"/>
                  </a:cubicBezTo>
                  <a:cubicBezTo>
                    <a:pt x="304146" y="460776"/>
                    <a:pt x="251852" y="372081"/>
                    <a:pt x="274305" y="285119"/>
                  </a:cubicBezTo>
                  <a:cubicBezTo>
                    <a:pt x="289095" y="227835"/>
                    <a:pt x="333826" y="183105"/>
                    <a:pt x="391108" y="168315"/>
                  </a:cubicBezTo>
                  <a:lnTo>
                    <a:pt x="391108" y="52039"/>
                  </a:lnTo>
                  <a:lnTo>
                    <a:pt x="331751" y="75620"/>
                  </a:lnTo>
                  <a:cubicBezTo>
                    <a:pt x="209413" y="124423"/>
                    <a:pt x="114813" y="224680"/>
                    <a:pt x="73180" y="349639"/>
                  </a:cubicBezTo>
                  <a:lnTo>
                    <a:pt x="0" y="569180"/>
                  </a:lnTo>
                  <a:lnTo>
                    <a:pt x="635042" y="569180"/>
                  </a:lnTo>
                  <a:lnTo>
                    <a:pt x="635042" y="67488"/>
                  </a:lnTo>
                  <a:cubicBezTo>
                    <a:pt x="595216" y="55544"/>
                    <a:pt x="558366" y="35314"/>
                    <a:pt x="526898" y="8131"/>
                  </a:cubicBezTo>
                  <a:close/>
                </a:path>
              </a:pathLst>
            </a:custGeom>
            <a:solidFill>
              <a:schemeClr val="accent3"/>
            </a:solidFill>
            <a:ln w="80963" cap="flat">
              <a:noFill/>
              <a:prstDash val="solid"/>
              <a:miter/>
            </a:ln>
          </p:spPr>
          <p:txBody>
            <a:bodyPr rtlCol="0" anchor="ctr"/>
            <a:lstStyle/>
            <a:p>
              <a:endParaRPr lang="en-US" sz="900" dirty="0"/>
            </a:p>
          </p:txBody>
        </p:sp>
        <p:sp>
          <p:nvSpPr>
            <p:cNvPr id="40" name="Freeform 39">
              <a:extLst>
                <a:ext uri="{FF2B5EF4-FFF2-40B4-BE49-F238E27FC236}">
                  <a16:creationId xmlns:a16="http://schemas.microsoft.com/office/drawing/2014/main" id="{4E0CEFBF-3526-C44B-A95D-9B8A393D54EB}"/>
                </a:ext>
              </a:extLst>
            </p:cNvPr>
            <p:cNvSpPr/>
            <p:nvPr/>
          </p:nvSpPr>
          <p:spPr>
            <a:xfrm>
              <a:off x="5100864" y="4365939"/>
              <a:ext cx="162623" cy="162622"/>
            </a:xfrm>
            <a:custGeom>
              <a:avLst/>
              <a:gdLst>
                <a:gd name="connsiteX0" fmla="*/ 162623 w 162622"/>
                <a:gd name="connsiteY0" fmla="*/ 81311 h 162622"/>
                <a:gd name="connsiteX1" fmla="*/ 81311 w 162622"/>
                <a:gd name="connsiteY1" fmla="*/ 162623 h 162622"/>
                <a:gd name="connsiteX2" fmla="*/ 0 w 162622"/>
                <a:gd name="connsiteY2" fmla="*/ 81311 h 162622"/>
                <a:gd name="connsiteX3" fmla="*/ 81311 w 162622"/>
                <a:gd name="connsiteY3" fmla="*/ 0 h 162622"/>
                <a:gd name="connsiteX4" fmla="*/ 162623 w 162622"/>
                <a:gd name="connsiteY4" fmla="*/ 81311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2" h="162622">
                  <a:moveTo>
                    <a:pt x="162623" y="81311"/>
                  </a:moveTo>
                  <a:cubicBezTo>
                    <a:pt x="162623" y="126218"/>
                    <a:pt x="126219" y="162623"/>
                    <a:pt x="81311" y="162623"/>
                  </a:cubicBezTo>
                  <a:cubicBezTo>
                    <a:pt x="36404" y="162623"/>
                    <a:pt x="0" y="126218"/>
                    <a:pt x="0" y="81311"/>
                  </a:cubicBezTo>
                  <a:cubicBezTo>
                    <a:pt x="0" y="36404"/>
                    <a:pt x="36404" y="0"/>
                    <a:pt x="81311" y="0"/>
                  </a:cubicBezTo>
                  <a:cubicBezTo>
                    <a:pt x="126219" y="0"/>
                    <a:pt x="162623" y="36404"/>
                    <a:pt x="162623" y="81311"/>
                  </a:cubicBezTo>
                  <a:close/>
                </a:path>
              </a:pathLst>
            </a:custGeom>
            <a:solidFill>
              <a:schemeClr val="accent3"/>
            </a:solidFill>
            <a:ln w="80963" cap="flat">
              <a:noFill/>
              <a:prstDash val="solid"/>
              <a:miter/>
            </a:ln>
          </p:spPr>
          <p:txBody>
            <a:bodyPr rtlCol="0" anchor="ctr"/>
            <a:lstStyle/>
            <a:p>
              <a:endParaRPr lang="en-US" sz="900" dirty="0"/>
            </a:p>
          </p:txBody>
        </p:sp>
        <p:sp>
          <p:nvSpPr>
            <p:cNvPr id="41" name="Freeform 40">
              <a:extLst>
                <a:ext uri="{FF2B5EF4-FFF2-40B4-BE49-F238E27FC236}">
                  <a16:creationId xmlns:a16="http://schemas.microsoft.com/office/drawing/2014/main" id="{616EC8BB-75FA-334E-83AC-EB40878AEDAC}"/>
                </a:ext>
              </a:extLst>
            </p:cNvPr>
            <p:cNvSpPr/>
            <p:nvPr/>
          </p:nvSpPr>
          <p:spPr>
            <a:xfrm>
              <a:off x="5141521" y="3385324"/>
              <a:ext cx="650492" cy="736478"/>
            </a:xfrm>
            <a:custGeom>
              <a:avLst/>
              <a:gdLst>
                <a:gd name="connsiteX0" fmla="*/ 0 w 650491"/>
                <a:gd name="connsiteY0" fmla="*/ 234177 h 736478"/>
                <a:gd name="connsiteX1" fmla="*/ 0 w 650491"/>
                <a:gd name="connsiteY1" fmla="*/ 315488 h 736478"/>
                <a:gd name="connsiteX2" fmla="*/ 150426 w 650491"/>
                <a:gd name="connsiteY2" fmla="*/ 649678 h 736478"/>
                <a:gd name="connsiteX3" fmla="*/ 190269 w 650491"/>
                <a:gd name="connsiteY3" fmla="*/ 684642 h 736478"/>
                <a:gd name="connsiteX4" fmla="*/ 460223 w 650491"/>
                <a:gd name="connsiteY4" fmla="*/ 684642 h 736478"/>
                <a:gd name="connsiteX5" fmla="*/ 500065 w 650491"/>
                <a:gd name="connsiteY5" fmla="*/ 649678 h 736478"/>
                <a:gd name="connsiteX6" fmla="*/ 650491 w 650491"/>
                <a:gd name="connsiteY6" fmla="*/ 314675 h 736478"/>
                <a:gd name="connsiteX7" fmla="*/ 650491 w 650491"/>
                <a:gd name="connsiteY7" fmla="*/ 233364 h 736478"/>
                <a:gd name="connsiteX8" fmla="*/ 325246 w 650491"/>
                <a:gd name="connsiteY8" fmla="*/ 0 h 736478"/>
                <a:gd name="connsiteX9" fmla="*/ 0 w 650491"/>
                <a:gd name="connsiteY9" fmla="*/ 234177 h 7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491" h="736478">
                  <a:moveTo>
                    <a:pt x="0" y="234177"/>
                  </a:moveTo>
                  <a:lnTo>
                    <a:pt x="0" y="315488"/>
                  </a:lnTo>
                  <a:cubicBezTo>
                    <a:pt x="-5" y="443277"/>
                    <a:pt x="54761" y="564952"/>
                    <a:pt x="150426" y="649678"/>
                  </a:cubicBezTo>
                  <a:lnTo>
                    <a:pt x="190269" y="684642"/>
                  </a:lnTo>
                  <a:cubicBezTo>
                    <a:pt x="266986" y="753757"/>
                    <a:pt x="383505" y="753757"/>
                    <a:pt x="460223" y="684642"/>
                  </a:cubicBezTo>
                  <a:lnTo>
                    <a:pt x="500065" y="649678"/>
                  </a:lnTo>
                  <a:cubicBezTo>
                    <a:pt x="595769" y="564635"/>
                    <a:pt x="650516" y="442708"/>
                    <a:pt x="650491" y="314675"/>
                  </a:cubicBezTo>
                  <a:lnTo>
                    <a:pt x="650491" y="233364"/>
                  </a:lnTo>
                  <a:cubicBezTo>
                    <a:pt x="515449" y="201721"/>
                    <a:pt x="398475" y="117793"/>
                    <a:pt x="325246" y="0"/>
                  </a:cubicBezTo>
                  <a:cubicBezTo>
                    <a:pt x="251911" y="117854"/>
                    <a:pt x="135029" y="202008"/>
                    <a:pt x="0" y="234177"/>
                  </a:cubicBezTo>
                  <a:close/>
                </a:path>
              </a:pathLst>
            </a:custGeom>
            <a:solidFill>
              <a:srgbClr val="9A643C"/>
            </a:solidFill>
            <a:ln w="80963" cap="flat">
              <a:noFill/>
              <a:prstDash val="solid"/>
              <a:miter/>
            </a:ln>
          </p:spPr>
          <p:txBody>
            <a:bodyPr rtlCol="0" anchor="ctr"/>
            <a:lstStyle/>
            <a:p>
              <a:endParaRPr lang="en-US" sz="900" dirty="0"/>
            </a:p>
          </p:txBody>
        </p:sp>
        <p:sp>
          <p:nvSpPr>
            <p:cNvPr id="42" name="Freeform 41">
              <a:extLst>
                <a:ext uri="{FF2B5EF4-FFF2-40B4-BE49-F238E27FC236}">
                  <a16:creationId xmlns:a16="http://schemas.microsoft.com/office/drawing/2014/main" id="{B6425B06-DDDA-7C47-8CD9-12CB7AA0DF61}"/>
                </a:ext>
              </a:extLst>
            </p:cNvPr>
            <p:cNvSpPr/>
            <p:nvPr/>
          </p:nvSpPr>
          <p:spPr>
            <a:xfrm>
              <a:off x="4978897" y="3064958"/>
              <a:ext cx="487869" cy="487868"/>
            </a:xfrm>
            <a:custGeom>
              <a:avLst/>
              <a:gdLst>
                <a:gd name="connsiteX0" fmla="*/ 487869 w 487868"/>
                <a:gd name="connsiteY0" fmla="*/ 40656 h 487868"/>
                <a:gd name="connsiteX1" fmla="*/ 487869 w 487868"/>
                <a:gd name="connsiteY1" fmla="*/ 0 h 487868"/>
                <a:gd name="connsiteX2" fmla="*/ 0 w 487868"/>
                <a:gd name="connsiteY2" fmla="*/ 487869 h 487868"/>
                <a:gd name="connsiteX3" fmla="*/ 40656 w 487868"/>
                <a:gd name="connsiteY3" fmla="*/ 487869 h 487868"/>
                <a:gd name="connsiteX4" fmla="*/ 487869 w 487868"/>
                <a:gd name="connsiteY4" fmla="*/ 40656 h 48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68" h="487868">
                  <a:moveTo>
                    <a:pt x="487869" y="40656"/>
                  </a:moveTo>
                  <a:lnTo>
                    <a:pt x="487869" y="0"/>
                  </a:lnTo>
                  <a:cubicBezTo>
                    <a:pt x="218426" y="0"/>
                    <a:pt x="0" y="218426"/>
                    <a:pt x="0" y="487869"/>
                  </a:cubicBezTo>
                  <a:lnTo>
                    <a:pt x="40656" y="487869"/>
                  </a:lnTo>
                  <a:cubicBezTo>
                    <a:pt x="287459" y="487421"/>
                    <a:pt x="487421" y="287459"/>
                    <a:pt x="487869" y="40656"/>
                  </a:cubicBezTo>
                  <a:close/>
                </a:path>
              </a:pathLst>
            </a:custGeom>
            <a:solidFill>
              <a:srgbClr val="584438"/>
            </a:solidFill>
            <a:ln w="80963" cap="flat">
              <a:noFill/>
              <a:prstDash val="solid"/>
              <a:miter/>
            </a:ln>
          </p:spPr>
          <p:txBody>
            <a:bodyPr rtlCol="0" anchor="ctr"/>
            <a:lstStyle/>
            <a:p>
              <a:endParaRPr lang="en-US" sz="900" dirty="0"/>
            </a:p>
          </p:txBody>
        </p:sp>
        <p:sp>
          <p:nvSpPr>
            <p:cNvPr id="43" name="Freeform 42">
              <a:extLst>
                <a:ext uri="{FF2B5EF4-FFF2-40B4-BE49-F238E27FC236}">
                  <a16:creationId xmlns:a16="http://schemas.microsoft.com/office/drawing/2014/main" id="{77BCBC2C-1F58-BA45-A403-6F67FB705CEC}"/>
                </a:ext>
              </a:extLst>
            </p:cNvPr>
            <p:cNvSpPr/>
            <p:nvPr/>
          </p:nvSpPr>
          <p:spPr>
            <a:xfrm>
              <a:off x="5729403" y="3634138"/>
              <a:ext cx="225233" cy="524458"/>
            </a:xfrm>
            <a:custGeom>
              <a:avLst/>
              <a:gdLst>
                <a:gd name="connsiteX0" fmla="*/ 143921 w 225232"/>
                <a:gd name="connsiteY0" fmla="*/ 0 h 524458"/>
                <a:gd name="connsiteX1" fmla="*/ 143921 w 225232"/>
                <a:gd name="connsiteY1" fmla="*/ 68302 h 524458"/>
                <a:gd name="connsiteX2" fmla="*/ 0 w 225232"/>
                <a:gd name="connsiteY2" fmla="*/ 429324 h 524458"/>
                <a:gd name="connsiteX3" fmla="*/ 152052 w 225232"/>
                <a:gd name="connsiteY3" fmla="*/ 487869 h 524458"/>
                <a:gd name="connsiteX4" fmla="*/ 225233 w 225232"/>
                <a:gd name="connsiteY4" fmla="*/ 524459 h 524458"/>
                <a:gd name="connsiteX5" fmla="*/ 225233 w 225232"/>
                <a:gd name="connsiteY5" fmla="*/ 0 h 524458"/>
                <a:gd name="connsiteX6" fmla="*/ 184577 w 225232"/>
                <a:gd name="connsiteY6" fmla="*/ 0 h 524458"/>
                <a:gd name="connsiteX7" fmla="*/ 143921 w 225232"/>
                <a:gd name="connsiteY7" fmla="*/ 0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2" h="524458">
                  <a:moveTo>
                    <a:pt x="143921" y="0"/>
                  </a:moveTo>
                  <a:lnTo>
                    <a:pt x="143921" y="68302"/>
                  </a:lnTo>
                  <a:cubicBezTo>
                    <a:pt x="143791" y="202604"/>
                    <a:pt x="92297" y="331767"/>
                    <a:pt x="0" y="429324"/>
                  </a:cubicBezTo>
                  <a:lnTo>
                    <a:pt x="152052" y="487869"/>
                  </a:lnTo>
                  <a:cubicBezTo>
                    <a:pt x="177308" y="498260"/>
                    <a:pt x="201766" y="510489"/>
                    <a:pt x="225233" y="524459"/>
                  </a:cubicBezTo>
                  <a:lnTo>
                    <a:pt x="225233" y="0"/>
                  </a:lnTo>
                  <a:lnTo>
                    <a:pt x="184577" y="0"/>
                  </a:lnTo>
                  <a:cubicBezTo>
                    <a:pt x="170754" y="0"/>
                    <a:pt x="157744" y="0"/>
                    <a:pt x="143921" y="0"/>
                  </a:cubicBezTo>
                  <a:close/>
                </a:path>
              </a:pathLst>
            </a:custGeom>
            <a:solidFill>
              <a:srgbClr val="584438"/>
            </a:solidFill>
            <a:ln w="80963" cap="flat">
              <a:noFill/>
              <a:prstDash val="solid"/>
              <a:miter/>
            </a:ln>
          </p:spPr>
          <p:txBody>
            <a:bodyPr rtlCol="0" anchor="ctr"/>
            <a:lstStyle/>
            <a:p>
              <a:endParaRPr lang="en-US" sz="900" dirty="0"/>
            </a:p>
          </p:txBody>
        </p:sp>
        <p:sp>
          <p:nvSpPr>
            <p:cNvPr id="44" name="Freeform 43">
              <a:extLst>
                <a:ext uri="{FF2B5EF4-FFF2-40B4-BE49-F238E27FC236}">
                  <a16:creationId xmlns:a16="http://schemas.microsoft.com/office/drawing/2014/main" id="{5BC4E178-D7FA-634B-A970-5C93E2D65C57}"/>
                </a:ext>
              </a:extLst>
            </p:cNvPr>
            <p:cNvSpPr/>
            <p:nvPr/>
          </p:nvSpPr>
          <p:spPr>
            <a:xfrm>
              <a:off x="5510676" y="3072274"/>
              <a:ext cx="443961" cy="480551"/>
            </a:xfrm>
            <a:custGeom>
              <a:avLst/>
              <a:gdLst>
                <a:gd name="connsiteX0" fmla="*/ 403305 w 443960"/>
                <a:gd name="connsiteY0" fmla="*/ 480550 h 480551"/>
                <a:gd name="connsiteX1" fmla="*/ 443960 w 443960"/>
                <a:gd name="connsiteY1" fmla="*/ 480550 h 480551"/>
                <a:gd name="connsiteX2" fmla="*/ 37403 w 443960"/>
                <a:gd name="connsiteY2" fmla="*/ 0 h 480551"/>
                <a:gd name="connsiteX3" fmla="*/ 37403 w 443960"/>
                <a:gd name="connsiteY3" fmla="*/ 33338 h 480551"/>
                <a:gd name="connsiteX4" fmla="*/ 0 w 443960"/>
                <a:gd name="connsiteY4" fmla="*/ 227672 h 480551"/>
                <a:gd name="connsiteX5" fmla="*/ 4066 w 443960"/>
                <a:gd name="connsiteY5" fmla="*/ 235803 h 480551"/>
                <a:gd name="connsiteX6" fmla="*/ 403305 w 443960"/>
                <a:gd name="connsiteY6" fmla="*/ 480550 h 48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60" h="480551">
                  <a:moveTo>
                    <a:pt x="403305" y="480550"/>
                  </a:moveTo>
                  <a:lnTo>
                    <a:pt x="443960" y="480550"/>
                  </a:lnTo>
                  <a:cubicBezTo>
                    <a:pt x="443716" y="242672"/>
                    <a:pt x="271954" y="39647"/>
                    <a:pt x="37403" y="0"/>
                  </a:cubicBezTo>
                  <a:lnTo>
                    <a:pt x="37403" y="33338"/>
                  </a:lnTo>
                  <a:cubicBezTo>
                    <a:pt x="37167" y="99882"/>
                    <a:pt x="24483" y="165794"/>
                    <a:pt x="0" y="227672"/>
                  </a:cubicBezTo>
                  <a:lnTo>
                    <a:pt x="4066" y="235803"/>
                  </a:lnTo>
                  <a:cubicBezTo>
                    <a:pt x="80238" y="386242"/>
                    <a:pt x="234681" y="480921"/>
                    <a:pt x="403305" y="480550"/>
                  </a:cubicBezTo>
                  <a:close/>
                </a:path>
              </a:pathLst>
            </a:custGeom>
            <a:solidFill>
              <a:srgbClr val="584438"/>
            </a:solidFill>
            <a:ln w="80963" cap="flat">
              <a:noFill/>
              <a:prstDash val="solid"/>
              <a:miter/>
            </a:ln>
          </p:spPr>
          <p:txBody>
            <a:bodyPr rtlCol="0" anchor="ctr"/>
            <a:lstStyle/>
            <a:p>
              <a:endParaRPr lang="en-US" sz="900" dirty="0"/>
            </a:p>
          </p:txBody>
        </p:sp>
        <p:sp>
          <p:nvSpPr>
            <p:cNvPr id="45" name="Freeform 44">
              <a:extLst>
                <a:ext uri="{FF2B5EF4-FFF2-40B4-BE49-F238E27FC236}">
                  <a16:creationId xmlns:a16="http://schemas.microsoft.com/office/drawing/2014/main" id="{DDAEE655-366F-324F-8A14-847FBF3CECE9}"/>
                </a:ext>
              </a:extLst>
            </p:cNvPr>
            <p:cNvSpPr/>
            <p:nvPr/>
          </p:nvSpPr>
          <p:spPr>
            <a:xfrm>
              <a:off x="4978887" y="3634139"/>
              <a:ext cx="225233" cy="524458"/>
            </a:xfrm>
            <a:custGeom>
              <a:avLst/>
              <a:gdLst>
                <a:gd name="connsiteX0" fmla="*/ 225233 w 225232"/>
                <a:gd name="connsiteY0" fmla="*/ 426885 h 524458"/>
                <a:gd name="connsiteX1" fmla="*/ 81311 w 225232"/>
                <a:gd name="connsiteY1" fmla="*/ 65862 h 524458"/>
                <a:gd name="connsiteX2" fmla="*/ 81311 w 225232"/>
                <a:gd name="connsiteY2" fmla="*/ 0 h 524458"/>
                <a:gd name="connsiteX3" fmla="*/ 40656 w 225232"/>
                <a:gd name="connsiteY3" fmla="*/ 0 h 524458"/>
                <a:gd name="connsiteX4" fmla="*/ 0 w 225232"/>
                <a:gd name="connsiteY4" fmla="*/ 0 h 524458"/>
                <a:gd name="connsiteX5" fmla="*/ 0 w 225232"/>
                <a:gd name="connsiteY5" fmla="*/ 524459 h 524458"/>
                <a:gd name="connsiteX6" fmla="*/ 73180 w 225232"/>
                <a:gd name="connsiteY6" fmla="*/ 487869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232" h="524458">
                  <a:moveTo>
                    <a:pt x="225233" y="426885"/>
                  </a:moveTo>
                  <a:cubicBezTo>
                    <a:pt x="132795" y="329417"/>
                    <a:pt x="81280" y="200197"/>
                    <a:pt x="81311" y="65862"/>
                  </a:cubicBezTo>
                  <a:lnTo>
                    <a:pt x="81311" y="0"/>
                  </a:lnTo>
                  <a:cubicBezTo>
                    <a:pt x="67771" y="809"/>
                    <a:pt x="54196" y="809"/>
                    <a:pt x="40656" y="0"/>
                  </a:cubicBezTo>
                  <a:lnTo>
                    <a:pt x="0" y="0"/>
                  </a:lnTo>
                  <a:lnTo>
                    <a:pt x="0" y="524459"/>
                  </a:lnTo>
                  <a:cubicBezTo>
                    <a:pt x="23466" y="510489"/>
                    <a:pt x="47925" y="498260"/>
                    <a:pt x="73180" y="487869"/>
                  </a:cubicBezTo>
                  <a:close/>
                </a:path>
              </a:pathLst>
            </a:custGeom>
            <a:solidFill>
              <a:srgbClr val="584438"/>
            </a:solidFill>
            <a:ln w="80963" cap="flat">
              <a:noFill/>
              <a:prstDash val="solid"/>
              <a:miter/>
            </a:ln>
          </p:spPr>
          <p:txBody>
            <a:bodyPr rtlCol="0" anchor="ctr"/>
            <a:lstStyle/>
            <a:p>
              <a:endParaRPr lang="en-US" sz="900" dirty="0"/>
            </a:p>
          </p:txBody>
        </p:sp>
      </p:grpSp>
      <p:sp>
        <p:nvSpPr>
          <p:cNvPr id="46" name="TextBox 45">
            <a:extLst>
              <a:ext uri="{FF2B5EF4-FFF2-40B4-BE49-F238E27FC236}">
                <a16:creationId xmlns:a16="http://schemas.microsoft.com/office/drawing/2014/main" id="{012907ED-654E-E543-8821-D7E4F752DC9A}"/>
              </a:ext>
            </a:extLst>
          </p:cNvPr>
          <p:cNvSpPr txBox="1"/>
          <p:nvPr userDrawn="1"/>
        </p:nvSpPr>
        <p:spPr>
          <a:xfrm>
            <a:off x="6229717" y="3609602"/>
            <a:ext cx="5213857" cy="1140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line widths</a:t>
            </a:r>
          </a:p>
          <a:p>
            <a:pPr marL="0" indent="0" algn="l">
              <a:buNone/>
            </a:pPr>
            <a:r>
              <a:rPr lang="en-US" sz="1200" b="0" i="0" dirty="0">
                <a:solidFill>
                  <a:schemeClr val="tx2"/>
                </a:solidFill>
                <a:latin typeface="FS Albert Pro Light" panose="02000503040000020004" pitchFamily="2" charset="0"/>
              </a:rPr>
              <a:t>When icons are scaled large, decrease the line width to maintain a light appearance. </a:t>
            </a:r>
          </a:p>
          <a:p>
            <a:pPr marL="0" indent="0" algn="l">
              <a:buNone/>
            </a:pPr>
            <a:r>
              <a:rPr lang="en-US" sz="1200" b="0" i="0" dirty="0">
                <a:solidFill>
                  <a:schemeClr val="tx2"/>
                </a:solidFill>
                <a:latin typeface="FS Albert Pro Light" panose="02000503040000020004" pitchFamily="2" charset="0"/>
              </a:rPr>
              <a:t>Keep the line width of all icons within a single slide at a consistent thickness.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pic>
        <p:nvPicPr>
          <p:cNvPr id="52" name="Graphic 51">
            <a:extLst>
              <a:ext uri="{FF2B5EF4-FFF2-40B4-BE49-F238E27FC236}">
                <a16:creationId xmlns:a16="http://schemas.microsoft.com/office/drawing/2014/main" id="{A730C1DD-4DC4-6E4A-8006-652CCA47D88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89469" y="5497786"/>
            <a:ext cx="487031" cy="487031"/>
          </a:xfrm>
          <a:prstGeom prst="rect">
            <a:avLst/>
          </a:prstGeom>
        </p:spPr>
      </p:pic>
      <p:grpSp>
        <p:nvGrpSpPr>
          <p:cNvPr id="8" name="Group 7">
            <a:extLst>
              <a:ext uri="{FF2B5EF4-FFF2-40B4-BE49-F238E27FC236}">
                <a16:creationId xmlns:a16="http://schemas.microsoft.com/office/drawing/2014/main" id="{67953DF1-72A2-FF44-A64D-98583DE4419C}"/>
              </a:ext>
            </a:extLst>
          </p:cNvPr>
          <p:cNvGrpSpPr/>
          <p:nvPr userDrawn="1"/>
        </p:nvGrpSpPr>
        <p:grpSpPr>
          <a:xfrm>
            <a:off x="9250763" y="4008143"/>
            <a:ext cx="2213775" cy="2213775"/>
            <a:chOff x="18981040" y="8378795"/>
            <a:chExt cx="4427550" cy="4427550"/>
          </a:xfrm>
        </p:grpSpPr>
        <p:pic>
          <p:nvPicPr>
            <p:cNvPr id="50" name="Graphic 49">
              <a:extLst>
                <a:ext uri="{FF2B5EF4-FFF2-40B4-BE49-F238E27FC236}">
                  <a16:creationId xmlns:a16="http://schemas.microsoft.com/office/drawing/2014/main" id="{C681C0B5-EA16-E142-861B-AA9CF8D13FBF}"/>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8981040" y="8378795"/>
              <a:ext cx="4427550" cy="4427550"/>
            </a:xfrm>
            <a:prstGeom prst="rect">
              <a:avLst/>
            </a:prstGeom>
          </p:spPr>
        </p:pic>
        <p:sp>
          <p:nvSpPr>
            <p:cNvPr id="51" name="Rectangle 50">
              <a:extLst>
                <a:ext uri="{FF2B5EF4-FFF2-40B4-BE49-F238E27FC236}">
                  <a16:creationId xmlns:a16="http://schemas.microsoft.com/office/drawing/2014/main" id="{7BA96E3A-1E77-3E47-BD8A-723C6518C321}"/>
                </a:ext>
              </a:extLst>
            </p:cNvPr>
            <p:cNvSpPr/>
            <p:nvPr userDrawn="1"/>
          </p:nvSpPr>
          <p:spPr>
            <a:xfrm>
              <a:off x="19276712" y="9050989"/>
              <a:ext cx="1827985" cy="338583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3" name="Graphic 52">
              <a:extLst>
                <a:ext uri="{FF2B5EF4-FFF2-40B4-BE49-F238E27FC236}">
                  <a16:creationId xmlns:a16="http://schemas.microsoft.com/office/drawing/2014/main" id="{19D1F78E-45D1-F244-8673-D17D69A50485}"/>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18981041" y="8887001"/>
              <a:ext cx="2123655" cy="3919342"/>
            </a:xfrm>
            <a:prstGeom prst="rect">
              <a:avLst/>
            </a:prstGeom>
          </p:spPr>
        </p:pic>
      </p:grpSp>
      <p:pic>
        <p:nvPicPr>
          <p:cNvPr id="54" name="Graphic 53">
            <a:extLst>
              <a:ext uri="{FF2B5EF4-FFF2-40B4-BE49-F238E27FC236}">
                <a16:creationId xmlns:a16="http://schemas.microsoft.com/office/drawing/2014/main" id="{75BED773-2EF2-8344-A911-EF28174A1321}"/>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7136533" y="5276499"/>
            <a:ext cx="737925" cy="737925"/>
          </a:xfrm>
          <a:prstGeom prst="rect">
            <a:avLst/>
          </a:prstGeom>
        </p:spPr>
      </p:pic>
      <p:grpSp>
        <p:nvGrpSpPr>
          <p:cNvPr id="9" name="Group 8">
            <a:extLst>
              <a:ext uri="{FF2B5EF4-FFF2-40B4-BE49-F238E27FC236}">
                <a16:creationId xmlns:a16="http://schemas.microsoft.com/office/drawing/2014/main" id="{FA2417FB-EFC9-8646-B797-EB357E314745}"/>
              </a:ext>
            </a:extLst>
          </p:cNvPr>
          <p:cNvGrpSpPr/>
          <p:nvPr userDrawn="1"/>
        </p:nvGrpSpPr>
        <p:grpSpPr>
          <a:xfrm>
            <a:off x="7832617" y="4643089"/>
            <a:ext cx="1559504" cy="1475850"/>
            <a:chOff x="16315050" y="9666492"/>
            <a:chExt cx="3119008" cy="2951700"/>
          </a:xfrm>
        </p:grpSpPr>
        <p:pic>
          <p:nvPicPr>
            <p:cNvPr id="47" name="Graphic 46">
              <a:extLst>
                <a:ext uri="{FF2B5EF4-FFF2-40B4-BE49-F238E27FC236}">
                  <a16:creationId xmlns:a16="http://schemas.microsoft.com/office/drawing/2014/main" id="{82D2F21C-ECF6-C848-9085-05F074E52E38}"/>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6482358" y="9666492"/>
              <a:ext cx="2951700" cy="2951700"/>
            </a:xfrm>
            <a:prstGeom prst="rect">
              <a:avLst/>
            </a:prstGeom>
          </p:spPr>
        </p:pic>
        <p:sp>
          <p:nvSpPr>
            <p:cNvPr id="49" name="Rectangle 48">
              <a:extLst>
                <a:ext uri="{FF2B5EF4-FFF2-40B4-BE49-F238E27FC236}">
                  <a16:creationId xmlns:a16="http://schemas.microsoft.com/office/drawing/2014/main" id="{9AF3C67B-60CB-1B4E-A74B-078ABC2E02F3}"/>
                </a:ext>
              </a:extLst>
            </p:cNvPr>
            <p:cNvSpPr/>
            <p:nvPr userDrawn="1"/>
          </p:nvSpPr>
          <p:spPr>
            <a:xfrm>
              <a:off x="16634314" y="10038519"/>
              <a:ext cx="1332402" cy="233574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5" name="Graphic 54">
              <a:extLst>
                <a:ext uri="{FF2B5EF4-FFF2-40B4-BE49-F238E27FC236}">
                  <a16:creationId xmlns:a16="http://schemas.microsoft.com/office/drawing/2014/main" id="{9E59687A-F537-994F-B287-94B6EA77CB8E}"/>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rcRect l="-11273"/>
            <a:stretch/>
          </p:blipFill>
          <p:spPr>
            <a:xfrm>
              <a:off x="16315050" y="9666492"/>
              <a:ext cx="1651667" cy="2951700"/>
            </a:xfrm>
            <a:prstGeom prst="rect">
              <a:avLst/>
            </a:prstGeom>
          </p:spPr>
        </p:pic>
      </p:grpSp>
      <p:pic>
        <p:nvPicPr>
          <p:cNvPr id="56" name="Graphic 55">
            <a:extLst>
              <a:ext uri="{FF2B5EF4-FFF2-40B4-BE49-F238E27FC236}">
                <a16:creationId xmlns:a16="http://schemas.microsoft.com/office/drawing/2014/main" id="{5218502C-D4E8-2C46-8FBF-AB2CA761F8A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6251732" y="5715882"/>
            <a:ext cx="243515" cy="243516"/>
          </a:xfrm>
          <a:prstGeom prst="rect">
            <a:avLst/>
          </a:prstGeom>
        </p:spPr>
      </p:pic>
      <p:pic>
        <p:nvPicPr>
          <p:cNvPr id="62" name="Graphic 61">
            <a:extLst>
              <a:ext uri="{FF2B5EF4-FFF2-40B4-BE49-F238E27FC236}">
                <a16:creationId xmlns:a16="http://schemas.microsoft.com/office/drawing/2014/main" id="{022BF1E3-4B97-A640-8888-4597125A30CE}"/>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10862979" y="1911603"/>
            <a:ext cx="741352" cy="741352"/>
          </a:xfrm>
          <a:prstGeom prst="rect">
            <a:avLst/>
          </a:prstGeom>
        </p:spPr>
      </p:pic>
      <p:pic>
        <p:nvPicPr>
          <p:cNvPr id="63" name="Graphic 62">
            <a:extLst>
              <a:ext uri="{FF2B5EF4-FFF2-40B4-BE49-F238E27FC236}">
                <a16:creationId xmlns:a16="http://schemas.microsoft.com/office/drawing/2014/main" id="{C2CDC4B8-EA2A-4740-9031-5D86A0B468E3}"/>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0862979" y="1162717"/>
            <a:ext cx="741352" cy="741352"/>
          </a:xfrm>
          <a:prstGeom prst="rect">
            <a:avLst/>
          </a:prstGeom>
        </p:spPr>
      </p:pic>
      <p:sp>
        <p:nvSpPr>
          <p:cNvPr id="64" name="Rectangle 63">
            <a:extLst>
              <a:ext uri="{FF2B5EF4-FFF2-40B4-BE49-F238E27FC236}">
                <a16:creationId xmlns:a16="http://schemas.microsoft.com/office/drawing/2014/main" id="{B5774E7F-3FA4-BB40-BA98-67E577B7C632}"/>
              </a:ext>
            </a:extLst>
          </p:cNvPr>
          <p:cNvSpPr/>
          <p:nvPr userDrawn="1"/>
        </p:nvSpPr>
        <p:spPr>
          <a:xfrm>
            <a:off x="10953700" y="2660490"/>
            <a:ext cx="1045926"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Experiment</a:t>
            </a:r>
          </a:p>
          <a:p>
            <a:pPr algn="l"/>
            <a:r>
              <a:rPr lang="en-US" sz="900" b="0" i="0" dirty="0">
                <a:latin typeface="FS Albert Pro Light" panose="02000503040000020004" pitchFamily="2" charset="0"/>
                <a:ea typeface="Verdana" panose="020B0604030504040204" pitchFamily="34" charset="0"/>
                <a:cs typeface="Verdana" panose="020B0604030504040204" pitchFamily="34" charset="0"/>
              </a:rPr>
              <a:t>Customize these globe icons by following the steps.</a:t>
            </a:r>
          </a:p>
        </p:txBody>
      </p:sp>
      <p:sp>
        <p:nvSpPr>
          <p:cNvPr id="65" name="TextBox 64">
            <a:extLst>
              <a:ext uri="{FF2B5EF4-FFF2-40B4-BE49-F238E27FC236}">
                <a16:creationId xmlns:a16="http://schemas.microsoft.com/office/drawing/2014/main" id="{FF53782D-0D7B-0B4B-AB9A-F5F08C2C8AB3}"/>
              </a:ext>
            </a:extLst>
          </p:cNvPr>
          <p:cNvSpPr txBox="1"/>
          <p:nvPr userDrawn="1"/>
        </p:nvSpPr>
        <p:spPr>
          <a:xfrm>
            <a:off x="6251994" y="1114795"/>
            <a:ext cx="4489408"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Customizing icons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We recommend using an icon that already exists before creating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new one. Be sure to check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hlinkClick r:id="rId21"/>
              </a:rPr>
              <a:t>our library of icons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first.</a:t>
            </a:r>
          </a:p>
        </p:txBody>
      </p:sp>
      <p:pic>
        <p:nvPicPr>
          <p:cNvPr id="66" name="Picture 65" descr="A screenshot of a cell phone&#10;&#10;Description automatically generated">
            <a:extLst>
              <a:ext uri="{FF2B5EF4-FFF2-40B4-BE49-F238E27FC236}">
                <a16:creationId xmlns:a16="http://schemas.microsoft.com/office/drawing/2014/main" id="{E626088F-AC7C-E94D-9CAF-A2DB08EE2CD9}"/>
              </a:ext>
            </a:extLst>
          </p:cNvPr>
          <p:cNvPicPr>
            <a:picLocks noChangeAspect="1"/>
          </p:cNvPicPr>
          <p:nvPr userDrawn="1"/>
        </p:nvPicPr>
        <p:blipFill rotWithShape="1">
          <a:blip r:embed="rId22" cstate="screen">
            <a:alphaModFix amt="35000"/>
            <a:extLst>
              <a:ext uri="{28A0092B-C50C-407E-A947-70E740481C1C}">
                <a14:useLocalDpi xmlns:a14="http://schemas.microsoft.com/office/drawing/2010/main"/>
              </a:ext>
            </a:extLst>
          </a:blip>
          <a:srcRect/>
          <a:stretch/>
        </p:blipFill>
        <p:spPr>
          <a:xfrm>
            <a:off x="6039232" y="1702013"/>
            <a:ext cx="4823747" cy="731667"/>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BE308593-DDB1-4A4F-9D2E-60F67D6FFA37}"/>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454791" y="2063867"/>
            <a:ext cx="218027" cy="287653"/>
          </a:xfrm>
          <a:prstGeom prst="rect">
            <a:avLst/>
          </a:prstGeom>
          <a:ln w="76200">
            <a:solidFill>
              <a:schemeClr val="accent5"/>
            </a:solidFill>
            <a:miter lim="800000"/>
          </a:ln>
        </p:spPr>
      </p:pic>
      <p:pic>
        <p:nvPicPr>
          <p:cNvPr id="68" name="Picture 67" descr="A screenshot of a cell phone&#10;&#10;Description automatically generated">
            <a:extLst>
              <a:ext uri="{FF2B5EF4-FFF2-40B4-BE49-F238E27FC236}">
                <a16:creationId xmlns:a16="http://schemas.microsoft.com/office/drawing/2014/main" id="{77AE33EA-54C8-844D-B506-642710B38282}"/>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8975843" y="1932788"/>
            <a:ext cx="501757" cy="158829"/>
          </a:xfrm>
          <a:prstGeom prst="rect">
            <a:avLst/>
          </a:prstGeom>
          <a:ln w="76200">
            <a:solidFill>
              <a:schemeClr val="accent5"/>
            </a:solidFill>
            <a:miter lim="800000"/>
          </a:ln>
        </p:spPr>
      </p:pic>
      <p:sp>
        <p:nvSpPr>
          <p:cNvPr id="69" name="TextBox 68">
            <a:extLst>
              <a:ext uri="{FF2B5EF4-FFF2-40B4-BE49-F238E27FC236}">
                <a16:creationId xmlns:a16="http://schemas.microsoft.com/office/drawing/2014/main" id="{74C82986-CD0F-1A46-A75E-C77EF4499069}"/>
              </a:ext>
            </a:extLst>
          </p:cNvPr>
          <p:cNvSpPr txBox="1"/>
          <p:nvPr userDrawn="1"/>
        </p:nvSpPr>
        <p:spPr>
          <a:xfrm>
            <a:off x="6251994" y="2566495"/>
            <a:ext cx="4489408" cy="803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To customize an icon:</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Click “Convert to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Ungroup the shapes to customize each individual part.</a:t>
            </a:r>
          </a:p>
        </p:txBody>
      </p:sp>
    </p:spTree>
    <p:extLst>
      <p:ext uri="{BB962C8B-B14F-4D97-AF65-F5344CB8AC3E}">
        <p14:creationId xmlns:p14="http://schemas.microsoft.com/office/powerpoint/2010/main" val="102120596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riting Style">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8256955"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r>
              <a:rPr kumimoji="0" lang="en-US" sz="2999" b="0" i="0" u="none" strike="noStrike" cap="none" spc="-5" normalizeH="0" baseline="0" dirty="0">
                <a:ln>
                  <a:noFill/>
                </a:ln>
                <a:solidFill>
                  <a:schemeClr val="accent5"/>
                </a:solidFill>
                <a:effectLst/>
                <a:uFillTx/>
                <a:latin typeface="FS Albert Pro Light" panose="02000503040000020004" pitchFamily="2" charset="0"/>
                <a:ea typeface="+mj-ea"/>
                <a:cs typeface="+mj-cs"/>
                <a:sym typeface="FSAlbertPro-Light"/>
              </a:rPr>
              <a:t>Helpful reminders for branded presentations</a:t>
            </a:r>
          </a:p>
        </p:txBody>
      </p:sp>
      <p:sp>
        <p:nvSpPr>
          <p:cNvPr id="57" name="TextBox 56">
            <a:extLst>
              <a:ext uri="{FF2B5EF4-FFF2-40B4-BE49-F238E27FC236}">
                <a16:creationId xmlns:a16="http://schemas.microsoft.com/office/drawing/2014/main" id="{EB99AF3B-13BF-B645-B0E0-E078AB9FBC70}"/>
              </a:ext>
            </a:extLst>
          </p:cNvPr>
          <p:cNvSpPr txBox="1"/>
          <p:nvPr userDrawn="1"/>
        </p:nvSpPr>
        <p:spPr>
          <a:xfrm>
            <a:off x="318332" y="715377"/>
            <a:ext cx="3562293"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Review all copy related to BD and BD products: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product names correct and identified with an approved generic noun descriptor? (Reference the approved BD trademark list.) Are generic descriptors in the right case? Is BD present before product names where appropriate?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products labeled properly with a trademark symbol (™) or registered trademark symbol (®) on each reference?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you describe BD products, segments, units and the company according to our standards? (e.g., not abbreviating business units, including organizational names)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BD tagline, </a:t>
            </a:r>
            <a:r>
              <a:rPr kumimoji="0" lang="en-US" sz="1200" b="0" i="1"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advancing the world of health™</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used appropriately and written in italics when included in body copy?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ensured BD or any BD product are not used in the possessive (e.g., BD’s) or plural forms?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address blocks correctly formatted (e.g., BD, Franklin Lakes, NJ, 07417, U.S.)?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websites formatted correctly with no www?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all of the links work?</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include the proper copyright block and trademark byline, ensuring it has the current year, and modify for specific trademarks as needed?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If for internal use only, have you included a confidentiality notice in the footer?</a:t>
            </a:r>
          </a:p>
          <a:p>
            <a:pPr marL="228554" indent="-228554" algn="l">
              <a:lnSpc>
                <a:spcPct val="100000"/>
              </a:lnSpc>
              <a:spcBef>
                <a:spcPts val="600"/>
              </a:spcBef>
              <a:spcAft>
                <a:spcPct val="0"/>
              </a:spcAft>
              <a:buFont typeface="Wingdings" pitchFamily="2" charset="2"/>
              <a:buChar char="q"/>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8" name="TextBox 57">
            <a:extLst>
              <a:ext uri="{FF2B5EF4-FFF2-40B4-BE49-F238E27FC236}">
                <a16:creationId xmlns:a16="http://schemas.microsoft.com/office/drawing/2014/main" id="{11166969-96FA-6047-9C09-55F7B6688FEC}"/>
              </a:ext>
            </a:extLst>
          </p:cNvPr>
          <p:cNvSpPr txBox="1"/>
          <p:nvPr userDrawn="1"/>
        </p:nvSpPr>
        <p:spPr>
          <a:xfrm>
            <a:off x="4251466" y="715377"/>
            <a:ext cx="3952980"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document for common errors and writing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use the BD voice in active phrasing where possible?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you using contractions and relatable language?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em dashes, en dashes and hyphens used properly and without spaces?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copy clear of ampersands if they’re not in an official name, R&amp;D or Q&amp;A?</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eliminated unneeded words?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words spelled correctly? (Use spell check and your judgement—basil vs basal)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any bulleted lists formatted correctly (e.g., using parallel grammar, with punctuation if sentences/without if fragments)?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unneeded serial commas deleted?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numbers from zero to nine spelled out? If not, is it only because they are part of an official name, product name, measurement or a combination of numbers less than 10 and greater than 10 in the same sentence?</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9" name="TextBox 58">
            <a:extLst>
              <a:ext uri="{FF2B5EF4-FFF2-40B4-BE49-F238E27FC236}">
                <a16:creationId xmlns:a16="http://schemas.microsoft.com/office/drawing/2014/main" id="{9A4D46D3-3943-4642-ACCE-9FB655AA4724}"/>
              </a:ext>
            </a:extLst>
          </p:cNvPr>
          <p:cNvSpPr txBox="1"/>
          <p:nvPr userDrawn="1"/>
        </p:nvSpPr>
        <p:spPr>
          <a:xfrm>
            <a:off x="8575288" y="715377"/>
            <a:ext cx="3434574"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references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verified all people have the correct name and title using the Maxwell directory?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page numbers match in the contents and body, and any mid-presentation contents lists?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the citations correct via PubMed and in AMA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grouped together as one continuous block of copy at the end of the document under the header “References” (or Reference if there is only one)? Are they formatted correctly per AMA style and listed in the order in which they appeared in the document?</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mentions of “Data on file” changed to match their actual reference information?</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third-party trademarks identified with the correct symbol?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to third-party websites formatted exactly as they appear in the web browser? Do all of the links work?</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p:txBody>
      </p:sp>
      <p:sp>
        <p:nvSpPr>
          <p:cNvPr id="7" name="TextBox 6">
            <a:extLst>
              <a:ext uri="{FF2B5EF4-FFF2-40B4-BE49-F238E27FC236}">
                <a16:creationId xmlns:a16="http://schemas.microsoft.com/office/drawing/2014/main" id="{030AF4F8-4A7C-8441-B8D9-1F2F0A729C6D}"/>
              </a:ext>
            </a:extLst>
          </p:cNvPr>
          <p:cNvSpPr txBox="1"/>
          <p:nvPr userDrawn="1"/>
        </p:nvSpPr>
        <p:spPr>
          <a:xfrm>
            <a:off x="4251465" y="6046897"/>
            <a:ext cx="6097249" cy="184666"/>
          </a:xfrm>
          <a:prstGeom prst="rect">
            <a:avLst/>
          </a:prstGeom>
          <a:noFill/>
          <a:ln w="12700">
            <a:miter lim="400000"/>
          </a:ln>
        </p:spPr>
        <p:txBody>
          <a:bodyPr wrap="square" lIns="0" tIns="0" rIns="0" bIns="0">
            <a:spAutoFit/>
          </a:bodyPr>
          <a:lstStyle/>
          <a:p>
            <a:pPr marL="0" marR="0" indent="0" algn="l" defTabSz="228554" rtl="0" eaLnBrk="1" fontAlgn="auto" latinLnBrk="0" hangingPunct="1">
              <a:lnSpc>
                <a:spcPct val="100000"/>
              </a:lnSpc>
              <a:spcBef>
                <a:spcPct val="20000"/>
              </a:spcBef>
              <a:spcAft>
                <a:spcPts val="0"/>
              </a:spcAft>
              <a:buClrTx/>
              <a:buSzTx/>
              <a:buFont typeface="Arial"/>
              <a:buNone/>
              <a:tabLst/>
              <a:defRPr/>
            </a:pPr>
            <a:r>
              <a:rPr lang="en-US" sz="1200" b="1" dirty="0">
                <a:solidFill>
                  <a:schemeClr val="accent1"/>
                </a:solidFill>
                <a:latin typeface="Verdana"/>
                <a:cs typeface="Verdana"/>
              </a:rPr>
              <a:t>Please visit the </a:t>
            </a:r>
            <a:r>
              <a:rPr lang="en-US" sz="1200" b="1" dirty="0">
                <a:solidFill>
                  <a:schemeClr val="accent1"/>
                </a:solidFill>
                <a:latin typeface="Verdana"/>
                <a:cs typeface="Verdana"/>
                <a:hlinkClick r:id="rId2"/>
              </a:rPr>
              <a:t>Writing Section</a:t>
            </a:r>
            <a:r>
              <a:rPr lang="en-US" sz="1200" b="1" dirty="0">
                <a:solidFill>
                  <a:schemeClr val="accent1"/>
                </a:solidFill>
                <a:latin typeface="Verdana"/>
                <a:cs typeface="Verdana"/>
              </a:rPr>
              <a:t> of Design System for more details.</a:t>
            </a:r>
          </a:p>
        </p:txBody>
      </p:sp>
    </p:spTree>
    <p:extLst>
      <p:ext uri="{BB962C8B-B14F-4D97-AF65-F5344CB8AC3E}">
        <p14:creationId xmlns:p14="http://schemas.microsoft.com/office/powerpoint/2010/main" val="221163304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8CFCC6C-5959-4785-8FD7-833085878CF5}" type="datetimeFigureOut">
              <a:rPr lang="en-US" smtClean="0"/>
              <a:pPr>
                <a:defRPr/>
              </a:pPr>
              <a:t>4/10/2024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73C13A3D-A532-48B0-AAB6-0536C3550E25}" type="slidenum">
              <a:rPr lang="en-US" smtClean="0"/>
              <a:pPr>
                <a:defRPr/>
              </a:pPr>
              <a:t>‹#›</a:t>
            </a:fld>
            <a:endParaRPr lang="en-US"/>
          </a:p>
        </p:txBody>
      </p:sp>
    </p:spTree>
    <p:extLst>
      <p:ext uri="{BB962C8B-B14F-4D97-AF65-F5344CB8AC3E}">
        <p14:creationId xmlns:p14="http://schemas.microsoft.com/office/powerpoint/2010/main" val="3644708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ayout 2&#10;(without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3429001"/>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3429001"/>
            <a:ext cx="3962400" cy="3429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0"/>
            <a:ext cx="82296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465813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4/10/2024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41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05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7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12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5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555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4/10/2024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19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844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079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BF2E-80A1-6781-AF5E-E50F22657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EB3CD0-D73C-7893-0E08-0C442CE5B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3CD5E7-C1D4-21A1-AA7C-A4B6DA85D110}"/>
              </a:ext>
            </a:extLst>
          </p:cNvPr>
          <p:cNvSpPr>
            <a:spLocks noGrp="1"/>
          </p:cNvSpPr>
          <p:nvPr>
            <p:ph type="dt" sz="half" idx="10"/>
          </p:nvPr>
        </p:nvSpPr>
        <p:spPr/>
        <p:txBody>
          <a:bodyPr/>
          <a:lstStyle/>
          <a:p>
            <a:fld id="{20E8D334-8BA2-4611-A7B0-B67E94C2E722}" type="datetimeFigureOut">
              <a:rPr lang="en-US" smtClean="0"/>
              <a:t>4/10/2024</a:t>
            </a:fld>
            <a:endParaRPr lang="en-US"/>
          </a:p>
        </p:txBody>
      </p:sp>
      <p:sp>
        <p:nvSpPr>
          <p:cNvPr id="5" name="Footer Placeholder 4">
            <a:extLst>
              <a:ext uri="{FF2B5EF4-FFF2-40B4-BE49-F238E27FC236}">
                <a16:creationId xmlns:a16="http://schemas.microsoft.com/office/drawing/2014/main" id="{7906DC24-00F7-964E-642F-9289C6438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FE260-38BA-40DB-30C5-43FFB5CDCE75}"/>
              </a:ext>
            </a:extLst>
          </p:cNvPr>
          <p:cNvSpPr>
            <a:spLocks noGrp="1"/>
          </p:cNvSpPr>
          <p:nvPr>
            <p:ph type="sldNum" sz="quarter" idx="12"/>
          </p:nvPr>
        </p:nvSpPr>
        <p:spPr/>
        <p:txBody>
          <a:bodyPr/>
          <a:lstStyle/>
          <a:p>
            <a:fld id="{F6B6A758-8242-4631-9BC2-6BD2A3D3C8A7}" type="slidenum">
              <a:rPr lang="en-US" smtClean="0"/>
              <a:t>‹#›</a:t>
            </a:fld>
            <a:endParaRPr lang="en-US"/>
          </a:p>
        </p:txBody>
      </p:sp>
    </p:spTree>
    <p:extLst>
      <p:ext uri="{BB962C8B-B14F-4D97-AF65-F5344CB8AC3E}">
        <p14:creationId xmlns:p14="http://schemas.microsoft.com/office/powerpoint/2010/main" val="271667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6.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slideLayout" Target="../slideLayouts/slideLayout75.xml"/><Relationship Id="rId63" Type="http://schemas.openxmlformats.org/officeDocument/2006/relationships/slideLayout" Target="../slideLayouts/slideLayout83.xml"/><Relationship Id="rId68"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66" Type="http://schemas.openxmlformats.org/officeDocument/2006/relationships/slideLayout" Target="../slideLayouts/slideLayout86.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64" Type="http://schemas.openxmlformats.org/officeDocument/2006/relationships/slideLayout" Target="../slideLayouts/slideLayout84.xml"/><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67" Type="http://schemas.openxmlformats.org/officeDocument/2006/relationships/slideLayout" Target="../slideLayouts/slideLayout87.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65" Type="http://schemas.openxmlformats.org/officeDocument/2006/relationships/slideLayout" Target="../slideLayouts/slideLayout8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47.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3.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48.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366729"/>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Lst>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6C273-1C30-2F44-B079-251DF08173D5}"/>
              </a:ext>
            </a:extLst>
          </p:cNvPr>
          <p:cNvSpPr/>
          <p:nvPr userDrawn="1"/>
        </p:nvSpPr>
        <p:spPr>
          <a:xfrm>
            <a:off x="0" y="6313932"/>
            <a:ext cx="12192000" cy="54864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Confidential–For Internal Use Only">
            <a:extLst>
              <a:ext uri="{FF2B5EF4-FFF2-40B4-BE49-F238E27FC236}">
                <a16:creationId xmlns:a16="http://schemas.microsoft.com/office/drawing/2014/main" id="{227B8A52-FBF5-D148-8191-EBAAB383F88A}"/>
              </a:ext>
            </a:extLst>
          </p:cNvPr>
          <p:cNvSpPr txBox="1"/>
          <p:nvPr userDrawn="1"/>
        </p:nvSpPr>
        <p:spPr>
          <a:xfrm>
            <a:off x="8441943" y="6488018"/>
            <a:ext cx="3097595" cy="1897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pPr algn="r"/>
            <a:endParaRPr sz="750" b="0" i="0" spc="75" baseline="0" dirty="0">
              <a:solidFill>
                <a:schemeClr val="accent1"/>
              </a:solidFill>
              <a:latin typeface="FS Albert Pro" panose="02000503040000020004" pitchFamily="2" charset="0"/>
            </a:endParaRPr>
          </a:p>
        </p:txBody>
      </p:sp>
      <p:sp>
        <p:nvSpPr>
          <p:cNvPr id="7" name="Slide Number"/>
          <p:cNvSpPr txBox="1">
            <a:spLocks noGrp="1"/>
          </p:cNvSpPr>
          <p:nvPr>
            <p:ph type="sldNum" sz="quarter" idx="2"/>
          </p:nvPr>
        </p:nvSpPr>
        <p:spPr>
          <a:xfrm>
            <a:off x="11840200" y="6484650"/>
            <a:ext cx="235642" cy="218008"/>
          </a:xfrm>
          <a:prstGeom prst="rect">
            <a:avLst/>
          </a:prstGeom>
          <a:ln w="12700">
            <a:miter lim="400000"/>
          </a:ln>
        </p:spPr>
        <p:txBody>
          <a:bodyPr wrap="none" lIns="50800" tIns="50800" rIns="50800" bIns="50800" anchor="ctr">
            <a:spAutoFit/>
          </a:bodyPr>
          <a:lstStyle>
            <a:lvl1pPr defTabSz="292042">
              <a:defRPr sz="750" b="0" i="0" spc="75">
                <a:solidFill>
                  <a:schemeClr val="accent1"/>
                </a:solidFill>
                <a:latin typeface="FS Albert Pro Light" panose="02000503040000020004" pitchFamily="2" charset="0"/>
                <a:ea typeface="+mj-ea"/>
                <a:cs typeface="+mj-cs"/>
                <a:sym typeface="FSAlbertPro-Light"/>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2486E2B6-F122-B342-A422-25EEABE086A3}"/>
              </a:ext>
            </a:extLst>
          </p:cNvPr>
          <p:cNvSpPr>
            <a:spLocks noGrp="1"/>
          </p:cNvSpPr>
          <p:nvPr>
            <p:ph type="ftr" sz="quarter" idx="3"/>
          </p:nvPr>
        </p:nvSpPr>
        <p:spPr>
          <a:xfrm>
            <a:off x="1216321" y="6401824"/>
            <a:ext cx="2182377" cy="379591"/>
          </a:xfrm>
          <a:prstGeom prst="rect">
            <a:avLst/>
          </a:prstGeom>
          <a:noFill/>
          <a:ln w="12700">
            <a:noFill/>
            <a:miter lim="400000"/>
          </a:ln>
        </p:spPr>
        <p:txBody>
          <a:bodyPr wrap="square" lIns="50800" tIns="50800" rIns="91440" bIns="50800" anchor="ctr">
            <a:spAutoFit/>
          </a:bodyPr>
          <a:lstStyle>
            <a:lvl1pPr algn="r">
              <a:defRPr lang="en-US" sz="750" b="0" i="0" cap="all" spc="65" baseline="0" smtClean="0">
                <a:solidFill>
                  <a:schemeClr val="accent1"/>
                </a:solidFill>
                <a:latin typeface="FS Albert Pro" panose="02000503040000020004" pitchFamily="2" charset="0"/>
                <a:ea typeface="FS Albert Pro" panose="02000503040000020004" pitchFamily="2" charset="0"/>
                <a:cs typeface="FS Albert Pro" panose="02000503040000020004" pitchFamily="2" charset="0"/>
              </a:defRPr>
            </a:lvl1pPr>
          </a:lstStyle>
          <a:p>
            <a:pPr defTabSz="154751">
              <a:lnSpc>
                <a:spcPct val="120000"/>
              </a:lnSpc>
            </a:pPr>
            <a:r>
              <a:rPr lang="en-US"/>
              <a:t>AccuCath Ace™ Intravascular Catheter with BD Cue™ Needle Tracking System</a:t>
            </a:r>
            <a:endParaRPr lang="en-US" dirty="0"/>
          </a:p>
        </p:txBody>
      </p:sp>
      <p:sp>
        <p:nvSpPr>
          <p:cNvPr id="14" name="TextBox 13">
            <a:extLst>
              <a:ext uri="{FF2B5EF4-FFF2-40B4-BE49-F238E27FC236}">
                <a16:creationId xmlns:a16="http://schemas.microsoft.com/office/drawing/2014/main" id="{1F412003-BBB6-6641-8F7A-AB59D6FE95F6}"/>
              </a:ext>
            </a:extLst>
          </p:cNvPr>
          <p:cNvSpPr txBox="1"/>
          <p:nvPr userDrawn="1"/>
        </p:nvSpPr>
        <p:spPr>
          <a:xfrm>
            <a:off x="1216321" y="6873392"/>
            <a:ext cx="4490735" cy="205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To change Title and Date: </a:t>
            </a:r>
            <a:r>
              <a:rPr kumimoji="0" lang="en-US" sz="1000" b="1"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Insert &gt; Header &amp; Footer…</a:t>
            </a:r>
          </a:p>
        </p:txBody>
      </p:sp>
      <p:sp>
        <p:nvSpPr>
          <p:cNvPr id="3" name="Date Placeholder 2">
            <a:extLst>
              <a:ext uri="{FF2B5EF4-FFF2-40B4-BE49-F238E27FC236}">
                <a16:creationId xmlns:a16="http://schemas.microsoft.com/office/drawing/2014/main" id="{4F6CCE88-6547-674B-AC49-9E3B8B94C4BB}"/>
              </a:ext>
            </a:extLst>
          </p:cNvPr>
          <p:cNvSpPr>
            <a:spLocks noGrp="1"/>
          </p:cNvSpPr>
          <p:nvPr>
            <p:ph type="dt" sz="half" idx="2"/>
          </p:nvPr>
        </p:nvSpPr>
        <p:spPr>
          <a:xfrm>
            <a:off x="3398698" y="6502464"/>
            <a:ext cx="752359" cy="178309"/>
          </a:xfrm>
          <a:prstGeom prst="rect">
            <a:avLst/>
          </a:prstGeom>
        </p:spPr>
        <p:txBody>
          <a:bodyPr vert="horz" lIns="91440" tIns="45720" rIns="91440" bIns="45720" rtlCol="0" anchor="ctr"/>
          <a:lstStyle>
            <a:lvl1pPr algn="l">
              <a:defRPr sz="750" b="0" i="0" spc="65" baseline="0">
                <a:solidFill>
                  <a:schemeClr val="accent1"/>
                </a:solidFill>
                <a:latin typeface="FS Albert Pro" panose="02000503040000020004" pitchFamily="2" charset="0"/>
              </a:defRPr>
            </a:lvl1pPr>
          </a:lstStyle>
          <a:p>
            <a:endParaRPr lang="en-US" dirty="0"/>
          </a:p>
        </p:txBody>
      </p:sp>
    </p:spTree>
    <p:extLst>
      <p:ext uri="{BB962C8B-B14F-4D97-AF65-F5344CB8AC3E}">
        <p14:creationId xmlns:p14="http://schemas.microsoft.com/office/powerpoint/2010/main" val="23196269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07" r:id="rId27"/>
    <p:sldLayoutId id="2147484408" r:id="rId28"/>
    <p:sldLayoutId id="2147484409" r:id="rId29"/>
    <p:sldLayoutId id="2147484410" r:id="rId30"/>
    <p:sldLayoutId id="2147484411" r:id="rId31"/>
    <p:sldLayoutId id="2147484412" r:id="rId32"/>
    <p:sldLayoutId id="2147484413" r:id="rId33"/>
    <p:sldLayoutId id="2147484414" r:id="rId34"/>
    <p:sldLayoutId id="2147484415" r:id="rId35"/>
    <p:sldLayoutId id="2147484416" r:id="rId36"/>
    <p:sldLayoutId id="2147484417" r:id="rId37"/>
    <p:sldLayoutId id="2147484418" r:id="rId38"/>
    <p:sldLayoutId id="2147484419" r:id="rId39"/>
    <p:sldLayoutId id="2147484420" r:id="rId40"/>
    <p:sldLayoutId id="2147484421" r:id="rId41"/>
    <p:sldLayoutId id="2147484422" r:id="rId42"/>
    <p:sldLayoutId id="2147484423" r:id="rId43"/>
    <p:sldLayoutId id="2147484424" r:id="rId44"/>
    <p:sldLayoutId id="2147484425" r:id="rId45"/>
    <p:sldLayoutId id="2147484426" r:id="rId46"/>
    <p:sldLayoutId id="2147484427" r:id="rId47"/>
    <p:sldLayoutId id="2147484428" r:id="rId48"/>
    <p:sldLayoutId id="2147484429" r:id="rId49"/>
    <p:sldLayoutId id="2147484430" r:id="rId50"/>
    <p:sldLayoutId id="2147484431" r:id="rId51"/>
    <p:sldLayoutId id="2147484432" r:id="rId52"/>
    <p:sldLayoutId id="2147484433" r:id="rId53"/>
    <p:sldLayoutId id="2147484434" r:id="rId54"/>
    <p:sldLayoutId id="2147484435" r:id="rId55"/>
    <p:sldLayoutId id="2147484436" r:id="rId56"/>
    <p:sldLayoutId id="2147484437" r:id="rId57"/>
    <p:sldLayoutId id="2147484438" r:id="rId58"/>
    <p:sldLayoutId id="2147484439" r:id="rId59"/>
    <p:sldLayoutId id="2147484440" r:id="rId60"/>
    <p:sldLayoutId id="2147484441" r:id="rId61"/>
    <p:sldLayoutId id="2147484442" r:id="rId62"/>
    <p:sldLayoutId id="2147484443" r:id="rId63"/>
    <p:sldLayoutId id="2147484444" r:id="rId64"/>
    <p:sldLayoutId id="2147484445" r:id="rId65"/>
    <p:sldLayoutId id="2147484446" r:id="rId66"/>
    <p:sldLayoutId id="2147484447" r:id="rId67"/>
  </p:sldLayoutIdLst>
  <p:transition spd="med"/>
  <p:hf hdr="0" dt="0"/>
  <p:txStyles>
    <p:titleStyle>
      <a:lvl1pPr marL="0" marR="0" indent="0" algn="l" defTabSz="1218925" eaLnBrk="1" latinLnBrk="0" hangingPunct="1">
        <a:lnSpc>
          <a:spcPct val="100000"/>
        </a:lnSpc>
        <a:spcBef>
          <a:spcPts val="0"/>
        </a:spcBef>
        <a:spcAft>
          <a:spcPts val="0"/>
        </a:spcAft>
        <a:buClrTx/>
        <a:buSzTx/>
        <a:buFontTx/>
        <a:buNone/>
        <a:tabLst/>
        <a:defRPr sz="2999" b="0" i="0" u="none" strike="noStrike" cap="none" spc="0" baseline="0">
          <a:solidFill>
            <a:schemeClr val="accent1"/>
          </a:solidFill>
          <a:uFillTx/>
          <a:latin typeface="FS Albert Pro Light" panose="02000503040000020004" pitchFamily="2" charset="0"/>
          <a:ea typeface="+mj-ea"/>
          <a:cs typeface="+mj-cs"/>
          <a:sym typeface="FSAlbertPro-Light"/>
        </a:defRPr>
      </a:lvl1pPr>
      <a:lvl2pPr marL="0" marR="0" indent="22855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2pPr>
      <a:lvl3pPr marL="0" marR="0" indent="457109"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3pPr>
      <a:lvl4pPr marL="0" marR="0" indent="685663"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4pPr>
      <a:lvl5pPr marL="0" marR="0" indent="914217"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5pPr>
      <a:lvl6pPr marL="0" marR="0" indent="1142771"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6pPr>
      <a:lvl7pPr marL="0" marR="0" indent="1371326"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7pPr>
      <a:lvl8pPr marL="0" marR="0" indent="1599880"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8pPr>
      <a:lvl9pPr marL="0" marR="0" indent="182843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9pPr>
    </p:titleStyle>
    <p:bodyStyle>
      <a:lvl1pPr marL="0" marR="0" indent="0"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FS Albert Pro Light" panose="02000503040000020004" pitchFamily="2" charset="0"/>
          <a:ea typeface="+mj-ea"/>
          <a:cs typeface="+mj-cs"/>
          <a:sym typeface="FSAlbertPro-Light"/>
        </a:defRPr>
      </a:lvl1pPr>
      <a:lvl2pPr marL="0" marR="0" indent="228554"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2pPr>
      <a:lvl3pPr marL="0" marR="0" indent="457109"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3pPr>
      <a:lvl4pPr marL="0" marR="0" indent="685663"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4pPr>
      <a:lvl5pPr marL="0" marR="0" indent="914217"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5pPr>
      <a:lvl6pPr marL="0" marR="0" indent="1142771"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6pPr>
      <a:lvl7pPr marL="0" marR="0" indent="1371326"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7pPr>
      <a:lvl8pPr marL="0" marR="0" indent="1599880"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8pPr>
      <a:lvl9pPr marL="0" marR="0" indent="1828434"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9pPr>
    </p:bodyStyle>
    <p:otherStyle>
      <a:lvl1pPr marL="0" marR="0" indent="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1pPr>
      <a:lvl2pPr marL="0" marR="0" indent="22855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2pPr>
      <a:lvl3pPr marL="0" marR="0" indent="457109"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3pPr>
      <a:lvl4pPr marL="0" marR="0" indent="685663"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4pPr>
      <a:lvl5pPr marL="0" marR="0" indent="914217"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5pPr>
      <a:lvl6pPr marL="0" marR="0" indent="1142771"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6pPr>
      <a:lvl7pPr marL="0" marR="0" indent="1371326"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7pPr>
      <a:lvl8pPr marL="0" marR="0" indent="159988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8pPr>
      <a:lvl9pPr marL="0" marR="0" indent="182843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4/10/2024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8023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FB868-C733-2815-7B5E-8C2369535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0D950-B0E5-B25F-2C3C-AECFEF05CE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39E78-2A5E-FFBB-0E1E-FFE312DEE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8D334-8BA2-4611-A7B0-B67E94C2E722}" type="datetimeFigureOut">
              <a:rPr lang="en-US" smtClean="0"/>
              <a:t>4/10/2024</a:t>
            </a:fld>
            <a:endParaRPr lang="en-US"/>
          </a:p>
        </p:txBody>
      </p:sp>
      <p:sp>
        <p:nvSpPr>
          <p:cNvPr id="5" name="Footer Placeholder 4">
            <a:extLst>
              <a:ext uri="{FF2B5EF4-FFF2-40B4-BE49-F238E27FC236}">
                <a16:creationId xmlns:a16="http://schemas.microsoft.com/office/drawing/2014/main" id="{AC18362C-3107-0E94-1CBB-EF4CAAA49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74C9A2-4C6E-8CB3-4686-FA4D174CC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6A758-8242-4631-9BC2-6BD2A3D3C8A7}" type="slidenum">
              <a:rPr lang="en-US" smtClean="0"/>
              <a:t>‹#›</a:t>
            </a:fld>
            <a:endParaRPr lang="en-US"/>
          </a:p>
        </p:txBody>
      </p:sp>
    </p:spTree>
    <p:extLst>
      <p:ext uri="{BB962C8B-B14F-4D97-AF65-F5344CB8AC3E}">
        <p14:creationId xmlns:p14="http://schemas.microsoft.com/office/powerpoint/2010/main" val="1294109036"/>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notesSlide" Target="../notesSlides/notesSlide4.xml"/><Relationship Id="rId1" Type="http://schemas.openxmlformats.org/officeDocument/2006/relationships/slideLayout" Target="../slideLayouts/slideLayout89.xml"/><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hyperlink" Target="https://sketchfab.com/3d-models/low-poly-mail-letter-1be10834113c4f40b79250521a734d14" TargetMode="External"/><Relationship Id="rId2" Type="http://schemas.openxmlformats.org/officeDocument/2006/relationships/image" Target="../media/image79.jpeg"/><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3" Type="http://schemas.openxmlformats.org/officeDocument/2006/relationships/hyperlink" Target="mailto:rcapparell@apic.org" TargetMode="External"/><Relationship Id="rId2" Type="http://schemas.openxmlformats.org/officeDocument/2006/relationships/hyperlink" Target="mailto:rchowdhury@apic.org" TargetMode="External"/><Relationship Id="rId1" Type="http://schemas.openxmlformats.org/officeDocument/2006/relationships/slideLayout" Target="../slideLayouts/slideLayout110.xml"/><Relationship Id="rId5" Type="http://schemas.openxmlformats.org/officeDocument/2006/relationships/hyperlink" Target="https://www.higheredjobs.com/Articles/articleDisplay.cfm?ID=2698" TargetMode="External"/><Relationship Id="rId4" Type="http://schemas.openxmlformats.org/officeDocument/2006/relationships/image" Target="../media/image8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hyperlink" Target="mailto:sjensen@perfectclean.com" TargetMode="External"/><Relationship Id="rId2" Type="http://schemas.openxmlformats.org/officeDocument/2006/relationships/image" Target="../media/image53.png"/><Relationship Id="rId1" Type="http://schemas.openxmlformats.org/officeDocument/2006/relationships/slideLayout" Target="../slideLayouts/slideLayout89.xml"/><Relationship Id="rId5" Type="http://schemas.openxmlformats.org/officeDocument/2006/relationships/image" Target="../media/image55.png"/><Relationship Id="rId4" Type="http://schemas.openxmlformats.org/officeDocument/2006/relationships/image" Target="../media/image54.png"/></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89.xml"/><Relationship Id="rId5" Type="http://schemas.openxmlformats.org/officeDocument/2006/relationships/image" Target="../media/image88.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89.xml"/><Relationship Id="rId6" Type="http://schemas.openxmlformats.org/officeDocument/2006/relationships/hyperlink" Target="https://kentuckyiptraining.com/?page_id=9239" TargetMode="External"/><Relationship Id="rId5" Type="http://schemas.openxmlformats.org/officeDocument/2006/relationships/image" Target="../media/image91.png"/><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89.xml"/><Relationship Id="rId5" Type="http://schemas.openxmlformats.org/officeDocument/2006/relationships/hyperlink" Target="https://www.avainfo.org/general/custom.asp?page=FutureEvents" TargetMode="External"/><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hyperlink" Target="https://community.apic.org/cacc/events/meetings" TargetMode="External"/><Relationship Id="rId7" Type="http://schemas.openxmlformats.org/officeDocument/2006/relationships/image" Target="../media/image94.tmp"/><Relationship Id="rId2" Type="http://schemas.openxmlformats.org/officeDocument/2006/relationships/notesSlide" Target="../notesSlides/notesSlide12.xml"/><Relationship Id="rId1" Type="http://schemas.openxmlformats.org/officeDocument/2006/relationships/slideLayout" Target="../slideLayouts/slideLayout89.xml"/><Relationship Id="rId6" Type="http://schemas.openxmlformats.org/officeDocument/2006/relationships/image" Target="../media/image93.tmp"/><Relationship Id="rId5" Type="http://schemas.openxmlformats.org/officeDocument/2006/relationships/hyperlink" Target="https://community.apic.org/cacc/resources/educational-award-application" TargetMode="External"/><Relationship Id="rId4" Type="http://schemas.openxmlformats.org/officeDocument/2006/relationships/hyperlink" Target="https://community.apic.org/cacc/events/jointchap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3" Type="http://schemas.openxmlformats.org/officeDocument/2006/relationships/hyperlink" Target="https://idac.org/" TargetMode="External"/><Relationship Id="rId2" Type="http://schemas.openxmlformats.org/officeDocument/2006/relationships/notesSlide" Target="../notesSlides/notesSlide13.xml"/><Relationship Id="rId1" Type="http://schemas.openxmlformats.org/officeDocument/2006/relationships/slideLayout" Target="../slideLayouts/slideLayout89.xml"/><Relationship Id="rId4" Type="http://schemas.openxmlformats.org/officeDocument/2006/relationships/hyperlink" Target="https://idac.org/event-562299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dcms.org/about-sdcms/committees-commissions/sdcms-germ-commission.aspx" TargetMode="External"/><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3" Type="http://schemas.openxmlformats.org/officeDocument/2006/relationships/hyperlink" Target="https://www.ahcancal.org/News-and-Communications/Blog/Pages/CMS-Implements-Enhanced-Barrier-Precautions-Effective-April-1-2024.aspx" TargetMode="External"/><Relationship Id="rId7" Type="http://schemas.openxmlformats.org/officeDocument/2006/relationships/hyperlink" Target="https://www.train.org/cdctrain/help/about" TargetMode="External"/><Relationship Id="rId2" Type="http://schemas.openxmlformats.org/officeDocument/2006/relationships/notesSlide" Target="../notesSlides/notesSlide15.xml"/><Relationship Id="rId1" Type="http://schemas.openxmlformats.org/officeDocument/2006/relationships/slideLayout" Target="../slideLayouts/slideLayout89.xml"/><Relationship Id="rId6" Type="http://schemas.openxmlformats.org/officeDocument/2006/relationships/hyperlink" Target="https://www.train.org/cdctrain/home" TargetMode="External"/><Relationship Id="rId5" Type="http://schemas.openxmlformats.org/officeDocument/2006/relationships/hyperlink" Target="https://www.ahcancal.org/Pages/default.aspx" TargetMode="External"/><Relationship Id="rId4" Type="http://schemas.openxmlformats.org/officeDocument/2006/relationships/hyperlink" Target="https://www.cms.gov/files/document/qso-24-08-nh.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3" Type="http://schemas.openxmlformats.org/officeDocument/2006/relationships/hyperlink" Target="https://sdapic.org/job-postings/" TargetMode="External"/><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3.png"/><Relationship Id="rId18" Type="http://schemas.openxmlformats.org/officeDocument/2006/relationships/image" Target="../media/image66.png"/><Relationship Id="rId26" Type="http://schemas.openxmlformats.org/officeDocument/2006/relationships/hyperlink" Target="mailto:tfoudy@solventum.com" TargetMode="External"/><Relationship Id="rId3" Type="http://schemas.openxmlformats.org/officeDocument/2006/relationships/hyperlink" Target="mailto:Latrice.Jackson-Washington@palomarhealth.org" TargetMode="External"/><Relationship Id="rId21" Type="http://schemas.openxmlformats.org/officeDocument/2006/relationships/image" Target="../media/image68.jpeg"/><Relationship Id="rId7" Type="http://schemas.openxmlformats.org/officeDocument/2006/relationships/hyperlink" Target="mailto:Jefferson.Elizabeth@scrippshealth.org" TargetMode="External"/><Relationship Id="rId12" Type="http://schemas.openxmlformats.org/officeDocument/2006/relationships/image" Target="../media/image62.jpeg"/><Relationship Id="rId17" Type="http://schemas.openxmlformats.org/officeDocument/2006/relationships/hyperlink" Target="mailto:frmyers@health.ucsd.edu" TargetMode="External"/><Relationship Id="rId25" Type="http://schemas.openxmlformats.org/officeDocument/2006/relationships/image" Target="../media/image71.jpeg"/><Relationship Id="rId2" Type="http://schemas.openxmlformats.org/officeDocument/2006/relationships/notesSlide" Target="../notesSlides/notesSlide2.xml"/><Relationship Id="rId16" Type="http://schemas.openxmlformats.org/officeDocument/2006/relationships/image" Target="../media/image65.png"/><Relationship Id="rId20" Type="http://schemas.openxmlformats.org/officeDocument/2006/relationships/hyperlink" Target="mailto:Bryant.Kai@scrippshealth.org" TargetMode="External"/><Relationship Id="rId29" Type="http://schemas.openxmlformats.org/officeDocument/2006/relationships/image" Target="../media/image73.jpeg"/><Relationship Id="rId1" Type="http://schemas.openxmlformats.org/officeDocument/2006/relationships/slideLayout" Target="../slideLayouts/slideLayout89.xml"/><Relationship Id="rId6" Type="http://schemas.openxmlformats.org/officeDocument/2006/relationships/image" Target="../media/image58.png"/><Relationship Id="rId11" Type="http://schemas.openxmlformats.org/officeDocument/2006/relationships/hyperlink" Target="mailto:marlatt.margaret@scrippshealth.org" TargetMode="External"/><Relationship Id="rId24" Type="http://schemas.openxmlformats.org/officeDocument/2006/relationships/image" Target="../media/image70.jpeg"/><Relationship Id="rId5" Type="http://schemas.openxmlformats.org/officeDocument/2006/relationships/hyperlink" Target="mailto:Kim.BoyntonDelahanty@va.gov" TargetMode="External"/><Relationship Id="rId15" Type="http://schemas.openxmlformats.org/officeDocument/2006/relationships/image" Target="../media/image64.png"/><Relationship Id="rId23" Type="http://schemas.openxmlformats.org/officeDocument/2006/relationships/hyperlink" Target="mailto:fernandoipanaque@kurin.com" TargetMode="External"/><Relationship Id="rId28" Type="http://schemas.openxmlformats.org/officeDocument/2006/relationships/hyperlink" Target="mailto:krschumacher@health.ucsd.edu" TargetMode="External"/><Relationship Id="rId10" Type="http://schemas.openxmlformats.org/officeDocument/2006/relationships/image" Target="../media/image61.jpeg"/><Relationship Id="rId19" Type="http://schemas.openxmlformats.org/officeDocument/2006/relationships/image" Target="../media/image67.png"/><Relationship Id="rId4" Type="http://schemas.openxmlformats.org/officeDocument/2006/relationships/image" Target="../media/image57.png"/><Relationship Id="rId9" Type="http://schemas.openxmlformats.org/officeDocument/2006/relationships/image" Target="../media/image60.jpeg"/><Relationship Id="rId14" Type="http://schemas.openxmlformats.org/officeDocument/2006/relationships/hyperlink" Target="mailto:sanchezgoad.claudia@scrippshealth.org" TargetMode="External"/><Relationship Id="rId22" Type="http://schemas.openxmlformats.org/officeDocument/2006/relationships/image" Target="../media/image69.jpeg"/><Relationship Id="rId27" Type="http://schemas.openxmlformats.org/officeDocument/2006/relationships/image" Target="../media/image7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hyperlink" Target="https://s6.goeshow.com/hspa/annual/2024/" TargetMode="External"/><Relationship Id="rId2" Type="http://schemas.openxmlformats.org/officeDocument/2006/relationships/notesSlide" Target="../notesSlides/notesSlide3.xml"/><Relationship Id="rId1" Type="http://schemas.openxmlformats.org/officeDocument/2006/relationships/slideLayout" Target="../slideLayouts/slideLayout89.xml"/><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anDiego&amp;ImperialCo_APIC-ChptrLogo-web"/>
          <p:cNvPicPr>
            <a:picLocks noChangeAspect="1" noChangeArrowheads="1"/>
          </p:cNvPicPr>
          <p:nvPr/>
        </p:nvPicPr>
        <p:blipFill>
          <a:blip r:embed="rId2"/>
          <a:srcRect/>
          <a:stretch>
            <a:fillRect/>
          </a:stretch>
        </p:blipFill>
        <p:spPr bwMode="auto">
          <a:xfrm>
            <a:off x="1143000" y="4648200"/>
            <a:ext cx="6855028" cy="1563963"/>
          </a:xfrm>
          <a:prstGeom prst="rect">
            <a:avLst/>
          </a:prstGeom>
          <a:noFill/>
          <a:ln w="9525">
            <a:noFill/>
            <a:miter lim="800000"/>
            <a:headEnd/>
            <a:tailEnd/>
          </a:ln>
        </p:spPr>
      </p:pic>
      <p:sp>
        <p:nvSpPr>
          <p:cNvPr id="3" name="Subtitle 2"/>
          <p:cNvSpPr>
            <a:spLocks noGrp="1"/>
          </p:cNvSpPr>
          <p:nvPr>
            <p:ph type="subTitle" idx="1"/>
          </p:nvPr>
        </p:nvSpPr>
        <p:spPr>
          <a:xfrm>
            <a:off x="1100328" y="1673352"/>
            <a:ext cx="9186672" cy="1069848"/>
          </a:xfrm>
        </p:spPr>
        <p:txBody>
          <a:bodyPr/>
          <a:lstStyle/>
          <a:p>
            <a:r>
              <a:rPr lang="en-US" b="1" dirty="0" smtClean="0"/>
              <a:t>April 10, 2024 </a:t>
            </a:r>
            <a:r>
              <a:rPr lang="en-US" b="1" dirty="0"/>
              <a:t>– 12:00 PST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626F-B38A-5773-69D1-B2D5E35DCF41}"/>
              </a:ext>
            </a:extLst>
          </p:cNvPr>
          <p:cNvSpPr>
            <a:spLocks noGrp="1"/>
          </p:cNvSpPr>
          <p:nvPr>
            <p:ph type="title"/>
          </p:nvPr>
        </p:nvSpPr>
        <p:spPr/>
        <p:txBody>
          <a:bodyPr/>
          <a:lstStyle/>
          <a:p>
            <a:r>
              <a:rPr lang="en-US" b="1">
                <a:solidFill>
                  <a:schemeClr val="accent2">
                    <a:lumMod val="50000"/>
                  </a:schemeClr>
                </a:solidFill>
              </a:rPr>
              <a:t>Treasurer Report</a:t>
            </a:r>
            <a:br>
              <a:rPr lang="en-US" b="1">
                <a:solidFill>
                  <a:schemeClr val="accent2">
                    <a:lumMod val="50000"/>
                  </a:schemeClr>
                </a:solidFill>
              </a:rPr>
            </a:br>
            <a:r>
              <a:rPr lang="en-US" sz="2800"/>
              <a:t>Kristyn Schumacher</a:t>
            </a:r>
            <a:endParaRPr lang="en-US" sz="2800" dirty="0"/>
          </a:p>
        </p:txBody>
      </p:sp>
      <p:pic>
        <p:nvPicPr>
          <p:cNvPr id="3" name="Content Placeholder 2">
            <a:extLst>
              <a:ext uri="{FF2B5EF4-FFF2-40B4-BE49-F238E27FC236}">
                <a16:creationId xmlns:a16="http://schemas.microsoft.com/office/drawing/2014/main" id="{3F7D5719-96D9-47F6-88FA-85A51BBFED31}"/>
              </a:ext>
            </a:extLst>
          </p:cNvPr>
          <p:cNvPicPr>
            <a:picLocks noGrp="1" noChangeAspect="1"/>
          </p:cNvPicPr>
          <p:nvPr>
            <p:ph idx="1"/>
          </p:nvPr>
        </p:nvPicPr>
        <p:blipFill>
          <a:blip r:embed="rId2"/>
          <a:stretch>
            <a:fillRect/>
          </a:stretch>
        </p:blipFill>
        <p:spPr>
          <a:xfrm>
            <a:off x="4343400" y="1752600"/>
            <a:ext cx="5562600" cy="4874251"/>
          </a:xfrm>
          <a:prstGeom prst="rect">
            <a:avLst/>
          </a:prstGeom>
        </p:spPr>
      </p:pic>
    </p:spTree>
    <p:extLst>
      <p:ext uri="{BB962C8B-B14F-4D97-AF65-F5344CB8AC3E}">
        <p14:creationId xmlns:p14="http://schemas.microsoft.com/office/powerpoint/2010/main" val="402142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b="1" dirty="0">
                <a:solidFill>
                  <a:schemeClr val="accent2">
                    <a:lumMod val="50000"/>
                  </a:schemeClr>
                </a:solidFill>
              </a:rPr>
              <a:t>Legisl</a:t>
            </a:r>
            <a:r>
              <a:rPr lang="en-US" b="1" dirty="0">
                <a:solidFill>
                  <a:srgbClr val="4E1610"/>
                </a:solidFill>
              </a:rPr>
              <a:t>at</a:t>
            </a:r>
            <a:r>
              <a:rPr lang="en-US" b="1" dirty="0">
                <a:solidFill>
                  <a:schemeClr val="accent2">
                    <a:lumMod val="50000"/>
                  </a:schemeClr>
                </a:solidFill>
              </a:rPr>
              <a:t>ive Report</a:t>
            </a:r>
            <a:br>
              <a:rPr lang="en-US" b="1" dirty="0">
                <a:solidFill>
                  <a:schemeClr val="accent2">
                    <a:lumMod val="50000"/>
                  </a:schemeClr>
                </a:solidFill>
              </a:rPr>
            </a:br>
            <a:r>
              <a:rPr lang="en-US" sz="2800" dirty="0"/>
              <a:t>Kim </a:t>
            </a:r>
            <a:r>
              <a:rPr lang="en-US" sz="2800" dirty="0" smtClean="0"/>
              <a:t>Delahanty - Excused </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r>
              <a:rPr lang="en-US" dirty="0">
                <a:solidFill>
                  <a:schemeClr val="tx1">
                    <a:lumMod val="75000"/>
                    <a:lumOff val="25000"/>
                  </a:schemeClr>
                </a:solidFill>
              </a:rPr>
              <a:t>CLR reports </a:t>
            </a:r>
            <a:r>
              <a:rPr lang="en-US" dirty="0"/>
              <a:t>in new website </a:t>
            </a:r>
            <a:r>
              <a:rPr lang="en-US" dirty="0" smtClean="0"/>
              <a:t>location</a:t>
            </a:r>
          </a:p>
          <a:p>
            <a:pPr lvl="0"/>
            <a:r>
              <a:rPr lang="en-US" dirty="0" smtClean="0">
                <a:solidFill>
                  <a:schemeClr val="tx1">
                    <a:lumMod val="75000"/>
                    <a:lumOff val="25000"/>
                  </a:schemeClr>
                </a:solidFill>
              </a:rPr>
              <a:t>AB 2132 (blue = added language)</a:t>
            </a:r>
            <a:endParaRPr lang="en-US" dirty="0">
              <a:solidFill>
                <a:schemeClr val="tx1">
                  <a:lumMod val="75000"/>
                  <a:lumOff val="25000"/>
                </a:schemeClr>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352800"/>
            <a:ext cx="7030431" cy="2981741"/>
          </a:xfrm>
          <a:prstGeom prst="rect">
            <a:avLst/>
          </a:prstGeom>
        </p:spPr>
      </p:pic>
      <p:pic>
        <p:nvPicPr>
          <p:cNvPr id="7" name="Picture 6"/>
          <p:cNvPicPr>
            <a:picLocks noChangeAspect="1"/>
          </p:cNvPicPr>
          <p:nvPr/>
        </p:nvPicPr>
        <p:blipFill>
          <a:blip r:embed="rId4"/>
          <a:stretch>
            <a:fillRect/>
          </a:stretch>
        </p:blipFill>
        <p:spPr>
          <a:xfrm>
            <a:off x="6133157" y="1461662"/>
            <a:ext cx="6058843" cy="1612498"/>
          </a:xfrm>
          <a:prstGeom prst="rect">
            <a:avLst/>
          </a:prstGeom>
        </p:spPr>
      </p:pic>
    </p:spTree>
    <p:extLst>
      <p:ext uri="{BB962C8B-B14F-4D97-AF65-F5344CB8AC3E}">
        <p14:creationId xmlns:p14="http://schemas.microsoft.com/office/powerpoint/2010/main" val="320753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32AC1E-9BE7-7248-7A9A-7C83C5AC5AE1}"/>
              </a:ext>
            </a:extLst>
          </p:cNvPr>
          <p:cNvSpPr>
            <a:spLocks noGrp="1"/>
          </p:cNvSpPr>
          <p:nvPr>
            <p:ph type="body" sz="quarter" idx="12"/>
          </p:nvPr>
        </p:nvSpPr>
        <p:spPr>
          <a:xfrm>
            <a:off x="480379" y="1239140"/>
            <a:ext cx="6685733" cy="5369228"/>
          </a:xfrm>
        </p:spPr>
        <p:txBody>
          <a:bodyPr>
            <a:normAutofit fontScale="77500" lnSpcReduction="20000"/>
          </a:bodyPr>
          <a:lstStyle/>
          <a:p>
            <a:pPr marL="457200" lvl="1" indent="0">
              <a:buNone/>
            </a:pPr>
            <a:r>
              <a:rPr lang="en-US" sz="2400" b="1" dirty="0">
                <a:solidFill>
                  <a:srgbClr val="000000"/>
                </a:solidFill>
                <a:latin typeface="+mn-lt"/>
              </a:rPr>
              <a:t>Coalition Letters:</a:t>
            </a:r>
            <a:r>
              <a:rPr lang="en-US" sz="2400" dirty="0">
                <a:solidFill>
                  <a:srgbClr val="000000"/>
                </a:solidFill>
                <a:latin typeface="+mn-lt"/>
              </a:rPr>
              <a:t/>
            </a:r>
            <a:br>
              <a:rPr lang="en-US" sz="2400" dirty="0">
                <a:solidFill>
                  <a:srgbClr val="000000"/>
                </a:solidFill>
                <a:latin typeface="+mn-lt"/>
              </a:rPr>
            </a:br>
            <a:endParaRPr lang="en-US" sz="2400" dirty="0">
              <a:solidFill>
                <a:srgbClr val="000000"/>
              </a:solidFill>
              <a:latin typeface="+mn-lt"/>
            </a:endParaRPr>
          </a:p>
          <a:p>
            <a:pPr lvl="1"/>
            <a:r>
              <a:rPr lang="en-US" sz="2400" dirty="0">
                <a:solidFill>
                  <a:srgbClr val="000000"/>
                </a:solidFill>
                <a:latin typeface="+mn-lt"/>
              </a:rPr>
              <a:t>Letter supporting the Public Health Loan Repayment Program and the Bio-Preparedness Workforce Pilot Program.</a:t>
            </a:r>
          </a:p>
          <a:p>
            <a:pPr lvl="1"/>
            <a:endParaRPr lang="en-US" sz="2400" dirty="0">
              <a:solidFill>
                <a:srgbClr val="000000"/>
              </a:solidFill>
              <a:latin typeface="+mn-lt"/>
            </a:endParaRPr>
          </a:p>
          <a:p>
            <a:pPr lvl="1"/>
            <a:r>
              <a:rPr lang="en-US" sz="2400" dirty="0">
                <a:solidFill>
                  <a:srgbClr val="000000"/>
                </a:solidFill>
                <a:latin typeface="+mn-lt"/>
              </a:rPr>
              <a:t>American Statistical Association letter supporting increased funding for the National Center for Health Statistics</a:t>
            </a:r>
          </a:p>
          <a:p>
            <a:pPr lvl="1"/>
            <a:endParaRPr lang="en-US" sz="2400" dirty="0">
              <a:solidFill>
                <a:srgbClr val="000000"/>
              </a:solidFill>
              <a:latin typeface="+mn-lt"/>
            </a:endParaRPr>
          </a:p>
          <a:p>
            <a:pPr lvl="1"/>
            <a:r>
              <a:rPr lang="en-US" sz="2400" dirty="0">
                <a:solidFill>
                  <a:srgbClr val="000000"/>
                </a:solidFill>
                <a:latin typeface="+mn-lt"/>
              </a:rPr>
              <a:t>Data: Elemental to Health letter supporting the Data Modernization Initiative and the Center for Forecasting and Analytics. </a:t>
            </a:r>
          </a:p>
          <a:p>
            <a:pPr lvl="1"/>
            <a:endParaRPr lang="en-US" sz="2400" dirty="0">
              <a:solidFill>
                <a:srgbClr val="000000"/>
              </a:solidFill>
              <a:latin typeface="+mn-lt"/>
            </a:endParaRPr>
          </a:p>
          <a:p>
            <a:pPr lvl="1"/>
            <a:r>
              <a:rPr lang="en-US" sz="2400" dirty="0">
                <a:solidFill>
                  <a:srgbClr val="000000"/>
                </a:solidFill>
                <a:latin typeface="+mn-lt"/>
              </a:rPr>
              <a:t>CDC Coalition letter supporting $11.6 billion in topline funding for the CDC. </a:t>
            </a:r>
            <a:r>
              <a:rPr lang="en-US" sz="4200" dirty="0">
                <a:solidFill>
                  <a:srgbClr val="000000"/>
                </a:solidFill>
                <a:latin typeface="+mn-lt"/>
              </a:rPr>
              <a:t/>
            </a:r>
            <a:br>
              <a:rPr lang="en-US" sz="4200" dirty="0">
                <a:solidFill>
                  <a:srgbClr val="000000"/>
                </a:solidFill>
                <a:latin typeface="+mn-lt"/>
              </a:rPr>
            </a:br>
            <a:endParaRPr lang="en-US" sz="4200" dirty="0">
              <a:solidFill>
                <a:srgbClr val="000000"/>
              </a:solidFill>
              <a:latin typeface="+mn-lt"/>
            </a:endParaRPr>
          </a:p>
          <a:p>
            <a:endParaRPr lang="en-US" sz="2100" dirty="0">
              <a:solidFill>
                <a:srgbClr val="000000"/>
              </a:solidFill>
              <a:latin typeface="+mn-lt"/>
            </a:endParaRPr>
          </a:p>
        </p:txBody>
      </p:sp>
      <p:sp>
        <p:nvSpPr>
          <p:cNvPr id="6" name="Text Placeholder 7">
            <a:extLst>
              <a:ext uri="{FF2B5EF4-FFF2-40B4-BE49-F238E27FC236}">
                <a16:creationId xmlns:a16="http://schemas.microsoft.com/office/drawing/2014/main" id="{0B1BDDCF-69C4-1D5B-20E1-0C1E0477F006}"/>
              </a:ext>
            </a:extLst>
          </p:cNvPr>
          <p:cNvSpPr txBox="1">
            <a:spLocks/>
          </p:cNvSpPr>
          <p:nvPr/>
        </p:nvSpPr>
        <p:spPr>
          <a:xfrm>
            <a:off x="3796770" y="249632"/>
            <a:ext cx="7796006" cy="507831"/>
          </a:xfrm>
          <a:prstGeom prst="rect">
            <a:avLst/>
          </a:prstGeom>
        </p:spPr>
        <p:txBody>
          <a:bodyPr wrap="square">
            <a:norm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bg1">
                    <a:alpha val="80000"/>
                  </a:schemeClr>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prstClr val="white">
                    <a:alpha val="80000"/>
                  </a:prstClr>
                </a:solidFill>
                <a:effectLst/>
                <a:uLnTx/>
                <a:uFillTx/>
                <a:latin typeface="Gotham Bold" pitchFamily="50" charset="0"/>
                <a:ea typeface="+mn-ea"/>
                <a:cs typeface="+mn-cs"/>
              </a:rPr>
              <a:t>APIC Advocacy</a:t>
            </a:r>
          </a:p>
        </p:txBody>
      </p:sp>
      <p:pic>
        <p:nvPicPr>
          <p:cNvPr id="5" name="Picture 4" descr="Text, letter&#10;&#10;Description automatically generated">
            <a:extLst>
              <a:ext uri="{FF2B5EF4-FFF2-40B4-BE49-F238E27FC236}">
                <a16:creationId xmlns:a16="http://schemas.microsoft.com/office/drawing/2014/main" id="{5FC3D385-2C30-53AA-157E-2A2F778492A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7444883" y="2313428"/>
            <a:ext cx="4147893" cy="2546807"/>
          </a:xfrm>
          <a:prstGeom prst="rect">
            <a:avLst/>
          </a:prstGeom>
        </p:spPr>
      </p:pic>
    </p:spTree>
    <p:extLst>
      <p:ext uri="{BB962C8B-B14F-4D97-AF65-F5344CB8AC3E}">
        <p14:creationId xmlns:p14="http://schemas.microsoft.com/office/powerpoint/2010/main" val="127946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9E3D-D4AC-83A8-F83E-F2EB2D749C09}"/>
              </a:ext>
            </a:extLst>
          </p:cNvPr>
          <p:cNvSpPr>
            <a:spLocks noGrp="1"/>
          </p:cNvSpPr>
          <p:nvPr>
            <p:ph type="title"/>
          </p:nvPr>
        </p:nvSpPr>
        <p:spPr/>
        <p:txBody>
          <a:bodyPr>
            <a:noAutofit/>
          </a:bodyPr>
          <a:lstStyle/>
          <a:p>
            <a:r>
              <a:rPr lang="en-US" sz="1900" dirty="0">
                <a:solidFill>
                  <a:srgbClr val="0070C0"/>
                </a:solidFill>
                <a:latin typeface="+mn-lt"/>
              </a:rPr>
              <a:t>Become an APIC Virtual Advocate!</a:t>
            </a:r>
          </a:p>
        </p:txBody>
      </p:sp>
      <p:sp>
        <p:nvSpPr>
          <p:cNvPr id="3" name="Text Placeholder 2">
            <a:extLst>
              <a:ext uri="{FF2B5EF4-FFF2-40B4-BE49-F238E27FC236}">
                <a16:creationId xmlns:a16="http://schemas.microsoft.com/office/drawing/2014/main" id="{AFA32A5D-5F7A-F040-C3A7-1E8E20A7E0B2}"/>
              </a:ext>
            </a:extLst>
          </p:cNvPr>
          <p:cNvSpPr>
            <a:spLocks noGrp="1"/>
          </p:cNvSpPr>
          <p:nvPr>
            <p:ph type="body" sz="quarter" idx="12"/>
          </p:nvPr>
        </p:nvSpPr>
        <p:spPr>
          <a:xfrm>
            <a:off x="259411" y="2090662"/>
            <a:ext cx="7260377" cy="3829050"/>
          </a:xfrm>
        </p:spPr>
        <p:txBody>
          <a:bodyPr/>
          <a:lstStyle/>
          <a:p>
            <a:r>
              <a:rPr lang="en-US" sz="2400" dirty="0">
                <a:solidFill>
                  <a:srgbClr val="000000"/>
                </a:solidFill>
                <a:latin typeface="+mn-lt"/>
              </a:rPr>
              <a:t>APIC is searching for new virtual advocates!</a:t>
            </a:r>
          </a:p>
          <a:p>
            <a:endParaRPr lang="en-US" sz="2400" dirty="0">
              <a:solidFill>
                <a:srgbClr val="000000"/>
              </a:solidFill>
              <a:latin typeface="+mn-lt"/>
            </a:endParaRPr>
          </a:p>
          <a:p>
            <a:r>
              <a:rPr lang="en-US" sz="2400" dirty="0">
                <a:solidFill>
                  <a:srgbClr val="000000"/>
                </a:solidFill>
                <a:latin typeface="+mn-lt"/>
              </a:rPr>
              <a:t>Should take less than 2 minutes to fill out.</a:t>
            </a:r>
          </a:p>
          <a:p>
            <a:endParaRPr lang="en-US" sz="2400" dirty="0">
              <a:solidFill>
                <a:srgbClr val="000000"/>
              </a:solidFill>
              <a:latin typeface="+mn-lt"/>
            </a:endParaRPr>
          </a:p>
          <a:p>
            <a:r>
              <a:rPr lang="en-US" sz="2400" dirty="0">
                <a:solidFill>
                  <a:srgbClr val="000000"/>
                </a:solidFill>
                <a:latin typeface="+mn-lt"/>
              </a:rPr>
              <a:t>Opportunity for meetings with your legislative members to influence change on the state and local level!</a:t>
            </a:r>
          </a:p>
          <a:p>
            <a:endParaRPr lang="en-US" sz="2400" dirty="0">
              <a:solidFill>
                <a:srgbClr val="000000"/>
              </a:solidFill>
              <a:latin typeface="+mn-lt"/>
            </a:endParaRPr>
          </a:p>
          <a:p>
            <a:r>
              <a:rPr lang="en-US" sz="2400" dirty="0">
                <a:solidFill>
                  <a:srgbClr val="FF0000"/>
                </a:solidFill>
                <a:latin typeface="+mn-lt"/>
              </a:rPr>
              <a:t>APIC staff will provide talking points throughout the process and be available for any questions!</a:t>
            </a:r>
          </a:p>
          <a:p>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000000"/>
              </a:solidFill>
            </a:endParaRPr>
          </a:p>
          <a:p>
            <a:endParaRPr lang="en-US" dirty="0">
              <a:solidFill>
                <a:srgbClr val="000000"/>
              </a:solidFill>
            </a:endParaRPr>
          </a:p>
        </p:txBody>
      </p:sp>
      <p:sp>
        <p:nvSpPr>
          <p:cNvPr id="12" name="TextBox 11">
            <a:extLst>
              <a:ext uri="{FF2B5EF4-FFF2-40B4-BE49-F238E27FC236}">
                <a16:creationId xmlns:a16="http://schemas.microsoft.com/office/drawing/2014/main" id="{16E067B6-8AF4-06E2-45B3-A6D54DEB9AF0}"/>
              </a:ext>
            </a:extLst>
          </p:cNvPr>
          <p:cNvSpPr txBox="1"/>
          <p:nvPr/>
        </p:nvSpPr>
        <p:spPr>
          <a:xfrm>
            <a:off x="8928132" y="1528775"/>
            <a:ext cx="21366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Scan QR code to access the virtual advocacy network!</a:t>
            </a:r>
          </a:p>
        </p:txBody>
      </p:sp>
      <p:sp>
        <p:nvSpPr>
          <p:cNvPr id="5" name="Text Placeholder 4">
            <a:extLst>
              <a:ext uri="{FF2B5EF4-FFF2-40B4-BE49-F238E27FC236}">
                <a16:creationId xmlns:a16="http://schemas.microsoft.com/office/drawing/2014/main" id="{39387DC5-EFDE-A1F7-0F0B-A73F3D9B4AA3}"/>
              </a:ext>
            </a:extLst>
          </p:cNvPr>
          <p:cNvSpPr>
            <a:spLocks noGrp="1"/>
          </p:cNvSpPr>
          <p:nvPr>
            <p:ph type="body" sz="quarter" idx="10"/>
          </p:nvPr>
        </p:nvSpPr>
        <p:spPr/>
        <p:txBody>
          <a:bodyPr/>
          <a:lstStyle/>
          <a:p>
            <a:r>
              <a:rPr lang="en-US"/>
              <a:t>Virtual Advocacy</a:t>
            </a:r>
          </a:p>
        </p:txBody>
      </p:sp>
      <p:pic>
        <p:nvPicPr>
          <p:cNvPr id="6" name="Picture 5" descr="A qr code on a white background&#10;&#10;Description automatically generated">
            <a:extLst>
              <a:ext uri="{FF2B5EF4-FFF2-40B4-BE49-F238E27FC236}">
                <a16:creationId xmlns:a16="http://schemas.microsoft.com/office/drawing/2014/main" id="{5937D3A9-ABFB-CD28-34D4-70BC0AAA68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5020" y="2661161"/>
            <a:ext cx="2862841" cy="2862841"/>
          </a:xfrm>
          <a:prstGeom prst="rect">
            <a:avLst/>
          </a:prstGeom>
        </p:spPr>
      </p:pic>
    </p:spTree>
    <p:extLst>
      <p:ext uri="{BB962C8B-B14F-4D97-AF65-F5344CB8AC3E}">
        <p14:creationId xmlns:p14="http://schemas.microsoft.com/office/powerpoint/2010/main" val="113413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47C4-BE69-E19D-7AEB-34ADAB4293CB}"/>
              </a:ext>
            </a:extLst>
          </p:cNvPr>
          <p:cNvSpPr>
            <a:spLocks noGrp="1"/>
          </p:cNvSpPr>
          <p:nvPr>
            <p:ph type="title"/>
          </p:nvPr>
        </p:nvSpPr>
        <p:spPr/>
        <p:txBody>
          <a:bodyPr>
            <a:noAutofit/>
          </a:bodyPr>
          <a:lstStyle/>
          <a:p>
            <a:r>
              <a:rPr lang="en-US" sz="2200" dirty="0">
                <a:solidFill>
                  <a:srgbClr val="0070C0"/>
                </a:solidFill>
                <a:latin typeface="+mn-lt"/>
              </a:rPr>
              <a:t>Invite Us to a Chapter Meeting!</a:t>
            </a:r>
          </a:p>
        </p:txBody>
      </p:sp>
      <p:sp>
        <p:nvSpPr>
          <p:cNvPr id="3" name="Text Placeholder 2">
            <a:extLst>
              <a:ext uri="{FF2B5EF4-FFF2-40B4-BE49-F238E27FC236}">
                <a16:creationId xmlns:a16="http://schemas.microsoft.com/office/drawing/2014/main" id="{3AB28E95-E5A2-A085-4169-75293C65FC14}"/>
              </a:ext>
            </a:extLst>
          </p:cNvPr>
          <p:cNvSpPr>
            <a:spLocks noGrp="1"/>
          </p:cNvSpPr>
          <p:nvPr>
            <p:ph type="body" sz="quarter" idx="12"/>
          </p:nvPr>
        </p:nvSpPr>
        <p:spPr>
          <a:xfrm>
            <a:off x="259411" y="2174064"/>
            <a:ext cx="5836079" cy="3829050"/>
          </a:xfrm>
        </p:spPr>
        <p:txBody>
          <a:bodyPr/>
          <a:lstStyle/>
          <a:p>
            <a:r>
              <a:rPr lang="en-US" sz="2200" dirty="0">
                <a:solidFill>
                  <a:schemeClr val="tx1"/>
                </a:solidFill>
                <a:latin typeface="+mn-lt"/>
              </a:rPr>
              <a:t>APIC Public Policy staff would love an opportunity to update your chapter on the lasting policy items</a:t>
            </a:r>
          </a:p>
          <a:p>
            <a:endParaRPr lang="en-US" sz="2200" dirty="0">
              <a:solidFill>
                <a:schemeClr val="tx1"/>
              </a:solidFill>
              <a:latin typeface="+mn-lt"/>
            </a:endParaRPr>
          </a:p>
          <a:p>
            <a:r>
              <a:rPr lang="en-US" sz="2200" dirty="0">
                <a:solidFill>
                  <a:schemeClr val="tx1"/>
                </a:solidFill>
                <a:latin typeface="+mn-lt"/>
              </a:rPr>
              <a:t>Reach out to Rosha </a:t>
            </a:r>
            <a:r>
              <a:rPr lang="en-US" sz="2200" dirty="0">
                <a:latin typeface="+mn-lt"/>
              </a:rPr>
              <a:t>(</a:t>
            </a:r>
            <a:r>
              <a:rPr lang="en-US" sz="2200" dirty="0">
                <a:latin typeface="+mn-lt"/>
                <a:hlinkClick r:id="rId2"/>
              </a:rPr>
              <a:t>rchowdhury@apic.org</a:t>
            </a:r>
            <a:r>
              <a:rPr lang="en-US" sz="2200" dirty="0">
                <a:latin typeface="+mn-lt"/>
              </a:rPr>
              <a:t>) </a:t>
            </a:r>
            <a:r>
              <a:rPr lang="en-US" sz="2200" dirty="0">
                <a:solidFill>
                  <a:schemeClr val="tx1"/>
                </a:solidFill>
                <a:latin typeface="+mn-lt"/>
              </a:rPr>
              <a:t>or Rich at </a:t>
            </a:r>
            <a:r>
              <a:rPr lang="en-US" sz="2200" dirty="0">
                <a:latin typeface="+mn-lt"/>
              </a:rPr>
              <a:t>(</a:t>
            </a:r>
            <a:r>
              <a:rPr lang="en-US" sz="2200" dirty="0">
                <a:latin typeface="+mn-lt"/>
                <a:hlinkClick r:id="rId3"/>
              </a:rPr>
              <a:t>rcapparell@apic.org</a:t>
            </a:r>
            <a:r>
              <a:rPr lang="en-US" sz="2200" dirty="0">
                <a:solidFill>
                  <a:schemeClr val="tx1"/>
                </a:solidFill>
                <a:latin typeface="+mn-lt"/>
              </a:rPr>
              <a:t>) to learn more</a:t>
            </a:r>
          </a:p>
          <a:p>
            <a:endParaRPr lang="en-US" sz="2200" dirty="0">
              <a:solidFill>
                <a:schemeClr val="tx1"/>
              </a:solidFill>
              <a:latin typeface="+mn-lt"/>
            </a:endParaRPr>
          </a:p>
          <a:p>
            <a:r>
              <a:rPr lang="en-US" sz="2200" dirty="0">
                <a:solidFill>
                  <a:schemeClr val="tx1"/>
                </a:solidFill>
                <a:latin typeface="+mn-lt"/>
              </a:rPr>
              <a:t>Thank you to the chapters that have reached out so far this year</a:t>
            </a:r>
          </a:p>
          <a:p>
            <a:endParaRPr lang="en-US" dirty="0">
              <a:latin typeface="+mn-lt"/>
            </a:endParaRPr>
          </a:p>
        </p:txBody>
      </p:sp>
      <p:sp>
        <p:nvSpPr>
          <p:cNvPr id="5" name="Text Placeholder 4">
            <a:extLst>
              <a:ext uri="{FF2B5EF4-FFF2-40B4-BE49-F238E27FC236}">
                <a16:creationId xmlns:a16="http://schemas.microsoft.com/office/drawing/2014/main" id="{81AF05FB-069B-7264-0364-0F617BC6DFBD}"/>
              </a:ext>
            </a:extLst>
          </p:cNvPr>
          <p:cNvSpPr>
            <a:spLocks noGrp="1"/>
          </p:cNvSpPr>
          <p:nvPr>
            <p:ph type="body" sz="quarter" idx="10"/>
          </p:nvPr>
        </p:nvSpPr>
        <p:spPr>
          <a:xfrm>
            <a:off x="3814369" y="248025"/>
            <a:ext cx="7796006" cy="507831"/>
          </a:xfrm>
        </p:spPr>
        <p:txBody>
          <a:bodyPr/>
          <a:lstStyle/>
          <a:p>
            <a:r>
              <a:rPr lang="en-US" dirty="0"/>
              <a:t>Chapter Meetings</a:t>
            </a:r>
          </a:p>
        </p:txBody>
      </p:sp>
      <p:pic>
        <p:nvPicPr>
          <p:cNvPr id="7" name="Picture 6" descr="A person talking to a group of people on a video call&#10;&#10;Description automatically generated">
            <a:extLst>
              <a:ext uri="{FF2B5EF4-FFF2-40B4-BE49-F238E27FC236}">
                <a16:creationId xmlns:a16="http://schemas.microsoft.com/office/drawing/2014/main" id="{FB271D06-0FA9-06FF-293D-E81C107F68F7}"/>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a:off x="7118182" y="2174064"/>
            <a:ext cx="4237995" cy="3027139"/>
          </a:xfrm>
          <a:prstGeom prst="rect">
            <a:avLst/>
          </a:prstGeom>
        </p:spPr>
      </p:pic>
    </p:spTree>
    <p:extLst>
      <p:ext uri="{BB962C8B-B14F-4D97-AF65-F5344CB8AC3E}">
        <p14:creationId xmlns:p14="http://schemas.microsoft.com/office/powerpoint/2010/main" val="203648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25AF4F-F3F7-4BCA-B143-6F6E9F7F146F}"/>
              </a:ext>
            </a:extLst>
          </p:cNvPr>
          <p:cNvSpPr>
            <a:spLocks noGrp="1"/>
          </p:cNvSpPr>
          <p:nvPr>
            <p:ph type="body" sz="quarter" idx="12"/>
          </p:nvPr>
        </p:nvSpPr>
        <p:spPr>
          <a:xfrm>
            <a:off x="261766" y="3117843"/>
            <a:ext cx="11668467" cy="622313"/>
          </a:xfrm>
        </p:spPr>
        <p:txBody>
          <a:bodyPr>
            <a:normAutofit/>
          </a:bodyPr>
          <a:lstStyle/>
          <a:p>
            <a:pPr marL="0" indent="0" algn="ctr">
              <a:buNone/>
            </a:pPr>
            <a:r>
              <a:rPr lang="en-US" sz="3200" b="1" dirty="0">
                <a:solidFill>
                  <a:srgbClr val="0070C0"/>
                </a:solidFill>
                <a:latin typeface="+mn-lt"/>
              </a:rPr>
              <a:t>State Update</a:t>
            </a:r>
          </a:p>
        </p:txBody>
      </p:sp>
    </p:spTree>
    <p:extLst>
      <p:ext uri="{BB962C8B-B14F-4D97-AF65-F5344CB8AC3E}">
        <p14:creationId xmlns:p14="http://schemas.microsoft.com/office/powerpoint/2010/main" val="410798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DCE3-1ED9-1C13-9A82-310339639AF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CD6950-2457-0503-0649-F56B933B75A3}"/>
              </a:ext>
            </a:extLst>
          </p:cNvPr>
          <p:cNvSpPr>
            <a:spLocks noGrp="1"/>
          </p:cNvSpPr>
          <p:nvPr>
            <p:ph type="body" sz="quarter" idx="12"/>
          </p:nvPr>
        </p:nvSpPr>
        <p:spPr>
          <a:xfrm>
            <a:off x="183075" y="1900573"/>
            <a:ext cx="5944836" cy="3829050"/>
          </a:xfrm>
        </p:spPr>
        <p:txBody>
          <a:bodyPr numCol="2">
            <a:noAutofit/>
          </a:bodyPr>
          <a:lstStyle/>
          <a:p>
            <a:r>
              <a:rPr lang="en-US" sz="2000" dirty="0">
                <a:solidFill>
                  <a:srgbClr val="000000"/>
                </a:solidFill>
                <a:latin typeface="+mn-lt"/>
              </a:rPr>
              <a:t>Florida – 3/8</a:t>
            </a:r>
          </a:p>
          <a:p>
            <a:r>
              <a:rPr lang="en-US" sz="2000" dirty="0">
                <a:solidFill>
                  <a:srgbClr val="000000"/>
                </a:solidFill>
                <a:latin typeface="+mn-lt"/>
              </a:rPr>
              <a:t>Georgia – 3/28</a:t>
            </a:r>
          </a:p>
          <a:p>
            <a:r>
              <a:rPr lang="en-US" sz="2000" dirty="0">
                <a:solidFill>
                  <a:srgbClr val="000000"/>
                </a:solidFill>
                <a:latin typeface="+mn-lt"/>
              </a:rPr>
              <a:t>Idaho – 3/29</a:t>
            </a:r>
          </a:p>
          <a:p>
            <a:r>
              <a:rPr lang="en-US" sz="2000" dirty="0">
                <a:solidFill>
                  <a:srgbClr val="000000"/>
                </a:solidFill>
                <a:latin typeface="+mn-lt"/>
              </a:rPr>
              <a:t>Indiana – 3/8</a:t>
            </a:r>
          </a:p>
          <a:p>
            <a:r>
              <a:rPr lang="en-US" sz="2000" dirty="0">
                <a:solidFill>
                  <a:srgbClr val="000000"/>
                </a:solidFill>
                <a:latin typeface="+mn-lt"/>
              </a:rPr>
              <a:t>Iowa – 4/16</a:t>
            </a:r>
          </a:p>
          <a:p>
            <a:r>
              <a:rPr lang="en-US" sz="2000" dirty="0">
                <a:solidFill>
                  <a:srgbClr val="000000"/>
                </a:solidFill>
                <a:latin typeface="+mn-lt"/>
              </a:rPr>
              <a:t>Kentucky – 4/15</a:t>
            </a:r>
          </a:p>
          <a:p>
            <a:r>
              <a:rPr lang="en-US" sz="2000" dirty="0">
                <a:solidFill>
                  <a:srgbClr val="000000"/>
                </a:solidFill>
                <a:latin typeface="+mn-lt"/>
              </a:rPr>
              <a:t>Maine – 4/17</a:t>
            </a:r>
          </a:p>
          <a:p>
            <a:r>
              <a:rPr lang="en-US" sz="2000" dirty="0">
                <a:solidFill>
                  <a:srgbClr val="000000"/>
                </a:solidFill>
                <a:latin typeface="+mn-lt"/>
              </a:rPr>
              <a:t>Maryland – 4/8 </a:t>
            </a:r>
          </a:p>
          <a:p>
            <a:r>
              <a:rPr lang="en-US" sz="2000" dirty="0">
                <a:solidFill>
                  <a:srgbClr val="000000"/>
                </a:solidFill>
                <a:latin typeface="+mn-lt"/>
              </a:rPr>
              <a:t>Nebraska – 4/18</a:t>
            </a:r>
          </a:p>
          <a:p>
            <a:r>
              <a:rPr lang="en-US" sz="2000" dirty="0">
                <a:solidFill>
                  <a:srgbClr val="000000"/>
                </a:solidFill>
                <a:latin typeface="+mn-lt"/>
              </a:rPr>
              <a:t>New Mexico – 2/15</a:t>
            </a:r>
            <a:endParaRPr lang="en-US" sz="2000" dirty="0">
              <a:solidFill>
                <a:srgbClr val="FF0000"/>
              </a:solidFill>
              <a:latin typeface="+mn-lt"/>
            </a:endParaRPr>
          </a:p>
          <a:p>
            <a:endParaRPr lang="en-US" sz="2000" dirty="0">
              <a:solidFill>
                <a:srgbClr val="000000"/>
              </a:solidFill>
              <a:latin typeface="+mn-lt"/>
            </a:endParaRPr>
          </a:p>
          <a:p>
            <a:pPr marL="0" indent="0">
              <a:buNone/>
            </a:pPr>
            <a:endParaRPr lang="en-US" sz="2000" dirty="0">
              <a:solidFill>
                <a:srgbClr val="000000"/>
              </a:solidFill>
              <a:latin typeface="+mn-lt"/>
            </a:endParaRPr>
          </a:p>
          <a:p>
            <a:r>
              <a:rPr lang="en-US" sz="2000" dirty="0">
                <a:solidFill>
                  <a:srgbClr val="000000"/>
                </a:solidFill>
                <a:latin typeface="+mn-lt"/>
              </a:rPr>
              <a:t>Oregon – 3/7</a:t>
            </a:r>
          </a:p>
          <a:p>
            <a:r>
              <a:rPr lang="en-US" sz="2000" dirty="0">
                <a:solidFill>
                  <a:srgbClr val="000000"/>
                </a:solidFill>
                <a:latin typeface="+mn-lt"/>
              </a:rPr>
              <a:t>South Dakota – 3/25 (ENDS TODAY)</a:t>
            </a:r>
          </a:p>
          <a:p>
            <a:r>
              <a:rPr lang="en-US" sz="2000" dirty="0">
                <a:solidFill>
                  <a:srgbClr val="000000"/>
                </a:solidFill>
                <a:latin typeface="+mn-lt"/>
              </a:rPr>
              <a:t>Utah – 3/1</a:t>
            </a:r>
          </a:p>
          <a:p>
            <a:r>
              <a:rPr lang="en-US" sz="2000" dirty="0">
                <a:solidFill>
                  <a:srgbClr val="000000"/>
                </a:solidFill>
                <a:latin typeface="+mn-lt"/>
              </a:rPr>
              <a:t>Virginia – 3/9</a:t>
            </a:r>
          </a:p>
          <a:p>
            <a:r>
              <a:rPr lang="en-US" sz="2000" dirty="0">
                <a:solidFill>
                  <a:srgbClr val="000000"/>
                </a:solidFill>
                <a:latin typeface="+mn-lt"/>
              </a:rPr>
              <a:t>Washington – 3/7</a:t>
            </a:r>
          </a:p>
          <a:p>
            <a:r>
              <a:rPr lang="en-US" sz="2000" dirty="0">
                <a:solidFill>
                  <a:srgbClr val="000000"/>
                </a:solidFill>
                <a:latin typeface="+mn-lt"/>
              </a:rPr>
              <a:t>West Virginia – 3/9</a:t>
            </a:r>
          </a:p>
          <a:p>
            <a:r>
              <a:rPr lang="en-US" sz="2000" dirty="0">
                <a:solidFill>
                  <a:srgbClr val="000000"/>
                </a:solidFill>
                <a:latin typeface="+mn-lt"/>
              </a:rPr>
              <a:t>Wisconsin – 3/12</a:t>
            </a:r>
          </a:p>
          <a:p>
            <a:r>
              <a:rPr lang="en-US" sz="2000" dirty="0">
                <a:solidFill>
                  <a:srgbClr val="000000"/>
                </a:solidFill>
                <a:latin typeface="+mn-lt"/>
              </a:rPr>
              <a:t>Wyoming – 3/8</a:t>
            </a:r>
          </a:p>
          <a:p>
            <a:pPr marL="0" indent="0">
              <a:buNone/>
            </a:pPr>
            <a:endParaRPr lang="en-US" dirty="0">
              <a:solidFill>
                <a:srgbClr val="FF0000"/>
              </a:solidFill>
            </a:endParaRPr>
          </a:p>
          <a:p>
            <a:pPr marL="0" indent="0">
              <a:buNone/>
            </a:pPr>
            <a:endParaRPr lang="en-US" dirty="0">
              <a:solidFill>
                <a:srgbClr val="000000"/>
              </a:solidFill>
            </a:endParaRPr>
          </a:p>
          <a:p>
            <a:endParaRPr lang="en-US" dirty="0">
              <a:solidFill>
                <a:srgbClr val="000000"/>
              </a:solidFill>
            </a:endParaRPr>
          </a:p>
        </p:txBody>
      </p:sp>
      <p:sp>
        <p:nvSpPr>
          <p:cNvPr id="5" name="Text Placeholder 4">
            <a:extLst>
              <a:ext uri="{FF2B5EF4-FFF2-40B4-BE49-F238E27FC236}">
                <a16:creationId xmlns:a16="http://schemas.microsoft.com/office/drawing/2014/main" id="{59ED6534-77DA-2BEF-1090-E2895863EE55}"/>
              </a:ext>
            </a:extLst>
          </p:cNvPr>
          <p:cNvSpPr>
            <a:spLocks noGrp="1"/>
          </p:cNvSpPr>
          <p:nvPr>
            <p:ph type="body" sz="quarter" idx="10"/>
          </p:nvPr>
        </p:nvSpPr>
        <p:spPr/>
        <p:txBody>
          <a:bodyPr/>
          <a:lstStyle/>
          <a:p>
            <a:r>
              <a:rPr lang="en-US" dirty="0"/>
              <a:t>State Advocacy</a:t>
            </a:r>
          </a:p>
        </p:txBody>
      </p:sp>
      <p:pic>
        <p:nvPicPr>
          <p:cNvPr id="7" name="Picture 6">
            <a:extLst>
              <a:ext uri="{FF2B5EF4-FFF2-40B4-BE49-F238E27FC236}">
                <a16:creationId xmlns:a16="http://schemas.microsoft.com/office/drawing/2014/main" id="{C47CA02E-AC40-918D-0F32-0237B86353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1070" y="1996740"/>
            <a:ext cx="5431519" cy="3985719"/>
          </a:xfrm>
          <a:prstGeom prst="rect">
            <a:avLst/>
          </a:prstGeom>
        </p:spPr>
      </p:pic>
      <p:sp>
        <p:nvSpPr>
          <p:cNvPr id="6" name="TextBox 5">
            <a:extLst>
              <a:ext uri="{FF2B5EF4-FFF2-40B4-BE49-F238E27FC236}">
                <a16:creationId xmlns:a16="http://schemas.microsoft.com/office/drawing/2014/main" id="{D1B96FBB-E66A-E49D-BC06-67103586759A}"/>
              </a:ext>
            </a:extLst>
          </p:cNvPr>
          <p:cNvSpPr txBox="1"/>
          <p:nvPr/>
        </p:nvSpPr>
        <p:spPr>
          <a:xfrm>
            <a:off x="106739" y="1234083"/>
            <a:ext cx="609750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a:ea typeface="+mn-ea"/>
                <a:cs typeface="+mn-cs"/>
              </a:rPr>
              <a:t>State legislative sessions coming to an end:</a:t>
            </a:r>
          </a:p>
        </p:txBody>
      </p:sp>
    </p:spTree>
    <p:extLst>
      <p:ext uri="{BB962C8B-B14F-4D97-AF65-F5344CB8AC3E}">
        <p14:creationId xmlns:p14="http://schemas.microsoft.com/office/powerpoint/2010/main" val="78827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3AC0A-9640-3B18-AFC0-B385E42B03A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DD18B4-CD2D-0427-A725-AEA5A1541DA3}"/>
              </a:ext>
            </a:extLst>
          </p:cNvPr>
          <p:cNvSpPr>
            <a:spLocks noGrp="1"/>
          </p:cNvSpPr>
          <p:nvPr>
            <p:ph type="body" sz="quarter" idx="12"/>
          </p:nvPr>
        </p:nvSpPr>
        <p:spPr>
          <a:xfrm>
            <a:off x="261766" y="3117843"/>
            <a:ext cx="11668467" cy="622313"/>
          </a:xfrm>
        </p:spPr>
        <p:txBody>
          <a:bodyPr>
            <a:normAutofit/>
          </a:bodyPr>
          <a:lstStyle/>
          <a:p>
            <a:pPr marL="0" indent="0" algn="ctr">
              <a:buNone/>
            </a:pPr>
            <a:r>
              <a:rPr lang="en-US" sz="3200" b="1">
                <a:solidFill>
                  <a:srgbClr val="0070C0"/>
                </a:solidFill>
                <a:latin typeface="+mn-lt"/>
              </a:rPr>
              <a:t>Federal Update</a:t>
            </a:r>
          </a:p>
        </p:txBody>
      </p:sp>
    </p:spTree>
    <p:extLst>
      <p:ext uri="{BB962C8B-B14F-4D97-AF65-F5344CB8AC3E}">
        <p14:creationId xmlns:p14="http://schemas.microsoft.com/office/powerpoint/2010/main" val="190787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9E6535-16B2-743F-AA2F-93FA5BA3EB6A}"/>
              </a:ext>
            </a:extLst>
          </p:cNvPr>
          <p:cNvSpPr>
            <a:spLocks noGrp="1"/>
          </p:cNvSpPr>
          <p:nvPr>
            <p:ph type="body" sz="quarter" idx="12"/>
          </p:nvPr>
        </p:nvSpPr>
        <p:spPr>
          <a:xfrm>
            <a:off x="352759" y="1988289"/>
            <a:ext cx="10460553" cy="4667692"/>
          </a:xfrm>
        </p:spPr>
        <p:txBody>
          <a:bodyPr numCol="1">
            <a:normAutofit/>
          </a:bodyPr>
          <a:lstStyle/>
          <a:p>
            <a:r>
              <a:rPr lang="en-US" sz="2400" dirty="0">
                <a:solidFill>
                  <a:srgbClr val="000000"/>
                </a:solidFill>
                <a:latin typeface="Calibri" panose="020F0502020204030204" pitchFamily="34" charset="0"/>
                <a:cs typeface="Calibri" panose="020F0502020204030204" pitchFamily="34" charset="0"/>
              </a:rPr>
              <a:t>Finally passed all bills for FY 2024</a:t>
            </a:r>
          </a:p>
          <a:p>
            <a:pPr lvl="1"/>
            <a:r>
              <a:rPr lang="en-US" sz="2400" dirty="0">
                <a:solidFill>
                  <a:srgbClr val="000000"/>
                </a:solidFill>
                <a:latin typeface="Calibri" panose="020F0502020204030204" pitchFamily="34" charset="0"/>
                <a:cs typeface="Calibri" panose="020F0502020204030204" pitchFamily="34" charset="0"/>
              </a:rPr>
              <a:t>March 9 - VA, Transportation, State etc. </a:t>
            </a:r>
          </a:p>
          <a:p>
            <a:pPr lvl="1"/>
            <a:r>
              <a:rPr lang="en-US" sz="2400" dirty="0">
                <a:solidFill>
                  <a:srgbClr val="000000"/>
                </a:solidFill>
                <a:latin typeface="Calibri" panose="020F0502020204030204" pitchFamily="34" charset="0"/>
                <a:cs typeface="Calibri" panose="020F0502020204030204" pitchFamily="34" charset="0"/>
              </a:rPr>
              <a:t>March 23 – 70% of discretionary spending including Defense and Labor-HHS</a:t>
            </a:r>
          </a:p>
          <a:p>
            <a:endParaRPr lang="en-US" sz="2400" b="1"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Most of our priorities were flat funded</a:t>
            </a:r>
          </a:p>
          <a:p>
            <a:endParaRPr lang="en-US" sz="24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One of the latest budgets in the modern era – this was supposed to be in </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place October 1</a:t>
            </a:r>
            <a:r>
              <a:rPr lang="en-US" sz="2400" baseline="30000" dirty="0">
                <a:solidFill>
                  <a:srgbClr val="000000"/>
                </a:solidFill>
                <a:latin typeface="Calibri" panose="020F0502020204030204" pitchFamily="34" charset="0"/>
                <a:cs typeface="Calibri" panose="020F0502020204030204" pitchFamily="34" charset="0"/>
              </a:rPr>
              <a:t>st</a:t>
            </a:r>
            <a:r>
              <a:rPr lang="en-US" sz="2400" dirty="0">
                <a:solidFill>
                  <a:srgbClr val="000000"/>
                </a:solidFill>
                <a:latin typeface="Calibri" panose="020F0502020204030204" pitchFamily="34" charset="0"/>
                <a:cs typeface="Calibri" panose="020F0502020204030204" pitchFamily="34" charset="0"/>
              </a:rPr>
              <a:t> of last year</a:t>
            </a:r>
          </a:p>
          <a:p>
            <a:endParaRPr lang="en-US" sz="2400" dirty="0">
              <a:solidFill>
                <a:srgbClr val="000000"/>
              </a:solidFill>
              <a:latin typeface="Calibri" panose="020F0502020204030204" pitchFamily="34" charset="0"/>
              <a:cs typeface="Calibri" panose="020F0502020204030204" pitchFamily="34" charset="0"/>
            </a:endParaRPr>
          </a:p>
          <a:p>
            <a:r>
              <a:rPr lang="en-US" sz="2400" b="1" u="sng" dirty="0">
                <a:solidFill>
                  <a:srgbClr val="000000"/>
                </a:solidFill>
                <a:latin typeface="Calibri" panose="020F0502020204030204" pitchFamily="34" charset="0"/>
                <a:cs typeface="Calibri" panose="020F0502020204030204" pitchFamily="34" charset="0"/>
              </a:rPr>
              <a:t>On to FY 2025!</a:t>
            </a:r>
          </a:p>
          <a:p>
            <a:endParaRPr lang="en-US" sz="2400" dirty="0">
              <a:solidFill>
                <a:srgbClr val="000000"/>
              </a:solidFill>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a:p>
            <a:pPr lvl="1"/>
            <a:endParaRPr lang="en-US" sz="2400" dirty="0">
              <a:solidFill>
                <a:srgbClr val="000000"/>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C729B74A-841D-C8FF-F00F-AFA5ABF43E55}"/>
              </a:ext>
            </a:extLst>
          </p:cNvPr>
          <p:cNvSpPr>
            <a:spLocks noGrp="1"/>
          </p:cNvSpPr>
          <p:nvPr>
            <p:ph type="body" sz="quarter" idx="10"/>
          </p:nvPr>
        </p:nvSpPr>
        <p:spPr>
          <a:xfrm>
            <a:off x="4862220" y="288344"/>
            <a:ext cx="7796006" cy="507831"/>
          </a:xfrm>
        </p:spPr>
        <p:txBody>
          <a:bodyPr>
            <a:noAutofit/>
          </a:bodyPr>
          <a:lstStyle/>
          <a:p>
            <a:r>
              <a:rPr lang="en-US" sz="3600">
                <a:latin typeface="Calibri" panose="020F0502020204030204" pitchFamily="34" charset="0"/>
                <a:cs typeface="Calibri" panose="020F0502020204030204" pitchFamily="34" charset="0"/>
              </a:rPr>
              <a:t>Federal Environment</a:t>
            </a:r>
          </a:p>
        </p:txBody>
      </p:sp>
      <p:sp>
        <p:nvSpPr>
          <p:cNvPr id="2" name="Title 1">
            <a:extLst>
              <a:ext uri="{FF2B5EF4-FFF2-40B4-BE49-F238E27FC236}">
                <a16:creationId xmlns:a16="http://schemas.microsoft.com/office/drawing/2014/main" id="{2447D4FB-D9E4-FE44-5055-DDBF9E56BD80}"/>
              </a:ext>
            </a:extLst>
          </p:cNvPr>
          <p:cNvSpPr>
            <a:spLocks noGrp="1"/>
          </p:cNvSpPr>
          <p:nvPr>
            <p:ph type="title"/>
          </p:nvPr>
        </p:nvSpPr>
        <p:spPr>
          <a:xfrm>
            <a:off x="261766" y="1304826"/>
            <a:ext cx="11668467" cy="290482"/>
          </a:xfrm>
        </p:spPr>
        <p:txBody>
          <a:bodyPr>
            <a:noAutofit/>
          </a:bodyPr>
          <a:lstStyle/>
          <a:p>
            <a:r>
              <a:rPr lang="en-US" sz="2400" dirty="0">
                <a:latin typeface="Calibri" panose="020F0502020204030204" pitchFamily="34" charset="0"/>
                <a:cs typeface="Calibri" panose="020F0502020204030204" pitchFamily="34" charset="0"/>
              </a:rPr>
              <a:t>Current State of Appropriations – FY 2024</a:t>
            </a:r>
          </a:p>
        </p:txBody>
      </p:sp>
      <p:pic>
        <p:nvPicPr>
          <p:cNvPr id="8" name="Picture 2">
            <a:extLst>
              <a:ext uri="{FF2B5EF4-FFF2-40B4-BE49-F238E27FC236}">
                <a16:creationId xmlns:a16="http://schemas.microsoft.com/office/drawing/2014/main" id="{70C5AAC7-F6FA-4579-6F8B-57D9C48665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30028" y="4348716"/>
            <a:ext cx="2100205" cy="20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4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29B74A-841D-C8FF-F00F-AFA5ABF43E55}"/>
              </a:ext>
            </a:extLst>
          </p:cNvPr>
          <p:cNvSpPr>
            <a:spLocks noGrp="1"/>
          </p:cNvSpPr>
          <p:nvPr>
            <p:ph type="body" sz="quarter" idx="10"/>
          </p:nvPr>
        </p:nvSpPr>
        <p:spPr>
          <a:xfrm>
            <a:off x="4850926" y="337566"/>
            <a:ext cx="7796006" cy="507831"/>
          </a:xfrm>
        </p:spPr>
        <p:txBody>
          <a:bodyPr>
            <a:noAutofit/>
          </a:bodyPr>
          <a:lstStyle/>
          <a:p>
            <a:r>
              <a:rPr lang="en-US" sz="3600" dirty="0">
                <a:latin typeface="Calibri" panose="020F0502020204030204" pitchFamily="34" charset="0"/>
                <a:cs typeface="Calibri" panose="020F0502020204030204" pitchFamily="34" charset="0"/>
              </a:rPr>
              <a:t>Federal Environment</a:t>
            </a:r>
          </a:p>
        </p:txBody>
      </p:sp>
      <p:sp>
        <p:nvSpPr>
          <p:cNvPr id="2" name="Title 1">
            <a:extLst>
              <a:ext uri="{FF2B5EF4-FFF2-40B4-BE49-F238E27FC236}">
                <a16:creationId xmlns:a16="http://schemas.microsoft.com/office/drawing/2014/main" id="{2447D4FB-D9E4-FE44-5055-DDBF9E56BD80}"/>
              </a:ext>
            </a:extLst>
          </p:cNvPr>
          <p:cNvSpPr>
            <a:spLocks noGrp="1"/>
          </p:cNvSpPr>
          <p:nvPr>
            <p:ph type="title"/>
          </p:nvPr>
        </p:nvSpPr>
        <p:spPr>
          <a:xfrm>
            <a:off x="299089" y="1342148"/>
            <a:ext cx="11668467" cy="290482"/>
          </a:xfrm>
        </p:spPr>
        <p:txBody>
          <a:bodyPr>
            <a:noAutofit/>
          </a:bodyPr>
          <a:lstStyle/>
          <a:p>
            <a:r>
              <a:rPr lang="en-US" sz="2800" dirty="0">
                <a:latin typeface="Calibri" panose="020F0502020204030204" pitchFamily="34" charset="0"/>
                <a:cs typeface="Calibri" panose="020F0502020204030204" pitchFamily="34" charset="0"/>
              </a:rPr>
              <a:t>FY 2024 Appropriations</a:t>
            </a:r>
          </a:p>
        </p:txBody>
      </p:sp>
      <p:graphicFrame>
        <p:nvGraphicFramePr>
          <p:cNvPr id="3" name="Table 2">
            <a:extLst>
              <a:ext uri="{FF2B5EF4-FFF2-40B4-BE49-F238E27FC236}">
                <a16:creationId xmlns:a16="http://schemas.microsoft.com/office/drawing/2014/main" id="{7B33652A-100B-94E5-BB5F-5862F7211668}"/>
              </a:ext>
            </a:extLst>
          </p:cNvPr>
          <p:cNvGraphicFramePr>
            <a:graphicFrameLocks noGrp="1"/>
          </p:cNvGraphicFramePr>
          <p:nvPr>
            <p:extLst/>
          </p:nvPr>
        </p:nvGraphicFramePr>
        <p:xfrm>
          <a:off x="0" y="0"/>
          <a:ext cx="12192000" cy="6815767"/>
        </p:xfrm>
        <a:graphic>
          <a:graphicData uri="http://schemas.openxmlformats.org/drawingml/2006/table">
            <a:tbl>
              <a:tblPr firstRow="1">
                <a:tableStyleId>{5C22544A-7EE6-4342-B048-85BDC9FD1C3A}</a:tableStyleId>
              </a:tblPr>
              <a:tblGrid>
                <a:gridCol w="5796287">
                  <a:extLst>
                    <a:ext uri="{9D8B030D-6E8A-4147-A177-3AD203B41FA5}">
                      <a16:colId xmlns:a16="http://schemas.microsoft.com/office/drawing/2014/main" val="2664128109"/>
                    </a:ext>
                  </a:extLst>
                </a:gridCol>
                <a:gridCol w="2611989">
                  <a:extLst>
                    <a:ext uri="{9D8B030D-6E8A-4147-A177-3AD203B41FA5}">
                      <a16:colId xmlns:a16="http://schemas.microsoft.com/office/drawing/2014/main" val="1289016606"/>
                    </a:ext>
                  </a:extLst>
                </a:gridCol>
                <a:gridCol w="2074946">
                  <a:extLst>
                    <a:ext uri="{9D8B030D-6E8A-4147-A177-3AD203B41FA5}">
                      <a16:colId xmlns:a16="http://schemas.microsoft.com/office/drawing/2014/main" val="4222442584"/>
                    </a:ext>
                  </a:extLst>
                </a:gridCol>
                <a:gridCol w="1708778">
                  <a:extLst>
                    <a:ext uri="{9D8B030D-6E8A-4147-A177-3AD203B41FA5}">
                      <a16:colId xmlns:a16="http://schemas.microsoft.com/office/drawing/2014/main" val="3448820439"/>
                    </a:ext>
                  </a:extLst>
                </a:gridCol>
              </a:tblGrid>
              <a:tr h="824998">
                <a:tc>
                  <a:txBody>
                    <a:bodyPr/>
                    <a:lstStyle/>
                    <a:p>
                      <a:pPr marL="0" marR="0" algn="ctr">
                        <a:lnSpc>
                          <a:spcPct val="107000"/>
                        </a:lnSpc>
                        <a:spcBef>
                          <a:spcPts val="0"/>
                        </a:spcBef>
                        <a:spcAft>
                          <a:spcPts val="800"/>
                        </a:spcAft>
                      </a:pPr>
                      <a:r>
                        <a:rPr lang="en-US" sz="1600" kern="100" dirty="0">
                          <a:effectLst/>
                        </a:rPr>
                        <a:t>Funding Level</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ctr">
                        <a:lnSpc>
                          <a:spcPct val="107000"/>
                        </a:lnSpc>
                        <a:spcBef>
                          <a:spcPts val="0"/>
                        </a:spcBef>
                        <a:spcAft>
                          <a:spcPts val="800"/>
                        </a:spcAft>
                      </a:pPr>
                      <a:r>
                        <a:rPr lang="en-US" sz="1600" kern="100" dirty="0">
                          <a:effectLst/>
                        </a:rPr>
                        <a:t/>
                      </a:r>
                      <a:br>
                        <a:rPr lang="en-US" sz="1600" kern="100" dirty="0">
                          <a:effectLst/>
                        </a:rPr>
                      </a:br>
                      <a:r>
                        <a:rPr lang="en-US" sz="1600" kern="100" dirty="0">
                          <a:effectLst/>
                        </a:rPr>
                        <a:t>FY 2025 </a:t>
                      </a:r>
                      <a:br>
                        <a:rPr lang="en-US" sz="1600" kern="100" dirty="0">
                          <a:effectLst/>
                        </a:rPr>
                      </a:br>
                      <a:r>
                        <a:rPr lang="en-US" sz="1600" kern="100" dirty="0">
                          <a:effectLst/>
                        </a:rPr>
                        <a:t>President Budget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600" kern="100">
                          <a:effectLst/>
                        </a:rPr>
                        <a:t>FY 2024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FY 2023</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3366270440"/>
                  </a:ext>
                </a:extLst>
              </a:tr>
              <a:tr h="546602">
                <a:tc>
                  <a:txBody>
                    <a:bodyPr/>
                    <a:lstStyle/>
                    <a:p>
                      <a:pPr marL="0" marR="0" algn="l">
                        <a:lnSpc>
                          <a:spcPct val="107000"/>
                        </a:lnSpc>
                        <a:spcBef>
                          <a:spcPts val="0"/>
                        </a:spcBef>
                        <a:spcAft>
                          <a:spcPts val="800"/>
                        </a:spcAft>
                      </a:pPr>
                      <a:r>
                        <a:rPr lang="en-US" sz="1600" kern="100" dirty="0">
                          <a:effectLst/>
                        </a:rPr>
                        <a:t>Advanced Molecular Detection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
                      </a:r>
                      <a:br>
                        <a:rPr lang="en-US" sz="1600" kern="100" dirty="0">
                          <a:effectLst/>
                        </a:rPr>
                      </a:br>
                      <a:r>
                        <a:rPr lang="en-US" sz="1600" kern="100" dirty="0">
                          <a:effectLst/>
                        </a:rPr>
                        <a:t>$40M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a:effectLst/>
                        </a:rPr>
                        <a:t>$40M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$40M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3868235941"/>
                  </a:ext>
                </a:extLst>
              </a:tr>
              <a:tr h="824998">
                <a:tc>
                  <a:txBody>
                    <a:bodyPr/>
                    <a:lstStyle/>
                    <a:p>
                      <a:pPr marL="0" marR="0" algn="l">
                        <a:lnSpc>
                          <a:spcPct val="107000"/>
                        </a:lnSpc>
                        <a:spcBef>
                          <a:spcPts val="0"/>
                        </a:spcBef>
                        <a:spcAft>
                          <a:spcPts val="800"/>
                        </a:spcAft>
                      </a:pPr>
                      <a:r>
                        <a:rPr lang="en-US" sz="1600" kern="100" dirty="0">
                          <a:effectLst/>
                        </a:rPr>
                        <a:t>Agency for Healthcare Research and Quality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
                      </a:r>
                      <a:br>
                        <a:rPr lang="en-US" sz="1600" kern="100">
                          <a:effectLst/>
                        </a:rPr>
                      </a:br>
                      <a:r>
                        <a:rPr lang="en-US" sz="1600" kern="100">
                          <a:effectLst/>
                        </a:rPr>
                        <a:t/>
                      </a:r>
                      <a:br>
                        <a:rPr lang="en-US" sz="1600" kern="100">
                          <a:effectLst/>
                        </a:rPr>
                      </a:br>
                      <a:r>
                        <a:rPr lang="en-US" sz="1600" kern="100">
                          <a:effectLst/>
                        </a:rPr>
                        <a:t>$387.3M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a:effectLst/>
                        </a:rPr>
                        <a:t>$369M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$373.5M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1424281961"/>
                  </a:ext>
                </a:extLst>
              </a:tr>
              <a:tr h="546602">
                <a:tc>
                  <a:txBody>
                    <a:bodyPr/>
                    <a:lstStyle/>
                    <a:p>
                      <a:pPr marL="0" marR="0" algn="l">
                        <a:lnSpc>
                          <a:spcPct val="107000"/>
                        </a:lnSpc>
                        <a:spcBef>
                          <a:spcPts val="0"/>
                        </a:spcBef>
                        <a:spcAft>
                          <a:spcPts val="800"/>
                        </a:spcAft>
                      </a:pPr>
                      <a:r>
                        <a:rPr lang="en-US" sz="1600" kern="100">
                          <a:effectLst/>
                        </a:rPr>
                        <a:t>Antibiotic Solutions Resistance Initiative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
                      </a:r>
                      <a:br>
                        <a:rPr lang="en-US" sz="1600" kern="100">
                          <a:effectLst/>
                        </a:rPr>
                      </a:br>
                      <a:r>
                        <a:rPr lang="en-US" sz="1600" kern="100">
                          <a:effectLst/>
                        </a:rPr>
                        <a:t>$207M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dirty="0">
                          <a:effectLst/>
                        </a:rPr>
                        <a:t>$197M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$197M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1681628129"/>
                  </a:ext>
                </a:extLst>
              </a:tr>
              <a:tr h="338734">
                <a:tc>
                  <a:txBody>
                    <a:bodyPr/>
                    <a:lstStyle/>
                    <a:p>
                      <a:pPr marL="0" marR="0" algn="l">
                        <a:lnSpc>
                          <a:spcPct val="107000"/>
                        </a:lnSpc>
                        <a:spcBef>
                          <a:spcPts val="0"/>
                        </a:spcBef>
                        <a:spcAft>
                          <a:spcPts val="800"/>
                        </a:spcAft>
                      </a:pPr>
                      <a:r>
                        <a:rPr lang="en-US" sz="1600" kern="100" dirty="0">
                          <a:effectLst/>
                        </a:rPr>
                        <a:t>Center for Forecasting and Outbreak Analytics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
                      </a:r>
                      <a:br>
                        <a:rPr lang="en-US" sz="1600" kern="100">
                          <a:effectLst/>
                        </a:rPr>
                      </a:br>
                      <a:r>
                        <a:rPr lang="en-US" sz="1600" kern="100">
                          <a:effectLst/>
                        </a:rPr>
                        <a:t/>
                      </a:r>
                      <a:br>
                        <a:rPr lang="en-US" sz="1600" kern="100">
                          <a:effectLst/>
                        </a:rPr>
                      </a:br>
                      <a:r>
                        <a:rPr lang="en-US" sz="1600" kern="100">
                          <a:effectLst/>
                        </a:rPr>
                        <a:t>$50M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a:effectLst/>
                        </a:rPr>
                        <a:t>$50M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$55M*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2373632337"/>
                  </a:ext>
                </a:extLst>
              </a:tr>
              <a:tr h="824998">
                <a:tc>
                  <a:txBody>
                    <a:bodyPr/>
                    <a:lstStyle/>
                    <a:p>
                      <a:pPr marL="0" marR="0" algn="l">
                        <a:lnSpc>
                          <a:spcPct val="107000"/>
                        </a:lnSpc>
                        <a:spcBef>
                          <a:spcPts val="0"/>
                        </a:spcBef>
                        <a:spcAft>
                          <a:spcPts val="800"/>
                        </a:spcAft>
                      </a:pPr>
                      <a:r>
                        <a:rPr lang="en-US" sz="1600" kern="100" dirty="0">
                          <a:effectLst/>
                        </a:rPr>
                        <a:t>Centers for Disease Control and Prevention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
                      </a:r>
                      <a:br>
                        <a:rPr lang="en-US" sz="1600" kern="100" dirty="0">
                          <a:effectLst/>
                        </a:rPr>
                      </a:br>
                      <a:r>
                        <a:rPr lang="en-US" sz="1600" kern="100" dirty="0">
                          <a:effectLst/>
                        </a:rPr>
                        <a:t/>
                      </a:r>
                      <a:br>
                        <a:rPr lang="en-US" sz="1600" kern="100" dirty="0">
                          <a:effectLst/>
                        </a:rPr>
                      </a:br>
                      <a:r>
                        <a:rPr lang="en-US" sz="1600" kern="100" dirty="0">
                          <a:effectLst/>
                        </a:rPr>
                        <a:t>$9.683B</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a:effectLst/>
                        </a:rPr>
                        <a:t>$9.2B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$9.2B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1017442518"/>
                  </a:ext>
                </a:extLst>
              </a:tr>
              <a:tr h="824998">
                <a:tc>
                  <a:txBody>
                    <a:bodyPr/>
                    <a:lstStyle/>
                    <a:p>
                      <a:pPr marL="0" marR="0" algn="l">
                        <a:lnSpc>
                          <a:spcPct val="107000"/>
                        </a:lnSpc>
                        <a:spcBef>
                          <a:spcPts val="0"/>
                        </a:spcBef>
                        <a:spcAft>
                          <a:spcPts val="800"/>
                        </a:spcAft>
                      </a:pPr>
                      <a:r>
                        <a:rPr lang="en-US" sz="1600" kern="100">
                          <a:effectLst/>
                        </a:rPr>
                        <a:t>Department of Health and Human Services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
                      </a:r>
                      <a:br>
                        <a:rPr lang="en-US" sz="1600" kern="100" dirty="0">
                          <a:effectLst/>
                        </a:rPr>
                      </a:br>
                      <a:r>
                        <a:rPr lang="en-US" sz="1600" kern="100" dirty="0">
                          <a:effectLst/>
                        </a:rPr>
                        <a:t/>
                      </a:r>
                      <a:br>
                        <a:rPr lang="en-US" sz="1600" kern="100" dirty="0">
                          <a:effectLst/>
                        </a:rPr>
                      </a:br>
                      <a:r>
                        <a:rPr lang="en-US" sz="1600" kern="100" dirty="0">
                          <a:effectLst/>
                        </a:rPr>
                        <a:t>$130.7B</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a:effectLst/>
                        </a:rPr>
                        <a:t>$127.3B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$117.5B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678689148"/>
                  </a:ext>
                </a:extLst>
              </a:tr>
              <a:tr h="546602">
                <a:tc>
                  <a:txBody>
                    <a:bodyPr/>
                    <a:lstStyle/>
                    <a:p>
                      <a:pPr marL="0" marR="0" algn="l">
                        <a:lnSpc>
                          <a:spcPct val="107000"/>
                        </a:lnSpc>
                        <a:spcBef>
                          <a:spcPts val="0"/>
                        </a:spcBef>
                        <a:spcAft>
                          <a:spcPts val="800"/>
                        </a:spcAft>
                      </a:pPr>
                      <a:r>
                        <a:rPr lang="en-US" sz="1600" kern="100">
                          <a:effectLst/>
                        </a:rPr>
                        <a:t>Epidemiology and Laboratory Capacity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
                      </a:r>
                      <a:br>
                        <a:rPr lang="en-US" sz="1600" kern="100" dirty="0">
                          <a:effectLst/>
                        </a:rPr>
                      </a:br>
                      <a:r>
                        <a:rPr lang="en-US" sz="1600" kern="100" dirty="0">
                          <a:effectLst/>
                        </a:rPr>
                        <a:t>$40M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a:effectLst/>
                        </a:rPr>
                        <a:t>$40M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$40M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277948139"/>
                  </a:ext>
                </a:extLst>
              </a:tr>
              <a:tr h="546602">
                <a:tc>
                  <a:txBody>
                    <a:bodyPr/>
                    <a:lstStyle/>
                    <a:p>
                      <a:pPr marL="0" marR="0" algn="l">
                        <a:lnSpc>
                          <a:spcPct val="107000"/>
                        </a:lnSpc>
                        <a:spcBef>
                          <a:spcPts val="0"/>
                        </a:spcBef>
                        <a:spcAft>
                          <a:spcPts val="800"/>
                        </a:spcAft>
                      </a:pPr>
                      <a:r>
                        <a:rPr lang="en-US" sz="1600" kern="100">
                          <a:effectLst/>
                        </a:rPr>
                        <a:t>Healthcare-Associated Infections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
                      </a:r>
                      <a:br>
                        <a:rPr lang="en-US" sz="1600" kern="100" dirty="0">
                          <a:effectLst/>
                        </a:rPr>
                      </a:br>
                      <a:r>
                        <a:rPr lang="en-US" sz="1600" kern="100" dirty="0">
                          <a:effectLst/>
                        </a:rPr>
                        <a:t>$12M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dirty="0">
                          <a:effectLst/>
                        </a:rPr>
                        <a:t>$12M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$12M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2415171424"/>
                  </a:ext>
                </a:extLst>
              </a:tr>
              <a:tr h="546602">
                <a:tc>
                  <a:txBody>
                    <a:bodyPr/>
                    <a:lstStyle/>
                    <a:p>
                      <a:pPr marL="0" marR="0" algn="l">
                        <a:lnSpc>
                          <a:spcPct val="107000"/>
                        </a:lnSpc>
                        <a:spcBef>
                          <a:spcPts val="0"/>
                        </a:spcBef>
                        <a:spcAft>
                          <a:spcPts val="800"/>
                        </a:spcAft>
                      </a:pPr>
                      <a:r>
                        <a:rPr lang="en-US" sz="1600" kern="100" dirty="0">
                          <a:effectLst/>
                        </a:rPr>
                        <a:t>National Healthcare Safety Network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a:effectLst/>
                        </a:rPr>
                        <a:t/>
                      </a:r>
                      <a:br>
                        <a:rPr lang="en-US" sz="1600" kern="100">
                          <a:effectLst/>
                        </a:rPr>
                      </a:br>
                      <a:r>
                        <a:rPr lang="en-US" sz="1600" kern="100">
                          <a:effectLst/>
                        </a:rPr>
                        <a:t>$24M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800"/>
                        </a:spcAft>
                      </a:pPr>
                      <a:r>
                        <a:rPr lang="en-US" sz="1600" kern="100" dirty="0">
                          <a:effectLst/>
                        </a:rPr>
                        <a:t>$50M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tc>
                  <a:txBody>
                    <a:bodyPr/>
                    <a:lstStyle/>
                    <a:p>
                      <a:pPr marL="0" marR="0" algn="l">
                        <a:lnSpc>
                          <a:spcPct val="107000"/>
                        </a:lnSpc>
                        <a:spcBef>
                          <a:spcPts val="0"/>
                        </a:spcBef>
                        <a:spcAft>
                          <a:spcPts val="800"/>
                        </a:spcAft>
                      </a:pPr>
                      <a:r>
                        <a:rPr lang="en-US" sz="1600" kern="100" dirty="0">
                          <a:effectLst/>
                        </a:rPr>
                        <a:t>$24M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84" marR="7784" marT="7784" marB="0" anchor="b"/>
                </a:tc>
                <a:extLst>
                  <a:ext uri="{0D108BD9-81ED-4DB2-BD59-A6C34878D82A}">
                    <a16:rowId xmlns:a16="http://schemas.microsoft.com/office/drawing/2014/main" val="394079938"/>
                  </a:ext>
                </a:extLst>
              </a:tr>
            </a:tbl>
          </a:graphicData>
        </a:graphic>
      </p:graphicFrame>
    </p:spTree>
    <p:extLst>
      <p:ext uri="{BB962C8B-B14F-4D97-AF65-F5344CB8AC3E}">
        <p14:creationId xmlns:p14="http://schemas.microsoft.com/office/powerpoint/2010/main" val="107331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Sponsored by:</a:t>
            </a:r>
          </a:p>
        </p:txBody>
      </p:sp>
      <p:sp>
        <p:nvSpPr>
          <p:cNvPr id="6" name="TextBox 5"/>
          <p:cNvSpPr txBox="1"/>
          <p:nvPr/>
        </p:nvSpPr>
        <p:spPr>
          <a:xfrm>
            <a:off x="304800" y="6120825"/>
            <a:ext cx="11658600" cy="584775"/>
          </a:xfrm>
          <a:prstGeom prst="rect">
            <a:avLst/>
          </a:prstGeom>
          <a:noFill/>
        </p:spPr>
        <p:txBody>
          <a:bodyPr wrap="square" rtlCol="0">
            <a:spAutoFit/>
          </a:bodyPr>
          <a:lstStyle/>
          <a:p>
            <a:r>
              <a:rPr lang="en-US" sz="3200" dirty="0"/>
              <a:t>In-Person Lunch Networking… Will return at 1:00pm PST</a:t>
            </a:r>
          </a:p>
        </p:txBody>
      </p:sp>
      <p:pic>
        <p:nvPicPr>
          <p:cNvPr id="7" name="Picture 2" descr="SanDiego&amp;ImperialCo_APIC-ChptrLogo-we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304800"/>
            <a:ext cx="2133600" cy="486777"/>
          </a:xfrm>
          <a:prstGeom prst="rect">
            <a:avLst/>
          </a:prstGeom>
          <a:noFill/>
          <a:ln w="9525">
            <a:noFill/>
            <a:miter lim="800000"/>
            <a:headEnd/>
            <a:tailEnd/>
          </a:ln>
        </p:spPr>
      </p:pic>
      <p:sp>
        <p:nvSpPr>
          <p:cNvPr id="3" name="Content Placeholder 2"/>
          <p:cNvSpPr>
            <a:spLocks noGrp="1"/>
          </p:cNvSpPr>
          <p:nvPr>
            <p:ph idx="1"/>
          </p:nvPr>
        </p:nvSpPr>
        <p:spPr>
          <a:xfrm>
            <a:off x="2362200" y="4355968"/>
            <a:ext cx="4876800" cy="1066800"/>
          </a:xfrm>
        </p:spPr>
        <p:txBody>
          <a:bodyPr/>
          <a:lstStyle/>
          <a:p>
            <a:pPr marL="0" indent="0">
              <a:buNone/>
            </a:pPr>
            <a:r>
              <a:rPr lang="en-US" dirty="0"/>
              <a:t>Steve </a:t>
            </a:r>
            <a:r>
              <a:rPr lang="en-US" dirty="0" smtClean="0"/>
              <a:t>Jensen</a:t>
            </a:r>
          </a:p>
          <a:p>
            <a:pPr marL="0" indent="0">
              <a:buNone/>
            </a:pPr>
            <a:r>
              <a:rPr lang="en-US" dirty="0" smtClean="0">
                <a:hlinkClick r:id="rId3"/>
              </a:rPr>
              <a:t>sjensen@perfectclean.com</a:t>
            </a:r>
            <a:r>
              <a:rPr lang="en-US" dirty="0" smtClean="0"/>
              <a:t> </a:t>
            </a:r>
          </a:p>
        </p:txBody>
      </p:sp>
      <p:pic>
        <p:nvPicPr>
          <p:cNvPr id="1026" name="Picture 2" descr="https://sdapic.org/wp-content/uploads/2024/02/5f754324402cf17475783153_thumb_PC_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4200" y="80813"/>
            <a:ext cx="4730877" cy="233048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_0" descr="912d9cb6-a5e6-45fb-a93e-73358fa3147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3706"/>
            <a:ext cx="943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90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B3C9-4D0C-4FBB-AE4B-0FC4203E224D}"/>
              </a:ext>
            </a:extLst>
          </p:cNvPr>
          <p:cNvSpPr>
            <a:spLocks noGrp="1"/>
          </p:cNvSpPr>
          <p:nvPr>
            <p:ph type="title"/>
          </p:nvPr>
        </p:nvSpPr>
        <p:spPr>
          <a:xfrm>
            <a:off x="259921" y="1319719"/>
            <a:ext cx="11667957" cy="290482"/>
          </a:xfrm>
        </p:spPr>
        <p:txBody>
          <a:bodyPr>
            <a:noAutofit/>
          </a:bodyPr>
          <a:lstStyle/>
          <a:p>
            <a:r>
              <a:rPr lang="en-US" sz="2800" dirty="0">
                <a:latin typeface="+mn-lt"/>
              </a:rPr>
              <a:t>118</a:t>
            </a:r>
            <a:r>
              <a:rPr lang="en-US" sz="2800" baseline="30000" dirty="0">
                <a:latin typeface="+mn-lt"/>
              </a:rPr>
              <a:t>th</a:t>
            </a:r>
            <a:r>
              <a:rPr lang="en-US" sz="2800" dirty="0">
                <a:latin typeface="+mn-lt"/>
              </a:rPr>
              <a:t> Congress </a:t>
            </a:r>
          </a:p>
        </p:txBody>
      </p:sp>
      <p:sp>
        <p:nvSpPr>
          <p:cNvPr id="3" name="Text Placeholder 2">
            <a:extLst>
              <a:ext uri="{FF2B5EF4-FFF2-40B4-BE49-F238E27FC236}">
                <a16:creationId xmlns:a16="http://schemas.microsoft.com/office/drawing/2014/main" id="{69E9E66F-9A29-4E16-BF95-B0EA43277624}"/>
              </a:ext>
            </a:extLst>
          </p:cNvPr>
          <p:cNvSpPr>
            <a:spLocks noGrp="1"/>
          </p:cNvSpPr>
          <p:nvPr>
            <p:ph type="body" sz="quarter" idx="12"/>
          </p:nvPr>
        </p:nvSpPr>
        <p:spPr>
          <a:xfrm>
            <a:off x="259921" y="1940832"/>
            <a:ext cx="6267628" cy="4917168"/>
          </a:xfrm>
        </p:spPr>
        <p:txBody>
          <a:bodyPr>
            <a:normAutofit/>
          </a:bodyPr>
          <a:lstStyle/>
          <a:p>
            <a:r>
              <a:rPr lang="en-US" sz="2200" dirty="0">
                <a:solidFill>
                  <a:srgbClr val="000000"/>
                </a:solidFill>
                <a:latin typeface="+mn-lt"/>
              </a:rPr>
              <a:t>Representative Kay Granger is stepping down from the Appropriations Committee</a:t>
            </a:r>
          </a:p>
          <a:p>
            <a:endParaRPr lang="en-US" sz="2200" dirty="0">
              <a:solidFill>
                <a:srgbClr val="000000"/>
              </a:solidFill>
              <a:latin typeface="+mn-lt"/>
            </a:endParaRPr>
          </a:p>
          <a:p>
            <a:r>
              <a:rPr lang="en-US" sz="2200" dirty="0">
                <a:solidFill>
                  <a:srgbClr val="000000"/>
                </a:solidFill>
                <a:latin typeface="+mn-lt"/>
              </a:rPr>
              <a:t>Representatives Mike Gallagher (April 19) and Ken Buck (March 22) departures make an even thinner majority</a:t>
            </a:r>
          </a:p>
          <a:p>
            <a:endParaRPr lang="en-US" sz="2200" dirty="0">
              <a:solidFill>
                <a:srgbClr val="000000"/>
              </a:solidFill>
              <a:latin typeface="+mn-lt"/>
            </a:endParaRPr>
          </a:p>
          <a:p>
            <a:r>
              <a:rPr lang="en-US" sz="2200" dirty="0">
                <a:solidFill>
                  <a:srgbClr val="000000"/>
                </a:solidFill>
                <a:latin typeface="+mn-lt"/>
              </a:rPr>
              <a:t>Senate Minority Leader McConnell leaving leadership </a:t>
            </a:r>
            <a:br>
              <a:rPr lang="en-US" sz="2200" dirty="0">
                <a:solidFill>
                  <a:srgbClr val="000000"/>
                </a:solidFill>
                <a:latin typeface="+mn-lt"/>
              </a:rPr>
            </a:br>
            <a:endParaRPr lang="en-US" sz="2200" dirty="0">
              <a:solidFill>
                <a:srgbClr val="000000"/>
              </a:solidFill>
              <a:latin typeface="+mn-lt"/>
            </a:endParaRPr>
          </a:p>
          <a:p>
            <a:r>
              <a:rPr lang="en-US" sz="2200" dirty="0">
                <a:solidFill>
                  <a:srgbClr val="000000"/>
                </a:solidFill>
                <a:latin typeface="+mn-lt"/>
              </a:rPr>
              <a:t>Representative Marjorie Taylor Greene filed a motion to vacate the Speaker</a:t>
            </a:r>
            <a:endParaRPr lang="en-US" dirty="0">
              <a:solidFill>
                <a:srgbClr val="000000"/>
              </a:solidFill>
              <a:latin typeface="+mn-lt"/>
            </a:endParaRPr>
          </a:p>
          <a:p>
            <a:endParaRPr lang="en-US" dirty="0">
              <a:solidFill>
                <a:srgbClr val="000000"/>
              </a:solidFill>
              <a:latin typeface="+mn-lt"/>
            </a:endParaRPr>
          </a:p>
          <a:p>
            <a:endParaRPr lang="en-US" dirty="0">
              <a:solidFill>
                <a:srgbClr val="000000"/>
              </a:solidFill>
              <a:latin typeface="+mn-lt"/>
            </a:endParaRPr>
          </a:p>
          <a:p>
            <a:pPr marL="0" indent="0">
              <a:buNone/>
            </a:pPr>
            <a:endParaRPr lang="en-US" dirty="0">
              <a:latin typeface="+mn-lt"/>
            </a:endParaRPr>
          </a:p>
        </p:txBody>
      </p:sp>
      <p:sp>
        <p:nvSpPr>
          <p:cNvPr id="15" name="TextBox 14">
            <a:extLst>
              <a:ext uri="{FF2B5EF4-FFF2-40B4-BE49-F238E27FC236}">
                <a16:creationId xmlns:a16="http://schemas.microsoft.com/office/drawing/2014/main" id="{8A8E15E8-3C23-6B80-A3CA-F8B969A3F438}"/>
              </a:ext>
            </a:extLst>
          </p:cNvPr>
          <p:cNvSpPr txBox="1"/>
          <p:nvPr/>
        </p:nvSpPr>
        <p:spPr>
          <a:xfrm>
            <a:off x="3672840" y="0"/>
            <a:ext cx="64109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Government Affairs and Practice Guidance Update</a:t>
            </a:r>
          </a:p>
        </p:txBody>
      </p:sp>
      <p:sp>
        <p:nvSpPr>
          <p:cNvPr id="16" name="Text Placeholder 4">
            <a:extLst>
              <a:ext uri="{FF2B5EF4-FFF2-40B4-BE49-F238E27FC236}">
                <a16:creationId xmlns:a16="http://schemas.microsoft.com/office/drawing/2014/main" id="{D5726D77-A312-42BF-D826-EE309313F624}"/>
              </a:ext>
            </a:extLst>
          </p:cNvPr>
          <p:cNvSpPr txBox="1">
            <a:spLocks/>
          </p:cNvSpPr>
          <p:nvPr/>
        </p:nvSpPr>
        <p:spPr>
          <a:xfrm>
            <a:off x="3805316" y="429094"/>
            <a:ext cx="7796006" cy="507831"/>
          </a:xfrm>
          <a:prstGeom prst="rect">
            <a:avLst/>
          </a:prstGeom>
        </p:spPr>
        <p:txBody>
          <a:bodyPr wrap="square">
            <a:norm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bg1">
                    <a:alpha val="80000"/>
                  </a:schemeClr>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white">
                    <a:alpha val="80000"/>
                  </a:prstClr>
                </a:solidFill>
                <a:effectLst/>
                <a:uLnTx/>
                <a:uFillTx/>
                <a:latin typeface="Gotham Bold" pitchFamily="50" charset="0"/>
                <a:ea typeface="+mn-ea"/>
                <a:cs typeface="+mn-cs"/>
              </a:rPr>
              <a:t>APIC Federal Priorities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prstClr val="white">
                  <a:alpha val="80000"/>
                </a:prstClr>
              </a:solidFill>
              <a:effectLst/>
              <a:uLnTx/>
              <a:uFillTx/>
              <a:latin typeface="Gotham Bold" pitchFamily="50" charset="0"/>
              <a:ea typeface="+mn-ea"/>
              <a:cs typeface="+mn-cs"/>
            </a:endParaRPr>
          </a:p>
        </p:txBody>
      </p:sp>
      <p:pic>
        <p:nvPicPr>
          <p:cNvPr id="4" name="Picture 2" descr="The 118th Congress is off to a historic start. See photos of the first day  : The Picture Show : NPR">
            <a:extLst>
              <a:ext uri="{FF2B5EF4-FFF2-40B4-BE49-F238E27FC236}">
                <a16:creationId xmlns:a16="http://schemas.microsoft.com/office/drawing/2014/main" id="{AD30FDDE-C859-64DE-37D8-31D3EB5216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04056" y="1464960"/>
            <a:ext cx="4723822" cy="3146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601200" y="4876800"/>
            <a:ext cx="2167209" cy="1567943"/>
          </a:xfrm>
          <a:prstGeom prst="rect">
            <a:avLst/>
          </a:prstGeom>
        </p:spPr>
      </p:pic>
    </p:spTree>
    <p:extLst>
      <p:ext uri="{BB962C8B-B14F-4D97-AF65-F5344CB8AC3E}">
        <p14:creationId xmlns:p14="http://schemas.microsoft.com/office/powerpoint/2010/main" val="86415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AD9B-9C80-E1D3-18EA-16E093FF14C2}"/>
              </a:ext>
            </a:extLst>
          </p:cNvPr>
          <p:cNvSpPr>
            <a:spLocks noGrp="1"/>
          </p:cNvSpPr>
          <p:nvPr>
            <p:ph type="title"/>
          </p:nvPr>
        </p:nvSpPr>
        <p:spPr/>
        <p:txBody>
          <a:bodyPr>
            <a:normAutofit/>
          </a:bodyPr>
          <a:lstStyle/>
          <a:p>
            <a:r>
              <a:rPr lang="en-US" b="1" dirty="0">
                <a:solidFill>
                  <a:schemeClr val="accent2">
                    <a:lumMod val="50000"/>
                  </a:schemeClr>
                </a:solidFill>
              </a:rPr>
              <a:t>Nominating &amp; Awards Report</a:t>
            </a:r>
            <a:br>
              <a:rPr lang="en-US" b="1" dirty="0">
                <a:solidFill>
                  <a:schemeClr val="accent2">
                    <a:lumMod val="50000"/>
                  </a:schemeClr>
                </a:solidFill>
              </a:rPr>
            </a:br>
            <a:r>
              <a:rPr lang="it-IT" sz="2800" dirty="0"/>
              <a:t>Claudia Sanchez Goad &amp; Lisa Mattia</a:t>
            </a:r>
            <a:endParaRPr lang="en-US" dirty="0"/>
          </a:p>
        </p:txBody>
      </p:sp>
      <p:sp>
        <p:nvSpPr>
          <p:cNvPr id="3" name="Content Placeholder 3">
            <a:extLst>
              <a:ext uri="{FF2B5EF4-FFF2-40B4-BE49-F238E27FC236}">
                <a16:creationId xmlns:a16="http://schemas.microsoft.com/office/drawing/2014/main" id="{759DFB00-0C38-7E4D-CC90-AB67E28AB783}"/>
              </a:ext>
            </a:extLst>
          </p:cNvPr>
          <p:cNvSpPr>
            <a:spLocks noGrp="1"/>
          </p:cNvSpPr>
          <p:nvPr>
            <p:ph idx="1"/>
          </p:nvPr>
        </p:nvSpPr>
        <p:spPr>
          <a:xfrm>
            <a:off x="1069975" y="2362200"/>
            <a:ext cx="10058400" cy="3810000"/>
          </a:xfrm>
        </p:spPr>
        <p:txBody>
          <a:bodyPr>
            <a:normAutofit fontScale="92500" lnSpcReduction="20000"/>
          </a:bodyPr>
          <a:lstStyle/>
          <a:p>
            <a:pPr marL="91440" lvl="1" indent="0">
              <a:spcBef>
                <a:spcPts val="0"/>
              </a:spcBef>
              <a:spcAft>
                <a:spcPts val="0"/>
              </a:spcAft>
              <a:buNone/>
            </a:pPr>
            <a:r>
              <a:rPr lang="en-US" sz="2400" b="1" dirty="0">
                <a:effectLst/>
                <a:highlight>
                  <a:srgbClr val="FFFF00"/>
                </a:highlight>
                <a:latin typeface="Calibri" panose="020F0502020204030204" pitchFamily="34" charset="0"/>
                <a:ea typeface="Times New Roman" panose="02020603050405020304" pitchFamily="18" charset="0"/>
              </a:rPr>
              <a:t>Chapter Standard Award </a:t>
            </a:r>
            <a:endParaRPr lang="en-US" sz="2400" dirty="0">
              <a:effectLst/>
              <a:highlight>
                <a:srgbClr val="FFFF00"/>
              </a:highligh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dirty="0">
                <a:effectLst/>
                <a:highlight>
                  <a:srgbClr val="FFFF00"/>
                </a:highlight>
                <a:latin typeface="Calibri" panose="020F0502020204030204" pitchFamily="34" charset="0"/>
                <a:ea typeface="Times New Roman" panose="02020603050405020304" pitchFamily="18" charset="0"/>
              </a:rPr>
              <a:t> </a:t>
            </a:r>
            <a:endParaRPr lang="en-US" sz="19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b="1" dirty="0">
                <a:solidFill>
                  <a:schemeClr val="accent2">
                    <a:lumMod val="75000"/>
                  </a:schemeClr>
                </a:solidFill>
                <a:effectLst/>
                <a:latin typeface="Lato" panose="020F0502020204030203" pitchFamily="34" charset="0"/>
                <a:ea typeface="Times New Roman" panose="02020603050405020304" pitchFamily="18" charset="0"/>
              </a:rPr>
              <a:t>The </a:t>
            </a:r>
            <a:r>
              <a:rPr lang="en-US" sz="1900" b="1" i="1" dirty="0">
                <a:solidFill>
                  <a:schemeClr val="accent2">
                    <a:lumMod val="75000"/>
                  </a:schemeClr>
                </a:solidFill>
                <a:effectLst/>
                <a:latin typeface="Lato" panose="020F0502020204030203" pitchFamily="34" charset="0"/>
                <a:ea typeface="Times New Roman" panose="02020603050405020304" pitchFamily="18" charset="0"/>
                <a:cs typeface="Calibri" panose="020F0502020204030204" pitchFamily="34" charset="0"/>
              </a:rPr>
              <a:t>Chapter Standard Award</a:t>
            </a:r>
            <a:r>
              <a:rPr lang="en-US" sz="1900" b="1" dirty="0">
                <a:solidFill>
                  <a:schemeClr val="accent2">
                    <a:lumMod val="75000"/>
                  </a:schemeClr>
                </a:solidFill>
                <a:effectLst/>
                <a:latin typeface="Lato" panose="020F0502020204030203" pitchFamily="34" charset="0"/>
                <a:ea typeface="Times New Roman" panose="02020603050405020304" pitchFamily="18" charset="0"/>
              </a:rPr>
              <a:t> recipient receives up to $500 in reimbursement </a:t>
            </a:r>
            <a:r>
              <a:rPr lang="en-US" sz="1900" b="1" dirty="0">
                <a:solidFill>
                  <a:srgbClr val="969696"/>
                </a:solidFill>
                <a:effectLst/>
                <a:latin typeface="Lato" panose="020F0502020204030203" pitchFamily="34" charset="0"/>
                <a:ea typeface="Times New Roman" panose="02020603050405020304" pitchFamily="18" charset="0"/>
              </a:rPr>
              <a:t>for registration, travel, lodging and other event related expenses following attendance, including educational material for infection prevention.</a:t>
            </a:r>
          </a:p>
          <a:p>
            <a:pPr marL="0" marR="0">
              <a:spcBef>
                <a:spcPts val="0"/>
              </a:spcBef>
              <a:spcAft>
                <a:spcPts val="0"/>
              </a:spcAft>
            </a:pPr>
            <a:endParaRPr lang="en-US" sz="1900" b="1" dirty="0">
              <a:solidFill>
                <a:srgbClr val="969696"/>
              </a:solidFill>
              <a:latin typeface="Lato" panose="020F0502020204030203" pitchFamily="34" charset="0"/>
              <a:ea typeface="Times New Roman" panose="02020603050405020304" pitchFamily="18" charset="0"/>
            </a:endParaRPr>
          </a:p>
          <a:p>
            <a:pPr marL="0" marR="0">
              <a:spcBef>
                <a:spcPts val="0"/>
              </a:spcBef>
              <a:spcAft>
                <a:spcPts val="0"/>
              </a:spcAft>
            </a:pPr>
            <a:r>
              <a:rPr lang="en-US" sz="1900" b="1" dirty="0">
                <a:solidFill>
                  <a:srgbClr val="969696"/>
                </a:solidFill>
                <a:effectLst/>
                <a:latin typeface="Lato" panose="020F0502020204030203" pitchFamily="34" charset="0"/>
                <a:ea typeface="Times New Roman" panose="02020603050405020304" pitchFamily="18" charset="0"/>
              </a:rPr>
              <a:t>Awards </a:t>
            </a:r>
            <a:r>
              <a:rPr lang="en-US" sz="1900" b="1" u="sng" dirty="0">
                <a:solidFill>
                  <a:srgbClr val="969696"/>
                </a:solidFill>
                <a:effectLst/>
                <a:latin typeface="Lato" panose="020F0502020204030203" pitchFamily="34" charset="0"/>
                <a:ea typeface="Times New Roman" panose="02020603050405020304" pitchFamily="18" charset="0"/>
              </a:rPr>
              <a:t>cannot</a:t>
            </a:r>
            <a:r>
              <a:rPr lang="en-US" sz="1900" b="1" dirty="0">
                <a:solidFill>
                  <a:srgbClr val="969696"/>
                </a:solidFill>
                <a:effectLst/>
                <a:latin typeface="Lato" panose="020F0502020204030203" pitchFamily="34" charset="0"/>
                <a:ea typeface="Times New Roman" panose="02020603050405020304" pitchFamily="18" charset="0"/>
              </a:rPr>
              <a:t> be used for CIC exam or recertification fees</a:t>
            </a:r>
            <a:r>
              <a:rPr lang="en-US" sz="1900" b="1" dirty="0">
                <a:solidFill>
                  <a:srgbClr val="969696"/>
                </a:solidFill>
                <a:latin typeface="Lato" panose="020F0502020204030203" pitchFamily="34" charset="0"/>
                <a:ea typeface="Times New Roman" panose="02020603050405020304" pitchFamily="18" charset="0"/>
              </a:rPr>
              <a:t>. May</a:t>
            </a:r>
            <a:r>
              <a:rPr lang="en-US" sz="1900" b="1" dirty="0">
                <a:solidFill>
                  <a:srgbClr val="969696"/>
                </a:solidFill>
                <a:effectLst/>
                <a:latin typeface="Lato" panose="020F0502020204030203" pitchFamily="34" charset="0"/>
                <a:ea typeface="Times New Roman" panose="02020603050405020304" pitchFamily="18" charset="0"/>
              </a:rPr>
              <a:t> be used for study guides or preparation expenses.</a:t>
            </a:r>
          </a:p>
          <a:p>
            <a:pPr marL="0" marR="0">
              <a:spcBef>
                <a:spcPts val="0"/>
              </a:spcBef>
              <a:spcAft>
                <a:spcPts val="0"/>
              </a:spcAft>
            </a:pPr>
            <a:endParaRPr lang="en-US" sz="19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b="1" dirty="0">
                <a:solidFill>
                  <a:srgbClr val="969696"/>
                </a:solidFill>
                <a:effectLst/>
                <a:latin typeface="Lato" panose="020F0502020204030203" pitchFamily="34" charset="0"/>
                <a:ea typeface="Times New Roman" panose="02020603050405020304" pitchFamily="18" charset="0"/>
              </a:rPr>
              <a:t>Eligibility:  </a:t>
            </a:r>
          </a:p>
          <a:p>
            <a:pPr marL="0" marR="0">
              <a:spcBef>
                <a:spcPts val="0"/>
              </a:spcBef>
              <a:spcAft>
                <a:spcPts val="0"/>
              </a:spcAft>
            </a:pPr>
            <a:endParaRPr lang="en-US" sz="1900" dirty="0">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dirty="0">
                <a:solidFill>
                  <a:srgbClr val="969696"/>
                </a:solidFill>
                <a:effectLst/>
                <a:latin typeface="inherit"/>
                <a:ea typeface="Times New Roman" panose="02020603050405020304" pitchFamily="18" charset="0"/>
              </a:rPr>
              <a:t>	Active participant in the chapter for at least 1 year</a:t>
            </a:r>
            <a:endParaRPr lang="en-US" sz="19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900" dirty="0">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dirty="0">
                <a:solidFill>
                  <a:schemeClr val="accent2">
                    <a:lumMod val="75000"/>
                  </a:schemeClr>
                </a:solidFill>
                <a:effectLst/>
                <a:latin typeface="inherit"/>
                <a:ea typeface="Times New Roman" panose="02020603050405020304" pitchFamily="18" charset="0"/>
              </a:rPr>
              <a:t>	Term of award: January 1, 2024 to June 30, 2025</a:t>
            </a:r>
            <a:endParaRPr lang="en-US" sz="1900" dirty="0">
              <a:solidFill>
                <a:schemeClr val="accent2">
                  <a:lumMod val="75000"/>
                </a:schemeClr>
              </a:solidFill>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dirty="0">
                <a:solidFill>
                  <a:srgbClr val="969696"/>
                </a:solidFill>
                <a:effectLst/>
                <a:latin typeface="inherit"/>
                <a:ea typeface="Times New Roman" panose="02020603050405020304" pitchFamily="18" charset="0"/>
              </a:rPr>
              <a:t>	Award Amount: $500.00</a:t>
            </a:r>
            <a:endParaRPr lang="en-US" sz="1900" dirty="0">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dirty="0">
                <a:solidFill>
                  <a:srgbClr val="969696"/>
                </a:solidFill>
                <a:effectLst/>
                <a:latin typeface="inherit"/>
                <a:ea typeface="Times New Roman" panose="02020603050405020304" pitchFamily="18" charset="0"/>
              </a:rPr>
              <a:t>	Number of awards: </a:t>
            </a:r>
            <a:r>
              <a:rPr lang="en-US" sz="1900" b="1" dirty="0">
                <a:solidFill>
                  <a:schemeClr val="accent2">
                    <a:lumMod val="75000"/>
                  </a:schemeClr>
                </a:solidFill>
                <a:effectLst/>
                <a:latin typeface="inherit"/>
                <a:ea typeface="Times New Roman" panose="02020603050405020304" pitchFamily="18" charset="0"/>
              </a:rPr>
              <a:t>3</a:t>
            </a:r>
            <a:endParaRPr lang="en-US" sz="1900" dirty="0">
              <a:solidFill>
                <a:schemeClr val="accent2">
                  <a:lumMod val="75000"/>
                </a:schemeClr>
              </a:solidFill>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dirty="0">
                <a:solidFill>
                  <a:schemeClr val="accent2">
                    <a:lumMod val="75000"/>
                  </a:schemeClr>
                </a:solidFill>
                <a:effectLst/>
                <a:latin typeface="inherit"/>
                <a:ea typeface="Times New Roman" panose="02020603050405020304" pitchFamily="18" charset="0"/>
              </a:rPr>
              <a:t>	</a:t>
            </a:r>
            <a:r>
              <a:rPr lang="en-US" sz="1900" b="1" dirty="0">
                <a:solidFill>
                  <a:schemeClr val="accent2">
                    <a:lumMod val="75000"/>
                  </a:schemeClr>
                </a:solidFill>
                <a:effectLst/>
                <a:highlight>
                  <a:srgbClr val="FFFF00"/>
                </a:highlight>
                <a:latin typeface="inherit"/>
                <a:ea typeface="Times New Roman" panose="02020603050405020304" pitchFamily="18" charset="0"/>
              </a:rPr>
              <a:t>Application due date: December 31 2024 </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700" b="1" dirty="0">
              <a:solidFill>
                <a:schemeClr val="accent2">
                  <a:lumMod val="75000"/>
                </a:schemeClr>
              </a:solidFill>
              <a:latin typeface="inherit"/>
              <a:ea typeface="Calibri" panose="020F0502020204030204" pitchFamily="34" charset="0"/>
            </a:endParaRPr>
          </a:p>
          <a:p>
            <a:pPr marL="0" marR="0" indent="0">
              <a:spcBef>
                <a:spcPts val="0"/>
              </a:spcBef>
              <a:spcAft>
                <a:spcPts val="0"/>
              </a:spcAft>
              <a:buNone/>
            </a:pPr>
            <a:r>
              <a:rPr lang="en-US" sz="1700" dirty="0">
                <a:effectLst/>
                <a:latin typeface="Calibri" panose="020F0502020204030204" pitchFamily="34" charset="0"/>
                <a:ea typeface="Times New Roman" panose="02020603050405020304" pitchFamily="18" charset="0"/>
              </a:rPr>
              <a:t> </a:t>
            </a:r>
            <a:endParaRPr lang="en-US" sz="17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dirty="0">
              <a:effectLst/>
              <a:highlight>
                <a:srgbClr val="FFFF00"/>
              </a:highlight>
              <a:latin typeface="Calibri" panose="020F0502020204030204" pitchFamily="34" charset="0"/>
              <a:ea typeface="Calibri" panose="020F0502020204030204" pitchFamily="34" charset="0"/>
            </a:endParaRPr>
          </a:p>
          <a:p>
            <a:endParaRPr lang="en-US" dirty="0">
              <a:solidFill>
                <a:schemeClr val="accent2">
                  <a:lumMod val="75000"/>
                </a:schemeClr>
              </a:solidFill>
            </a:endParaRPr>
          </a:p>
        </p:txBody>
      </p:sp>
    </p:spTree>
    <p:extLst>
      <p:ext uri="{BB962C8B-B14F-4D97-AF65-F5344CB8AC3E}">
        <p14:creationId xmlns:p14="http://schemas.microsoft.com/office/powerpoint/2010/main" val="152484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AD9B-9C80-E1D3-18EA-16E093FF14C2}"/>
              </a:ext>
            </a:extLst>
          </p:cNvPr>
          <p:cNvSpPr>
            <a:spLocks noGrp="1"/>
          </p:cNvSpPr>
          <p:nvPr>
            <p:ph type="title"/>
          </p:nvPr>
        </p:nvSpPr>
        <p:spPr/>
        <p:txBody>
          <a:bodyPr>
            <a:normAutofit/>
          </a:bodyPr>
          <a:lstStyle/>
          <a:p>
            <a:r>
              <a:rPr lang="en-US" b="1" dirty="0">
                <a:solidFill>
                  <a:schemeClr val="accent2">
                    <a:lumMod val="50000"/>
                  </a:schemeClr>
                </a:solidFill>
              </a:rPr>
              <a:t>Nominating &amp; Awards Report</a:t>
            </a:r>
            <a:br>
              <a:rPr lang="en-US" b="1" dirty="0">
                <a:solidFill>
                  <a:schemeClr val="accent2">
                    <a:lumMod val="50000"/>
                  </a:schemeClr>
                </a:solidFill>
              </a:rPr>
            </a:br>
            <a:r>
              <a:rPr lang="it-IT" sz="2800" dirty="0"/>
              <a:t>Claudia Sanchez Goad &amp; Lisa Mattia</a:t>
            </a:r>
            <a:endParaRPr lang="en-US" dirty="0"/>
          </a:p>
        </p:txBody>
      </p:sp>
      <p:sp>
        <p:nvSpPr>
          <p:cNvPr id="6" name="Content Placeholder 3">
            <a:extLst>
              <a:ext uri="{FF2B5EF4-FFF2-40B4-BE49-F238E27FC236}">
                <a16:creationId xmlns:a16="http://schemas.microsoft.com/office/drawing/2014/main" id="{4B77CEDD-920D-FD69-DBA7-D4DB07BA0210}"/>
              </a:ext>
            </a:extLst>
          </p:cNvPr>
          <p:cNvSpPr>
            <a:spLocks noGrp="1"/>
          </p:cNvSpPr>
          <p:nvPr>
            <p:ph idx="1"/>
          </p:nvPr>
        </p:nvSpPr>
        <p:spPr>
          <a:xfrm>
            <a:off x="1069848" y="2120900"/>
            <a:ext cx="10207752" cy="4051300"/>
          </a:xfrm>
        </p:spPr>
        <p:txBody>
          <a:bodyPr>
            <a:normAutofit fontScale="85000" lnSpcReduction="20000"/>
          </a:bodyPr>
          <a:lstStyle/>
          <a:p>
            <a:pPr marL="0" marR="0" indent="0">
              <a:spcBef>
                <a:spcPts val="0"/>
              </a:spcBef>
              <a:spcAft>
                <a:spcPts val="0"/>
              </a:spcAft>
              <a:buNone/>
            </a:pPr>
            <a:r>
              <a:rPr lang="en-US" sz="2400" b="1" dirty="0">
                <a:effectLst/>
                <a:highlight>
                  <a:srgbClr val="FFFF00"/>
                </a:highlight>
                <a:latin typeface="Lato" panose="020F0502020204030203" pitchFamily="34" charset="0"/>
                <a:ea typeface="Lato" panose="020F0502020204030203" pitchFamily="34" charset="0"/>
                <a:cs typeface="Lato" panose="020F0502020204030203" pitchFamily="34" charset="0"/>
              </a:rPr>
              <a:t>National APIC Conference Award </a:t>
            </a:r>
          </a:p>
          <a:p>
            <a:pPr marL="0" marR="0">
              <a:spcBef>
                <a:spcPts val="0"/>
              </a:spcBef>
              <a:spcAft>
                <a:spcPts val="0"/>
              </a:spcAft>
            </a:pPr>
            <a:endParaRPr lang="en-US" b="1" dirty="0">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r>
              <a:rPr lang="en-US" sz="1900" b="1"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rPr>
              <a:t>The National APIC Conference Award recipient receives up to $2,000 in reimbursement</a:t>
            </a: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 for registration, hotel, and travel expenses for the National APIC Conference.</a:t>
            </a:r>
            <a:r>
              <a:rPr lang="en-US" sz="1900" dirty="0">
                <a:effectLst/>
                <a:latin typeface="Lato" panose="020F0502020204030203" pitchFamily="34" charset="0"/>
                <a:ea typeface="Lato" panose="020F0502020204030203" pitchFamily="34" charset="0"/>
                <a:cs typeface="Lato" panose="020F0502020204030203" pitchFamily="34" charset="0"/>
              </a:rPr>
              <a:t> </a:t>
            </a:r>
          </a:p>
          <a:p>
            <a:pPr marL="0" marR="0" indent="0">
              <a:spcBef>
                <a:spcPts val="0"/>
              </a:spcBef>
              <a:spcAft>
                <a:spcPts val="0"/>
              </a:spcAft>
              <a:buNone/>
            </a:pPr>
            <a:endParaRPr lang="en-US" sz="1900" b="1" dirty="0">
              <a:solidFill>
                <a:srgbClr val="969696"/>
              </a:solidFill>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Eligibility: </a:t>
            </a:r>
            <a:endParaRPr lang="en-US" sz="19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Active participant in the chapter for at least 1 year</a:t>
            </a:r>
            <a:endParaRPr lang="en-US" sz="19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An APIC member for at least 1 year preceding application and must be an active or lifetime member for the application year.</a:t>
            </a:r>
            <a:endParaRPr lang="en-US" sz="19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900" b="1" dirty="0">
                <a:solidFill>
                  <a:schemeClr val="bg2">
                    <a:lumMod val="50000"/>
                  </a:schemeClr>
                </a:solidFill>
                <a:effectLst/>
                <a:latin typeface="Lato" panose="020F0502020204030203" pitchFamily="34" charset="0"/>
                <a:ea typeface="Lato" panose="020F0502020204030203" pitchFamily="34" charset="0"/>
                <a:cs typeface="Lato" panose="020F0502020204030203" pitchFamily="34" charset="0"/>
              </a:rPr>
              <a:t>Certified in Infection Prevention by the Certification Board of Infection Control and Epidemiology (CBIC) unless certification has lapsed following retirement.</a:t>
            </a:r>
          </a:p>
          <a:p>
            <a:pPr marL="0" marR="0">
              <a:spcBef>
                <a:spcPts val="0"/>
              </a:spcBef>
              <a:spcAft>
                <a:spcPts val="0"/>
              </a:spcAft>
            </a:pPr>
            <a:endParaRPr lang="en-US" sz="1900" dirty="0">
              <a:effectLst/>
              <a:latin typeface="Lato" panose="020F0502020204030203" pitchFamily="34" charset="0"/>
              <a:ea typeface="Lato" panose="020F0502020204030203" pitchFamily="34" charset="0"/>
              <a:cs typeface="Lato" panose="020F0502020204030203" pitchFamily="34" charset="0"/>
            </a:endParaRPr>
          </a:p>
          <a:p>
            <a:pPr marL="0" marR="0" lvl="0" indent="0" fontAlgn="base">
              <a:spcBef>
                <a:spcPts val="0"/>
              </a:spcBef>
              <a:spcAft>
                <a:spcPts val="0"/>
              </a:spcAft>
              <a:buSzPts val="1000"/>
              <a:buNone/>
              <a:tabLst>
                <a:tab pos="457200" algn="l"/>
              </a:tabLst>
            </a:pP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	Term of award: </a:t>
            </a:r>
            <a:r>
              <a:rPr lang="en-US" sz="1900" b="1"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rPr>
              <a:t>APIC Annual Conference 2024, San Antonio, Texas June 3-5.</a:t>
            </a:r>
            <a:endParaRPr lang="en-US" sz="1900"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endParaRPr>
          </a:p>
          <a:p>
            <a:pPr marL="0" marR="0" lvl="0" indent="0" fontAlgn="base">
              <a:spcBef>
                <a:spcPts val="0"/>
              </a:spcBef>
              <a:spcAft>
                <a:spcPts val="0"/>
              </a:spcAft>
              <a:buSzPts val="1000"/>
              <a:buNone/>
              <a:tabLst>
                <a:tab pos="457200" algn="l"/>
              </a:tabLst>
            </a:pP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	Award Amount: $2000.00</a:t>
            </a:r>
            <a:endParaRPr lang="en-US" sz="1900" dirty="0">
              <a:latin typeface="Lato" panose="020F0502020204030203" pitchFamily="34" charset="0"/>
              <a:ea typeface="Lato" panose="020F0502020204030203" pitchFamily="34" charset="0"/>
              <a:cs typeface="Lato" panose="020F0502020204030203" pitchFamily="34" charset="0"/>
            </a:endParaRPr>
          </a:p>
          <a:p>
            <a:pPr marL="0" marR="0" lvl="0" indent="0" fontAlgn="base">
              <a:spcBef>
                <a:spcPts val="0"/>
              </a:spcBef>
              <a:spcAft>
                <a:spcPts val="0"/>
              </a:spcAft>
              <a:buSzPts val="1000"/>
              <a:buNone/>
              <a:tabLst>
                <a:tab pos="457200" algn="l"/>
              </a:tabLst>
            </a:pPr>
            <a:r>
              <a:rPr lang="en-US" sz="1900" b="1" dirty="0">
                <a:solidFill>
                  <a:srgbClr val="969696"/>
                </a:solidFill>
                <a:effectLst/>
                <a:latin typeface="Lato" panose="020F0502020204030203" pitchFamily="34" charset="0"/>
                <a:ea typeface="Lato" panose="020F0502020204030203" pitchFamily="34" charset="0"/>
                <a:cs typeface="Lato" panose="020F0502020204030203" pitchFamily="34" charset="0"/>
              </a:rPr>
              <a:t>	Number of awards: 1</a:t>
            </a:r>
          </a:p>
          <a:p>
            <a:pPr marL="0" marR="0" lvl="0" indent="0" fontAlgn="base">
              <a:spcBef>
                <a:spcPts val="0"/>
              </a:spcBef>
              <a:spcAft>
                <a:spcPts val="0"/>
              </a:spcAft>
              <a:buSzPts val="1000"/>
              <a:buNone/>
              <a:tabLst>
                <a:tab pos="457200" algn="l"/>
              </a:tabLst>
            </a:pPr>
            <a:endParaRPr lang="en-US" sz="1900" b="1" dirty="0">
              <a:solidFill>
                <a:schemeClr val="accent2">
                  <a:lumMod val="75000"/>
                </a:schemeClr>
              </a:solidFill>
              <a:effectLst/>
              <a:highlight>
                <a:srgbClr val="FFFF00"/>
              </a:highlight>
              <a:latin typeface="Lato" panose="020F0502020204030203" pitchFamily="34" charset="0"/>
              <a:ea typeface="Lato" panose="020F0502020204030203" pitchFamily="34" charset="0"/>
              <a:cs typeface="Lato" panose="020F0502020204030203" pitchFamily="34" charset="0"/>
            </a:endParaRPr>
          </a:p>
          <a:p>
            <a:pPr marL="0" marR="0" lvl="0" indent="0" fontAlgn="base">
              <a:spcBef>
                <a:spcPts val="0"/>
              </a:spcBef>
              <a:spcAft>
                <a:spcPts val="0"/>
              </a:spcAft>
              <a:buSzPts val="1000"/>
              <a:buNone/>
              <a:tabLst>
                <a:tab pos="457200" algn="l"/>
              </a:tabLst>
            </a:pPr>
            <a:r>
              <a:rPr lang="en-US" sz="1900" b="1" dirty="0">
                <a:solidFill>
                  <a:schemeClr val="accent2">
                    <a:lumMod val="75000"/>
                  </a:schemeClr>
                </a:solidFill>
                <a:effectLst/>
                <a:highlight>
                  <a:srgbClr val="FFFF00"/>
                </a:highlight>
                <a:latin typeface="Lato" panose="020F0502020204030203" pitchFamily="34" charset="0"/>
                <a:ea typeface="Lato" panose="020F0502020204030203" pitchFamily="34" charset="0"/>
                <a:cs typeface="Lato" panose="020F0502020204030203" pitchFamily="34" charset="0"/>
              </a:rPr>
              <a:t>Application due date: May 26, 2024</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900" b="1" i="1" dirty="0">
              <a:solidFill>
                <a:schemeClr val="accent2">
                  <a:lumMod val="75000"/>
                </a:schemeClr>
              </a:solidFill>
              <a:highlight>
                <a:srgbClr val="FFFF00"/>
              </a:highlight>
              <a:latin typeface="inherit"/>
              <a:ea typeface="Calibri" panose="020F0502020204030204" pitchFamily="34" charset="0"/>
            </a:endParaRPr>
          </a:p>
          <a:p>
            <a:pPr marL="0" marR="0" lvl="0" indent="0" fontAlgn="base">
              <a:spcBef>
                <a:spcPts val="0"/>
              </a:spcBef>
              <a:spcAft>
                <a:spcPts val="0"/>
              </a:spcAft>
              <a:buSzPts val="1000"/>
              <a:buNone/>
              <a:tabLst>
                <a:tab pos="457200" algn="l"/>
              </a:tabLst>
            </a:pPr>
            <a:endParaRPr lang="en-US" sz="1800" i="1" dirty="0">
              <a:solidFill>
                <a:schemeClr val="accent2">
                  <a:lumMod val="75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500" b="1" dirty="0">
              <a:solidFill>
                <a:schemeClr val="tx1">
                  <a:lumMod val="95000"/>
                  <a:lumOff val="5000"/>
                </a:schemeClr>
              </a:solidFill>
              <a:latin typeface="Lato" panose="020F0502020204030203" pitchFamily="34" charset="0"/>
              <a:ea typeface="Times New Roman" panose="02020603050405020304" pitchFamily="18" charset="0"/>
            </a:endParaRPr>
          </a:p>
          <a:p>
            <a:pPr marL="0" marR="0" indent="0">
              <a:spcBef>
                <a:spcPts val="0"/>
              </a:spcBef>
              <a:spcAft>
                <a:spcPts val="0"/>
              </a:spcAft>
              <a:buNone/>
            </a:pPr>
            <a:r>
              <a:rPr lang="en-US" sz="1500" dirty="0">
                <a:solidFill>
                  <a:schemeClr val="tx1">
                    <a:lumMod val="95000"/>
                    <a:lumOff val="5000"/>
                  </a:schemeClr>
                </a:solidFill>
                <a:effectLst/>
                <a:latin typeface="Lato" panose="020F0502020204030203" pitchFamily="34" charset="0"/>
                <a:ea typeface="Times New Roman" panose="02020603050405020304" pitchFamily="18" charset="0"/>
              </a:rPr>
              <a:t>*Recipient will be notified a week after deadlines or as soon as administratively possible.</a:t>
            </a:r>
            <a:endParaRPr lang="en-US" sz="1500" dirty="0">
              <a:solidFill>
                <a:schemeClr val="tx1">
                  <a:lumMod val="95000"/>
                  <a:lumOff val="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solidFill>
                <a:schemeClr val="accent2">
                  <a:lumMod val="75000"/>
                </a:schemeClr>
              </a:solidFill>
            </a:endParaRPr>
          </a:p>
        </p:txBody>
      </p:sp>
    </p:spTree>
    <p:extLst>
      <p:ext uri="{BB962C8B-B14F-4D97-AF65-F5344CB8AC3E}">
        <p14:creationId xmlns:p14="http://schemas.microsoft.com/office/powerpoint/2010/main" val="244800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t>Education Report</a:t>
            </a:r>
            <a:r>
              <a:rPr lang="en-US" sz="4800" b="1" dirty="0"/>
              <a:t/>
            </a:r>
            <a:br>
              <a:rPr lang="en-US" sz="4800" b="1" dirty="0"/>
            </a:br>
            <a:r>
              <a:rPr lang="en-US" sz="2800" dirty="0"/>
              <a:t>kai Bryant &amp; Kyle Mataya</a:t>
            </a:r>
            <a:endParaRPr lang="en-US" sz="2800" b="1" dirty="0"/>
          </a:p>
        </p:txBody>
      </p:sp>
      <p:pic>
        <p:nvPicPr>
          <p:cNvPr id="5" name="Content Placeholder 4">
            <a:extLst>
              <a:ext uri="{FF2B5EF4-FFF2-40B4-BE49-F238E27FC236}">
                <a16:creationId xmlns:a16="http://schemas.microsoft.com/office/drawing/2014/main" id="{E4469C05-8A08-6AD2-0C3C-0AED9B4055D7}"/>
              </a:ext>
            </a:extLst>
          </p:cNvPr>
          <p:cNvPicPr>
            <a:picLocks noGrp="1" noChangeAspect="1"/>
          </p:cNvPicPr>
          <p:nvPr>
            <p:ph idx="1"/>
          </p:nvPr>
        </p:nvPicPr>
        <p:blipFill>
          <a:blip r:embed="rId3"/>
          <a:stretch>
            <a:fillRect/>
          </a:stretch>
        </p:blipFill>
        <p:spPr>
          <a:xfrm>
            <a:off x="990600" y="2209800"/>
            <a:ext cx="8008937" cy="4286324"/>
          </a:xfrm>
        </p:spPr>
      </p:pic>
      <p:pic>
        <p:nvPicPr>
          <p:cNvPr id="8" name="Graphic 7" descr="Users">
            <a:extLst>
              <a:ext uri="{FF2B5EF4-FFF2-40B4-BE49-F238E27FC236}">
                <a16:creationId xmlns:a16="http://schemas.microsoft.com/office/drawing/2014/main" id="{B5FF6572-7740-2364-6E8C-FE0AC16003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67800" y="-381000"/>
            <a:ext cx="2671473" cy="2671473"/>
          </a:xfrm>
          <a:prstGeom prst="rect">
            <a:avLst/>
          </a:prstGeom>
        </p:spPr>
      </p:pic>
      <p:pic>
        <p:nvPicPr>
          <p:cNvPr id="7" name="Picture 6">
            <a:extLst>
              <a:ext uri="{FF2B5EF4-FFF2-40B4-BE49-F238E27FC236}">
                <a16:creationId xmlns:a16="http://schemas.microsoft.com/office/drawing/2014/main" id="{12815AC6-F223-C49C-2BCD-ED9CF01910F7}"/>
              </a:ext>
            </a:extLst>
          </p:cNvPr>
          <p:cNvPicPr>
            <a:picLocks noChangeAspect="1"/>
          </p:cNvPicPr>
          <p:nvPr/>
        </p:nvPicPr>
        <p:blipFill>
          <a:blip r:embed="rId5"/>
          <a:stretch>
            <a:fillRect/>
          </a:stretch>
        </p:blipFill>
        <p:spPr>
          <a:xfrm>
            <a:off x="9753600" y="1828800"/>
            <a:ext cx="1356409" cy="4876800"/>
          </a:xfrm>
          <a:prstGeom prst="rect">
            <a:avLst/>
          </a:prstGeom>
        </p:spPr>
      </p:pic>
    </p:spTree>
    <p:extLst>
      <p:ext uri="{BB962C8B-B14F-4D97-AF65-F5344CB8AC3E}">
        <p14:creationId xmlns:p14="http://schemas.microsoft.com/office/powerpoint/2010/main" val="429356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t>Education Report</a:t>
            </a:r>
            <a:r>
              <a:rPr lang="en-US" sz="4800" b="1" dirty="0"/>
              <a:t/>
            </a:r>
            <a:br>
              <a:rPr lang="en-US" sz="4800" b="1" dirty="0"/>
            </a:br>
            <a:r>
              <a:rPr lang="en-US" sz="2800" dirty="0"/>
              <a:t>kai Bryant &amp; Kyle Mataya</a:t>
            </a:r>
            <a:endParaRPr lang="en-US" sz="2800" b="1" dirty="0"/>
          </a:p>
        </p:txBody>
      </p:sp>
      <p:pic>
        <p:nvPicPr>
          <p:cNvPr id="8" name="Graphic 7" descr="Users">
            <a:extLst>
              <a:ext uri="{FF2B5EF4-FFF2-40B4-BE49-F238E27FC236}">
                <a16:creationId xmlns:a16="http://schemas.microsoft.com/office/drawing/2014/main" id="{B5FF6572-7740-2364-6E8C-FE0AC16003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7800" y="-381000"/>
            <a:ext cx="2671473" cy="2671473"/>
          </a:xfrm>
          <a:prstGeom prst="rect">
            <a:avLst/>
          </a:prstGeom>
        </p:spPr>
      </p:pic>
      <p:sp>
        <p:nvSpPr>
          <p:cNvPr id="4" name="Content Placeholder 3">
            <a:extLst>
              <a:ext uri="{FF2B5EF4-FFF2-40B4-BE49-F238E27FC236}">
                <a16:creationId xmlns:a16="http://schemas.microsoft.com/office/drawing/2014/main" id="{2868D329-C641-DE30-768E-F76B04A0FA56}"/>
              </a:ext>
            </a:extLst>
          </p:cNvPr>
          <p:cNvSpPr>
            <a:spLocks noGrp="1"/>
          </p:cNvSpPr>
          <p:nvPr>
            <p:ph idx="1"/>
          </p:nvPr>
        </p:nvSpPr>
        <p:spPr>
          <a:xfrm>
            <a:off x="228600" y="5486400"/>
            <a:ext cx="10515600" cy="2679192"/>
          </a:xfrm>
        </p:spPr>
        <p:txBody>
          <a:bodyPr/>
          <a:lstStyle/>
          <a:p>
            <a:endParaRPr lang="en-US" dirty="0">
              <a:hlinkClick r:id=""/>
            </a:endParaRPr>
          </a:p>
          <a:p>
            <a:endParaRPr lang="en-US" dirty="0">
              <a:hlinkClick r:id=""/>
            </a:endParaRPr>
          </a:p>
          <a:p>
            <a:r>
              <a:rPr lang="en-US" dirty="0">
                <a:hlinkClick r:id=""/>
              </a:rPr>
              <a:t>https://apic.org/course/ambulatory-surgery-centers/</a:t>
            </a:r>
            <a:endParaRPr lang="en-US" dirty="0"/>
          </a:p>
          <a:p>
            <a:endParaRPr lang="en-US" dirty="0"/>
          </a:p>
        </p:txBody>
      </p:sp>
      <p:pic>
        <p:nvPicPr>
          <p:cNvPr id="9" name="Picture 8">
            <a:extLst>
              <a:ext uri="{FF2B5EF4-FFF2-40B4-BE49-F238E27FC236}">
                <a16:creationId xmlns:a16="http://schemas.microsoft.com/office/drawing/2014/main" id="{C0E622F6-E7C7-78FD-8CA4-6A129962BDA1}"/>
              </a:ext>
            </a:extLst>
          </p:cNvPr>
          <p:cNvPicPr>
            <a:picLocks noChangeAspect="1"/>
          </p:cNvPicPr>
          <p:nvPr/>
        </p:nvPicPr>
        <p:blipFill>
          <a:blip r:embed="rId4"/>
          <a:stretch>
            <a:fillRect/>
          </a:stretch>
        </p:blipFill>
        <p:spPr>
          <a:xfrm>
            <a:off x="76200" y="1981200"/>
            <a:ext cx="11998436" cy="4114800"/>
          </a:xfrm>
          <a:prstGeom prst="rect">
            <a:avLst/>
          </a:prstGeom>
        </p:spPr>
      </p:pic>
    </p:spTree>
    <p:extLst>
      <p:ext uri="{BB962C8B-B14F-4D97-AF65-F5344CB8AC3E}">
        <p14:creationId xmlns:p14="http://schemas.microsoft.com/office/powerpoint/2010/main" val="50447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t>Education Report</a:t>
            </a:r>
            <a:r>
              <a:rPr lang="en-US" sz="4800" b="1" dirty="0"/>
              <a:t/>
            </a:r>
            <a:br>
              <a:rPr lang="en-US" sz="4800" b="1" dirty="0"/>
            </a:br>
            <a:r>
              <a:rPr lang="en-US" sz="2800" dirty="0"/>
              <a:t>kai Bryant &amp; Kyle Mataya</a:t>
            </a:r>
            <a:endParaRPr lang="en-US" sz="2800" b="1" dirty="0"/>
          </a:p>
        </p:txBody>
      </p:sp>
      <p:pic>
        <p:nvPicPr>
          <p:cNvPr id="8" name="Graphic 7" descr="Users">
            <a:extLst>
              <a:ext uri="{FF2B5EF4-FFF2-40B4-BE49-F238E27FC236}">
                <a16:creationId xmlns:a16="http://schemas.microsoft.com/office/drawing/2014/main" id="{B5FF6572-7740-2364-6E8C-FE0AC16003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7800" y="-381000"/>
            <a:ext cx="2671473" cy="2671473"/>
          </a:xfrm>
          <a:prstGeom prst="rect">
            <a:avLst/>
          </a:prstGeom>
        </p:spPr>
      </p:pic>
      <p:pic>
        <p:nvPicPr>
          <p:cNvPr id="5" name="Content Placeholder 4">
            <a:extLst>
              <a:ext uri="{FF2B5EF4-FFF2-40B4-BE49-F238E27FC236}">
                <a16:creationId xmlns:a16="http://schemas.microsoft.com/office/drawing/2014/main" id="{6819E973-8D71-ECCE-FB11-177DCA151BBA}"/>
              </a:ext>
            </a:extLst>
          </p:cNvPr>
          <p:cNvPicPr>
            <a:picLocks noGrp="1" noChangeAspect="1"/>
          </p:cNvPicPr>
          <p:nvPr>
            <p:ph idx="1"/>
          </p:nvPr>
        </p:nvPicPr>
        <p:blipFill>
          <a:blip r:embed="rId4"/>
          <a:stretch>
            <a:fillRect/>
          </a:stretch>
        </p:blipFill>
        <p:spPr>
          <a:xfrm>
            <a:off x="6248400" y="1828800"/>
            <a:ext cx="3984002" cy="4051300"/>
          </a:xfrm>
        </p:spPr>
      </p:pic>
      <p:pic>
        <p:nvPicPr>
          <p:cNvPr id="7" name="Picture 6">
            <a:extLst>
              <a:ext uri="{FF2B5EF4-FFF2-40B4-BE49-F238E27FC236}">
                <a16:creationId xmlns:a16="http://schemas.microsoft.com/office/drawing/2014/main" id="{5876F3F0-F007-8EB2-2652-C0BAA13CA47D}"/>
              </a:ext>
            </a:extLst>
          </p:cNvPr>
          <p:cNvPicPr>
            <a:picLocks noChangeAspect="1"/>
          </p:cNvPicPr>
          <p:nvPr/>
        </p:nvPicPr>
        <p:blipFill rotWithShape="1">
          <a:blip r:embed="rId5"/>
          <a:srcRect t="1219"/>
          <a:stretch/>
        </p:blipFill>
        <p:spPr>
          <a:xfrm>
            <a:off x="533400" y="1981200"/>
            <a:ext cx="5119687" cy="3892158"/>
          </a:xfrm>
          <a:prstGeom prst="rect">
            <a:avLst/>
          </a:prstGeom>
        </p:spPr>
      </p:pic>
      <p:sp>
        <p:nvSpPr>
          <p:cNvPr id="10" name="TextBox 9">
            <a:extLst>
              <a:ext uri="{FF2B5EF4-FFF2-40B4-BE49-F238E27FC236}">
                <a16:creationId xmlns:a16="http://schemas.microsoft.com/office/drawing/2014/main" id="{23C26AEB-3E67-FCA9-7EED-C47E955DF48E}"/>
              </a:ext>
            </a:extLst>
          </p:cNvPr>
          <p:cNvSpPr txBox="1"/>
          <p:nvPr/>
        </p:nvSpPr>
        <p:spPr>
          <a:xfrm>
            <a:off x="2667000" y="6172200"/>
            <a:ext cx="6097508" cy="646331"/>
          </a:xfrm>
          <a:prstGeom prst="rect">
            <a:avLst/>
          </a:prstGeom>
          <a:noFill/>
        </p:spPr>
        <p:txBody>
          <a:bodyPr wrap="square">
            <a:spAutoFit/>
          </a:bodyPr>
          <a:lstStyle/>
          <a:p>
            <a:r>
              <a:rPr lang="en-US" dirty="0">
                <a:hlinkClick r:id="rId6"/>
              </a:rPr>
              <a:t>https://kentuckyiptraining.com/?page_id=9239</a:t>
            </a:r>
            <a:endParaRPr lang="en-US" dirty="0"/>
          </a:p>
          <a:p>
            <a:endParaRPr lang="en-US" dirty="0"/>
          </a:p>
        </p:txBody>
      </p:sp>
    </p:spTree>
    <p:extLst>
      <p:ext uri="{BB962C8B-B14F-4D97-AF65-F5344CB8AC3E}">
        <p14:creationId xmlns:p14="http://schemas.microsoft.com/office/powerpoint/2010/main" val="2891075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t>Education Report</a:t>
            </a:r>
            <a:r>
              <a:rPr lang="en-US" sz="4800" b="1" dirty="0"/>
              <a:t/>
            </a:r>
            <a:br>
              <a:rPr lang="en-US" sz="4800" b="1" dirty="0"/>
            </a:br>
            <a:r>
              <a:rPr lang="en-US" sz="2800" dirty="0"/>
              <a:t>kai Bryant &amp; Kyle Mataya</a:t>
            </a:r>
            <a:endParaRPr lang="en-US" sz="2800" b="1" dirty="0"/>
          </a:p>
        </p:txBody>
      </p:sp>
      <p:pic>
        <p:nvPicPr>
          <p:cNvPr id="8" name="Graphic 7" descr="Users">
            <a:extLst>
              <a:ext uri="{FF2B5EF4-FFF2-40B4-BE49-F238E27FC236}">
                <a16:creationId xmlns:a16="http://schemas.microsoft.com/office/drawing/2014/main" id="{B5FF6572-7740-2364-6E8C-FE0AC16003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7800" y="-381000"/>
            <a:ext cx="2671473" cy="2671473"/>
          </a:xfrm>
          <a:prstGeom prst="rect">
            <a:avLst/>
          </a:prstGeom>
        </p:spPr>
      </p:pic>
      <p:pic>
        <p:nvPicPr>
          <p:cNvPr id="6" name="Content Placeholder 5">
            <a:extLst>
              <a:ext uri="{FF2B5EF4-FFF2-40B4-BE49-F238E27FC236}">
                <a16:creationId xmlns:a16="http://schemas.microsoft.com/office/drawing/2014/main" id="{1DEC77C7-C30F-936F-104C-37526498E698}"/>
              </a:ext>
            </a:extLst>
          </p:cNvPr>
          <p:cNvPicPr>
            <a:picLocks noGrp="1" noChangeAspect="1"/>
          </p:cNvPicPr>
          <p:nvPr>
            <p:ph idx="1"/>
          </p:nvPr>
        </p:nvPicPr>
        <p:blipFill>
          <a:blip r:embed="rId4"/>
          <a:stretch>
            <a:fillRect/>
          </a:stretch>
        </p:blipFill>
        <p:spPr>
          <a:xfrm>
            <a:off x="1752600" y="1981200"/>
            <a:ext cx="7874389" cy="3203141"/>
          </a:xfrm>
          <a:prstGeom prst="rect">
            <a:avLst/>
          </a:prstGeom>
        </p:spPr>
      </p:pic>
      <p:sp>
        <p:nvSpPr>
          <p:cNvPr id="10" name="TextBox 9">
            <a:extLst>
              <a:ext uri="{FF2B5EF4-FFF2-40B4-BE49-F238E27FC236}">
                <a16:creationId xmlns:a16="http://schemas.microsoft.com/office/drawing/2014/main" id="{A7CF986E-13A9-0A6B-6BEF-4E557F09CBCF}"/>
              </a:ext>
            </a:extLst>
          </p:cNvPr>
          <p:cNvSpPr txBox="1"/>
          <p:nvPr/>
        </p:nvSpPr>
        <p:spPr>
          <a:xfrm>
            <a:off x="1905000" y="5638800"/>
            <a:ext cx="7924800" cy="646331"/>
          </a:xfrm>
          <a:prstGeom prst="rect">
            <a:avLst/>
          </a:prstGeom>
          <a:noFill/>
        </p:spPr>
        <p:txBody>
          <a:bodyPr wrap="square">
            <a:spAutoFit/>
          </a:bodyPr>
          <a:lstStyle/>
          <a:p>
            <a:r>
              <a:rPr lang="en-US" dirty="0">
                <a:hlinkClick r:id="rId5"/>
              </a:rPr>
              <a:t>https://www.avainfo.org/general/custom.asp?page=FutureEvents</a:t>
            </a:r>
            <a:endParaRPr lang="en-US" dirty="0"/>
          </a:p>
          <a:p>
            <a:endParaRPr lang="en-US" dirty="0"/>
          </a:p>
        </p:txBody>
      </p:sp>
    </p:spTree>
    <p:extLst>
      <p:ext uri="{BB962C8B-B14F-4D97-AF65-F5344CB8AC3E}">
        <p14:creationId xmlns:p14="http://schemas.microsoft.com/office/powerpoint/2010/main" val="2237943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626F-B38A-5773-69D1-B2D5E35DCF41}"/>
              </a:ext>
            </a:extLst>
          </p:cNvPr>
          <p:cNvSpPr>
            <a:spLocks noGrp="1"/>
          </p:cNvSpPr>
          <p:nvPr>
            <p:ph type="title"/>
          </p:nvPr>
        </p:nvSpPr>
        <p:spPr/>
        <p:txBody>
          <a:bodyPr/>
          <a:lstStyle/>
          <a:p>
            <a:r>
              <a:rPr lang="en-US" b="1" dirty="0">
                <a:solidFill>
                  <a:schemeClr val="accent2">
                    <a:lumMod val="50000"/>
                  </a:schemeClr>
                </a:solidFill>
              </a:rPr>
              <a:t>Social Report</a:t>
            </a:r>
            <a:br>
              <a:rPr lang="en-US" b="1" dirty="0">
                <a:solidFill>
                  <a:schemeClr val="accent2">
                    <a:lumMod val="50000"/>
                  </a:schemeClr>
                </a:solidFill>
              </a:rPr>
            </a:br>
            <a:r>
              <a:rPr lang="en-US" sz="2800" dirty="0"/>
              <a:t>Latrice Jackson-Washington, Heidi Campas-Higgins, Christian Andaya</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4955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HAI Liaison &amp; Advisory Report</a:t>
            </a:r>
            <a:br>
              <a:rPr lang="en-US" b="1" dirty="0">
                <a:solidFill>
                  <a:schemeClr val="accent2">
                    <a:lumMod val="50000"/>
                  </a:schemeClr>
                </a:solidFill>
              </a:rPr>
            </a:br>
            <a:r>
              <a:rPr lang="en-US" sz="2800" dirty="0"/>
              <a:t>Maggie Turner, </a:t>
            </a:r>
            <a:r>
              <a:rPr lang="en-US" sz="2800" dirty="0" err="1"/>
              <a:t>Deweese</a:t>
            </a:r>
            <a:r>
              <a:rPr lang="en-US" sz="2800" dirty="0"/>
              <a:t> Quigley</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77118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CA APIC</a:t>
            </a:r>
            <a:br>
              <a:rPr lang="en-US" b="1" dirty="0">
                <a:solidFill>
                  <a:schemeClr val="accent2">
                    <a:lumMod val="50000"/>
                  </a:schemeClr>
                </a:solidFill>
              </a:rPr>
            </a:br>
            <a:r>
              <a:rPr lang="en-US" sz="2800" dirty="0"/>
              <a:t>Jessica Alicdan, Jarrod Becasen</a:t>
            </a:r>
            <a:endParaRPr lang="en-US" sz="2000" b="1" dirty="0">
              <a:solidFill>
                <a:schemeClr val="accent2">
                  <a:lumMod val="50000"/>
                </a:schemeClr>
              </a:solidFill>
            </a:endParaRPr>
          </a:p>
        </p:txBody>
      </p:sp>
      <p:sp>
        <p:nvSpPr>
          <p:cNvPr id="2" name="Content Placeholder 1"/>
          <p:cNvSpPr>
            <a:spLocks noGrp="1"/>
          </p:cNvSpPr>
          <p:nvPr>
            <p:ph idx="1"/>
          </p:nvPr>
        </p:nvSpPr>
        <p:spPr>
          <a:xfrm>
            <a:off x="1069848" y="2121408"/>
            <a:ext cx="5483352" cy="4050792"/>
          </a:xfrm>
        </p:spPr>
        <p:txBody>
          <a:bodyPr rtlCol="0">
            <a:normAutofit/>
          </a:bodyPr>
          <a:lstStyle/>
          <a:p>
            <a:pPr lvl="0"/>
            <a:r>
              <a:rPr lang="en-US" b="1" dirty="0"/>
              <a:t>Meeting schedule posted</a:t>
            </a:r>
          </a:p>
          <a:p>
            <a:pPr marL="0" lvl="0" indent="0">
              <a:buNone/>
            </a:pPr>
            <a:r>
              <a:rPr lang="en-US" dirty="0">
                <a:hlinkClick r:id="rId3"/>
              </a:rPr>
              <a:t>https://community.apic.org/cacc/events/meetings</a:t>
            </a:r>
            <a:r>
              <a:rPr lang="en-US" dirty="0"/>
              <a:t> </a:t>
            </a:r>
          </a:p>
          <a:p>
            <a:r>
              <a:rPr lang="en-US" b="1" dirty="0"/>
              <a:t>Joint Chapter Education Schedule</a:t>
            </a:r>
          </a:p>
          <a:p>
            <a:pPr marL="0" indent="0">
              <a:buNone/>
            </a:pPr>
            <a:r>
              <a:rPr lang="en-US" dirty="0">
                <a:hlinkClick r:id="rId4"/>
              </a:rPr>
              <a:t>https://community.apic.org/cacc/events/jointchapter</a:t>
            </a:r>
            <a:r>
              <a:rPr lang="en-US" dirty="0"/>
              <a:t> </a:t>
            </a:r>
          </a:p>
          <a:p>
            <a:r>
              <a:rPr lang="en-US" dirty="0" smtClean="0">
                <a:solidFill>
                  <a:schemeClr val="tx1">
                    <a:lumMod val="75000"/>
                    <a:lumOff val="25000"/>
                  </a:schemeClr>
                </a:solidFill>
              </a:rPr>
              <a:t>Foundations Planning Committee</a:t>
            </a:r>
          </a:p>
          <a:p>
            <a:r>
              <a:rPr lang="en-US" dirty="0" smtClean="0">
                <a:solidFill>
                  <a:schemeClr val="tx1">
                    <a:lumMod val="75000"/>
                    <a:lumOff val="25000"/>
                  </a:schemeClr>
                </a:solidFill>
                <a:hlinkClick r:id="rId5"/>
              </a:rPr>
              <a:t>CA </a:t>
            </a:r>
            <a:r>
              <a:rPr lang="en-US" dirty="0">
                <a:solidFill>
                  <a:schemeClr val="tx1">
                    <a:lumMod val="75000"/>
                    <a:lumOff val="25000"/>
                  </a:schemeClr>
                </a:solidFill>
                <a:hlinkClick r:id="rId5"/>
              </a:rPr>
              <a:t>APIC </a:t>
            </a:r>
            <a:r>
              <a:rPr lang="en-US" dirty="0">
                <a:solidFill>
                  <a:schemeClr val="tx1">
                    <a:lumMod val="75000"/>
                    <a:lumOff val="25000"/>
                  </a:schemeClr>
                </a:solidFill>
              </a:rPr>
              <a:t>– 4x $500, 2-3x $1,000</a:t>
            </a:r>
          </a:p>
          <a:p>
            <a:pPr marL="0" indent="0">
              <a:buNone/>
            </a:pPr>
            <a:endParaRPr lang="en-US" dirty="0">
              <a:solidFill>
                <a:schemeClr val="tx1">
                  <a:lumMod val="75000"/>
                  <a:lumOff val="25000"/>
                </a:schemeClr>
              </a:solidFill>
            </a:endParaRP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67061" y="914400"/>
            <a:ext cx="2724530" cy="5696745"/>
          </a:xfrm>
          <a:prstGeom prst="rect">
            <a:avLst/>
          </a:prstGeom>
          <a:ln>
            <a:noFill/>
          </a:ln>
          <a:effectLst>
            <a:outerShdw blurRad="292100" dist="139700" dir="2700000" algn="tl" rotWithShape="0">
              <a:srgbClr val="333333">
                <a:alpha val="65000"/>
              </a:srgbClr>
            </a:outerShdw>
          </a:effectLst>
        </p:spPr>
      </p:pic>
      <p:pic>
        <p:nvPicPr>
          <p:cNvPr id="4" name="Picture 3" descr="Screen Clippi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29400" y="152400"/>
            <a:ext cx="2772162" cy="4305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726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US" b="1" dirty="0">
                <a:solidFill>
                  <a:schemeClr val="accent2">
                    <a:lumMod val="50000"/>
                  </a:schemeClr>
                </a:solidFill>
              </a:rPr>
              <a:t>Introductions &amp; Recognitions</a:t>
            </a:r>
          </a:p>
        </p:txBody>
      </p:sp>
      <p:sp>
        <p:nvSpPr>
          <p:cNvPr id="67586" name="Content Placeholder 2"/>
          <p:cNvSpPr>
            <a:spLocks noGrp="1"/>
          </p:cNvSpPr>
          <p:nvPr>
            <p:ph idx="1"/>
          </p:nvPr>
        </p:nvSpPr>
        <p:spPr/>
        <p:txBody>
          <a:bodyPr>
            <a:normAutofit/>
          </a:bodyPr>
          <a:lstStyle/>
          <a:p>
            <a:pPr>
              <a:buFont typeface="Wingdings" pitchFamily="2" charset="2"/>
              <a:buChar char="§"/>
            </a:pPr>
            <a:r>
              <a:rPr lang="en-US" sz="2400" dirty="0"/>
              <a:t>New Members or Visitors</a:t>
            </a:r>
          </a:p>
          <a:p>
            <a:pPr>
              <a:buFont typeface="Wingdings" pitchFamily="2" charset="2"/>
              <a:buChar char="§"/>
            </a:pPr>
            <a:r>
              <a:rPr lang="en-US" sz="2400" dirty="0"/>
              <a:t>New CIC certifications or re-certifications</a:t>
            </a:r>
          </a:p>
        </p:txBody>
      </p:sp>
    </p:spTree>
    <p:extLst>
      <p:ext uri="{BB962C8B-B14F-4D97-AF65-F5344CB8AC3E}">
        <p14:creationId xmlns:p14="http://schemas.microsoft.com/office/powerpoint/2010/main" val="159390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IDAC Report</a:t>
            </a:r>
            <a:br>
              <a:rPr lang="en-US" b="1" dirty="0">
                <a:solidFill>
                  <a:schemeClr val="accent2">
                    <a:lumMod val="50000"/>
                  </a:schemeClr>
                </a:solidFill>
              </a:rPr>
            </a:br>
            <a:r>
              <a:rPr lang="en-US" sz="2800" dirty="0"/>
              <a:t>Lisa Kilgore</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r>
              <a:rPr lang="en-US" dirty="0">
                <a:hlinkClick r:id="rId3"/>
              </a:rPr>
              <a:t>https://idac.org/</a:t>
            </a:r>
            <a:r>
              <a:rPr lang="en-US" dirty="0"/>
              <a:t> </a:t>
            </a:r>
          </a:p>
          <a:p>
            <a:pPr lvl="0"/>
            <a:r>
              <a:rPr lang="en-US" u="sng" dirty="0">
                <a:hlinkClick r:id="rId4"/>
              </a:rPr>
              <a:t>IDAC 38th Annual Southern California Symposium</a:t>
            </a:r>
            <a:endParaRPr lang="en-US" u="sng" dirty="0"/>
          </a:p>
          <a:p>
            <a:pPr lvl="1"/>
            <a:r>
              <a:rPr lang="en-US" dirty="0">
                <a:solidFill>
                  <a:schemeClr val="tx1">
                    <a:lumMod val="75000"/>
                    <a:lumOff val="25000"/>
                  </a:schemeClr>
                </a:solidFill>
              </a:rPr>
              <a:t>July 13-14, 2024 7:30 AM  Huntington Beach Hyatt Regency</a:t>
            </a:r>
          </a:p>
          <a:p>
            <a:pPr lvl="1"/>
            <a:r>
              <a:rPr lang="en-US" dirty="0">
                <a:solidFill>
                  <a:schemeClr val="tx1">
                    <a:lumMod val="75000"/>
                    <a:lumOff val="25000"/>
                  </a:schemeClr>
                </a:solidFill>
              </a:rPr>
              <a:t>$400.00++</a:t>
            </a:r>
          </a:p>
          <a:p>
            <a:pPr lvl="1"/>
            <a:r>
              <a:rPr lang="en-US" dirty="0">
                <a:solidFill>
                  <a:schemeClr val="tx1">
                    <a:lumMod val="75000"/>
                    <a:lumOff val="25000"/>
                  </a:schemeClr>
                </a:solidFill>
              </a:rPr>
              <a:t>Hospital Onset Bacteremia and Peripheral IV Surveillance -  Jessica Alicdan, MPH, CIC</a:t>
            </a:r>
          </a:p>
        </p:txBody>
      </p:sp>
    </p:spTree>
    <p:extLst>
      <p:ext uri="{BB962C8B-B14F-4D97-AF65-F5344CB8AC3E}">
        <p14:creationId xmlns:p14="http://schemas.microsoft.com/office/powerpoint/2010/main" val="1276182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GERM Commission Report</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r>
              <a:rPr lang="en-US" dirty="0" smtClean="0"/>
              <a:t>San Diego County Medical Society Group to Eradicate Resistant Microorganisms Commission</a:t>
            </a:r>
          </a:p>
          <a:p>
            <a:pPr lvl="0"/>
            <a:r>
              <a:rPr lang="en-US" dirty="0" smtClean="0">
                <a:hlinkClick r:id="rId3"/>
              </a:rPr>
              <a:t>http</a:t>
            </a:r>
            <a:r>
              <a:rPr lang="en-US" dirty="0">
                <a:hlinkClick r:id="rId3"/>
              </a:rPr>
              <a:t>://</a:t>
            </a:r>
            <a:r>
              <a:rPr lang="en-US" dirty="0" smtClean="0">
                <a:hlinkClick r:id="rId3"/>
              </a:rPr>
              <a:t>www.sdcms.org/about-sdcms/committees-commissions/sdcms-germ-commission.aspx</a:t>
            </a:r>
            <a:endParaRPr lang="en-US" dirty="0" smtClean="0"/>
          </a:p>
          <a:p>
            <a:pPr lvl="0"/>
            <a:r>
              <a:rPr lang="en-US" dirty="0">
                <a:solidFill>
                  <a:schemeClr val="tx1">
                    <a:lumMod val="75000"/>
                    <a:lumOff val="25000"/>
                  </a:schemeClr>
                </a:solidFill>
              </a:rPr>
              <a:t>Meets: Quarterly (February, May, August, November)</a:t>
            </a:r>
          </a:p>
        </p:txBody>
      </p:sp>
    </p:spTree>
    <p:extLst>
      <p:ext uri="{BB962C8B-B14F-4D97-AF65-F5344CB8AC3E}">
        <p14:creationId xmlns:p14="http://schemas.microsoft.com/office/powerpoint/2010/main" val="150310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Long Term Care</a:t>
            </a:r>
            <a:br>
              <a:rPr lang="en-US" b="1" dirty="0">
                <a:solidFill>
                  <a:schemeClr val="accent2">
                    <a:lumMod val="50000"/>
                  </a:schemeClr>
                </a:solidFill>
              </a:rPr>
            </a:br>
            <a:r>
              <a:rPr lang="en-US" sz="3100" dirty="0"/>
              <a:t>Lisa Kilgore</a:t>
            </a:r>
            <a:endParaRPr lang="en-US" sz="2000" b="1" dirty="0">
              <a:solidFill>
                <a:schemeClr val="accent2">
                  <a:lumMod val="50000"/>
                </a:schemeClr>
              </a:solidFill>
            </a:endParaRPr>
          </a:p>
        </p:txBody>
      </p:sp>
      <p:sp>
        <p:nvSpPr>
          <p:cNvPr id="4" name="Content Placeholder 3"/>
          <p:cNvSpPr>
            <a:spLocks noGrp="1"/>
          </p:cNvSpPr>
          <p:nvPr>
            <p:ph idx="1"/>
          </p:nvPr>
        </p:nvSpPr>
        <p:spPr/>
        <p:txBody>
          <a:bodyPr>
            <a:normAutofit fontScale="70000" lnSpcReduction="20000"/>
          </a:bodyPr>
          <a:lstStyle/>
          <a:p>
            <a:pPr marL="0" indent="0">
              <a:buNone/>
            </a:pPr>
            <a:r>
              <a:rPr lang="en-US" dirty="0"/>
              <a:t>CMS Implements Enhanced Barrier Precautions Effective April 1, 2024 </a:t>
            </a:r>
          </a:p>
          <a:p>
            <a:pPr marL="0" indent="0">
              <a:buNone/>
            </a:pPr>
            <a:r>
              <a:rPr lang="en-US" dirty="0">
                <a:hlinkClick r:id="rId3"/>
              </a:rPr>
              <a:t>https://www.ahcancal.org/News-and-Communications/Blog/Pages/CMS-Implements-Enhanced-Barrier-Precautions-Effective-April-1-2024.aspx</a:t>
            </a:r>
            <a:endParaRPr lang="en-US" dirty="0"/>
          </a:p>
          <a:p>
            <a:pPr marL="0" indent="0">
              <a:buNone/>
            </a:pPr>
            <a:r>
              <a:rPr lang="en-US" dirty="0">
                <a:hlinkClick r:id="rId4"/>
              </a:rPr>
              <a:t>https://www.cms.gov/files/document/qso-24-08-nh.pdf</a:t>
            </a:r>
            <a:endParaRPr lang="en-US" dirty="0"/>
          </a:p>
          <a:p>
            <a:pPr marL="0" indent="0">
              <a:buNone/>
            </a:pPr>
            <a:r>
              <a:rPr lang="en-US" dirty="0"/>
              <a:t>CDC Train - </a:t>
            </a:r>
            <a:r>
              <a:rPr lang="en-US" b="0" i="0" dirty="0">
                <a:solidFill>
                  <a:srgbClr val="222222"/>
                </a:solidFill>
                <a:effectLst/>
                <a:latin typeface="Roboto" panose="02000000000000000000" pitchFamily="2" charset="0"/>
              </a:rPr>
              <a:t>TRAIN is a national learning network that provides thousands of quality training opportunities to more than 2 million professionals who protect and improve the public's health.</a:t>
            </a:r>
            <a:endParaRPr lang="en-US" dirty="0"/>
          </a:p>
          <a:p>
            <a:pPr marL="0" indent="0">
              <a:buNone/>
            </a:pPr>
            <a:r>
              <a:rPr lang="en-US" dirty="0"/>
              <a:t>CDC Train – Take Action:  New email processes take effect April 16, 2024</a:t>
            </a:r>
          </a:p>
          <a:p>
            <a:pPr algn="l">
              <a:buFont typeface="Arial" panose="020B0604020202020204" pitchFamily="34" charset="0"/>
              <a:buChar char="•"/>
            </a:pPr>
            <a:r>
              <a:rPr lang="en-US" b="0" i="0" dirty="0">
                <a:solidFill>
                  <a:srgbClr val="222222"/>
                </a:solidFill>
                <a:effectLst/>
                <a:latin typeface="Roboto" panose="02000000000000000000" pitchFamily="2" charset="0"/>
              </a:rPr>
              <a:t>TRAIN is updating the email verification process to enhance identity confirmation, security, and protection from fraud and spam</a:t>
            </a:r>
          </a:p>
          <a:p>
            <a:pPr algn="l">
              <a:buFont typeface="Arial" panose="020B0604020202020204" pitchFamily="34" charset="0"/>
              <a:buChar char="•"/>
            </a:pPr>
            <a:r>
              <a:rPr lang="en-US" b="0" i="0" dirty="0">
                <a:solidFill>
                  <a:srgbClr val="222222"/>
                </a:solidFill>
                <a:effectLst/>
                <a:latin typeface="Roboto" panose="02000000000000000000" pitchFamily="2" charset="0"/>
              </a:rPr>
              <a:t>Ensure the email address in your account profile is up to date so you can access TRAIN</a:t>
            </a:r>
          </a:p>
          <a:p>
            <a:pPr algn="l">
              <a:buFont typeface="Arial" panose="020B0604020202020204" pitchFamily="34" charset="0"/>
              <a:buChar char="•"/>
            </a:pPr>
            <a:r>
              <a:rPr lang="en-US" b="0" i="0" dirty="0">
                <a:solidFill>
                  <a:srgbClr val="222222"/>
                </a:solidFill>
                <a:effectLst/>
                <a:latin typeface="Roboto" panose="02000000000000000000" pitchFamily="2" charset="0"/>
              </a:rPr>
              <a:t>This announcement includes instructions for accessing your profile</a:t>
            </a:r>
          </a:p>
          <a:p>
            <a:pPr marL="0" indent="0" algn="l">
              <a:buNone/>
            </a:pPr>
            <a:r>
              <a:rPr lang="en-US" b="0" i="0" dirty="0">
                <a:solidFill>
                  <a:srgbClr val="222222"/>
                </a:solidFill>
                <a:effectLst/>
                <a:latin typeface="Roboto" panose="02000000000000000000" pitchFamily="2" charset="0"/>
                <a:hlinkClick r:id="rId5"/>
              </a:rPr>
              <a:t>https://www.ahcancal.org/Pages/default.aspx</a:t>
            </a:r>
            <a:r>
              <a:rPr lang="en-US" b="0" i="0" dirty="0">
                <a:solidFill>
                  <a:srgbClr val="222222"/>
                </a:solidFill>
                <a:effectLst/>
                <a:latin typeface="Roboto" panose="02000000000000000000" pitchFamily="2" charset="0"/>
              </a:rPr>
              <a:t> American Health Care Association (AHCA) / National Center for Assisted Living (NCAL)</a:t>
            </a:r>
          </a:p>
          <a:p>
            <a:pPr marL="0" indent="0" algn="l">
              <a:buNone/>
            </a:pPr>
            <a:r>
              <a:rPr lang="en-US" dirty="0">
                <a:hlinkClick r:id="rId6"/>
              </a:rPr>
              <a:t>Home - CDC TRAIN -</a:t>
            </a:r>
            <a:endParaRPr lang="en-US" dirty="0"/>
          </a:p>
          <a:p>
            <a:pPr marL="0" indent="0" algn="l">
              <a:buNone/>
            </a:pPr>
            <a:r>
              <a:rPr lang="en-US" dirty="0">
                <a:hlinkClick r:id="rId7"/>
              </a:rPr>
              <a:t>About - CDC TRAIN -</a:t>
            </a:r>
            <a:endParaRPr lang="en-US" b="0" i="0" dirty="0">
              <a:solidFill>
                <a:srgbClr val="222222"/>
              </a:solidFill>
              <a:effectLst/>
              <a:latin typeface="Roboto" panose="02000000000000000000" pitchFamily="2" charset="0"/>
            </a:endParaRPr>
          </a:p>
          <a:p>
            <a:pPr marL="0" indent="0">
              <a:buNone/>
            </a:pPr>
            <a:endParaRPr lang="en-US" dirty="0"/>
          </a:p>
        </p:txBody>
      </p:sp>
    </p:spTree>
    <p:extLst>
      <p:ext uri="{BB962C8B-B14F-4D97-AF65-F5344CB8AC3E}">
        <p14:creationId xmlns:p14="http://schemas.microsoft.com/office/powerpoint/2010/main" val="21220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Ambulatory Care</a:t>
            </a:r>
            <a:br>
              <a:rPr lang="en-US" b="1" dirty="0">
                <a:solidFill>
                  <a:schemeClr val="accent2">
                    <a:lumMod val="50000"/>
                  </a:schemeClr>
                </a:solidFill>
              </a:rPr>
            </a:br>
            <a:r>
              <a:rPr lang="en-US" sz="2800" dirty="0"/>
              <a:t>Janessa Esteban</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70458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Pediatric Care</a:t>
            </a:r>
            <a:br>
              <a:rPr lang="en-US" b="1" dirty="0">
                <a:solidFill>
                  <a:schemeClr val="accent2">
                    <a:lumMod val="50000"/>
                  </a:schemeClr>
                </a:solidFill>
              </a:rPr>
            </a:br>
            <a:r>
              <a:rPr lang="en-US" sz="2800" dirty="0" err="1"/>
              <a:t>Rady</a:t>
            </a:r>
            <a:r>
              <a:rPr lang="en-US" sz="2800" dirty="0"/>
              <a:t> Children's</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184467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County Epidemiology</a:t>
            </a:r>
            <a:br>
              <a:rPr lang="en-US" b="1" dirty="0">
                <a:solidFill>
                  <a:schemeClr val="accent2">
                    <a:lumMod val="50000"/>
                  </a:schemeClr>
                </a:solidFill>
              </a:rPr>
            </a:br>
            <a:r>
              <a:rPr lang="en-US" sz="2800" dirty="0"/>
              <a:t>Grace Kang &amp; Mara Rauhauser</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514896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solidFill>
                  <a:schemeClr val="accent2">
                    <a:lumMod val="50000"/>
                  </a:schemeClr>
                </a:solidFill>
              </a:rPr>
              <a:t>Announcements, Questions, &amp; Comments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r>
              <a:rPr lang="en-US" dirty="0" smtClean="0"/>
              <a:t>Survey preparedness, Survey experiences</a:t>
            </a:r>
            <a:endParaRPr lang="en-US" dirty="0"/>
          </a:p>
          <a:p>
            <a:pPr lvl="0"/>
            <a:r>
              <a:rPr lang="en-US" dirty="0"/>
              <a:t>Announcements</a:t>
            </a:r>
          </a:p>
          <a:p>
            <a:pPr lvl="0"/>
            <a:r>
              <a:rPr lang="en-US" dirty="0">
                <a:hlinkClick r:id="rId3"/>
              </a:rPr>
              <a:t>New Positions in San Diego or Imperial County</a:t>
            </a:r>
            <a:endParaRPr lang="en-US" dirty="0"/>
          </a:p>
          <a:p>
            <a:r>
              <a:rPr lang="en-US" dirty="0" smtClean="0"/>
              <a:t>Questions/Round </a:t>
            </a:r>
            <a:r>
              <a:rPr lang="en-US" dirty="0"/>
              <a:t>Table Discussion</a:t>
            </a:r>
          </a:p>
          <a:p>
            <a:endParaRPr lang="en-US" dirty="0"/>
          </a:p>
          <a:p>
            <a:endParaRPr lang="en-US" dirty="0" smtClean="0"/>
          </a:p>
          <a:p>
            <a:endParaRPr lang="en-US" dirty="0"/>
          </a:p>
          <a:p>
            <a:endParaRPr lang="en-US" dirty="0"/>
          </a:p>
          <a:p>
            <a:pPr lvl="0"/>
            <a:r>
              <a:rPr lang="en-US" b="1" dirty="0"/>
              <a:t>Next Hybrid Meeting: </a:t>
            </a:r>
            <a:r>
              <a:rPr lang="en-US" dirty="0" smtClean="0"/>
              <a:t>May 8, </a:t>
            </a:r>
            <a:r>
              <a:rPr lang="en-US" dirty="0"/>
              <a:t>2024</a:t>
            </a:r>
            <a:r>
              <a:rPr lang="en-US" b="1" dirty="0"/>
              <a:t> </a:t>
            </a:r>
          </a:p>
        </p:txBody>
      </p:sp>
    </p:spTree>
    <p:extLst>
      <p:ext uri="{BB962C8B-B14F-4D97-AF65-F5344CB8AC3E}">
        <p14:creationId xmlns:p14="http://schemas.microsoft.com/office/powerpoint/2010/main" val="414902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b="1" dirty="0">
                <a:solidFill>
                  <a:schemeClr val="accent2">
                    <a:lumMod val="50000"/>
                  </a:schemeClr>
                </a:solidFill>
              </a:rPr>
              <a:t>Old Business</a:t>
            </a:r>
            <a:br>
              <a:rPr lang="en-US" b="1" dirty="0">
                <a:solidFill>
                  <a:schemeClr val="accent2">
                    <a:lumMod val="50000"/>
                  </a:schemeClr>
                </a:solidFill>
              </a:rPr>
            </a:br>
            <a:r>
              <a:rPr lang="en-US" sz="2800" dirty="0"/>
              <a:t>Jarrod Becasen</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r>
              <a:rPr lang="en-US" dirty="0" smtClean="0"/>
              <a:t>March minutes</a:t>
            </a:r>
          </a:p>
          <a:p>
            <a:pPr lvl="0"/>
            <a:r>
              <a:rPr lang="en-US" dirty="0" smtClean="0"/>
              <a:t>Community Outreach w/ Team </a:t>
            </a:r>
            <a:r>
              <a:rPr lang="en-US" dirty="0" smtClean="0"/>
              <a:t>Aryeh</a:t>
            </a:r>
          </a:p>
          <a:p>
            <a:pPr lvl="1"/>
            <a:r>
              <a:rPr lang="en-US" dirty="0" smtClean="0"/>
              <a:t>Volunteers &lt;12</a:t>
            </a:r>
          </a:p>
          <a:p>
            <a:pPr lvl="1"/>
            <a:r>
              <a:rPr lang="en-US" dirty="0" smtClean="0"/>
              <a:t>Vendor fundraiser goal $500</a:t>
            </a:r>
            <a:endParaRPr lang="en-US" dirty="0" smtClean="0"/>
          </a:p>
          <a:p>
            <a:pPr lvl="0"/>
            <a:r>
              <a:rPr lang="en-US" dirty="0" smtClean="0"/>
              <a:t>AB draft amendment language (not currently sponsored)</a:t>
            </a:r>
          </a:p>
          <a:p>
            <a:pPr lvl="0"/>
            <a:endParaRPr lang="en-US" dirty="0" smtClean="0"/>
          </a:p>
          <a:p>
            <a:pPr lvl="0"/>
            <a:endParaRPr lang="en-US" dirty="0"/>
          </a:p>
        </p:txBody>
      </p:sp>
      <p:sp>
        <p:nvSpPr>
          <p:cNvPr id="4" name="Rectangle 3"/>
          <p:cNvSpPr/>
          <p:nvPr/>
        </p:nvSpPr>
        <p:spPr>
          <a:xfrm>
            <a:off x="11116625" y="-76200"/>
            <a:ext cx="1083950"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0" cap="none" spc="0" dirty="0">
                <a:ln w="28575">
                  <a:solidFill>
                    <a:schemeClr val="tx1"/>
                  </a:solidFill>
                </a:ln>
                <a:solidFill>
                  <a:srgbClr val="FF0000"/>
                </a:solidFill>
                <a:effectLst>
                  <a:outerShdw blurRad="38100" dist="19050" dir="2700000" algn="tl" rotWithShape="0">
                    <a:schemeClr val="dk1">
                      <a:alpha val="40000"/>
                    </a:schemeClr>
                  </a:outerShdw>
                </a:effectLst>
              </a:rPr>
              <a:t>‼</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65854"/>
            <a:ext cx="8458200" cy="2195995"/>
          </a:xfrm>
          <a:prstGeom prst="rect">
            <a:avLst/>
          </a:prstGeom>
        </p:spPr>
      </p:pic>
    </p:spTree>
    <p:extLst>
      <p:ext uri="{BB962C8B-B14F-4D97-AF65-F5344CB8AC3E}">
        <p14:creationId xmlns:p14="http://schemas.microsoft.com/office/powerpoint/2010/main" val="350644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Shape 106" descr="Outside Tier Circle">
            <a:extLst>
              <a:ext uri="{FF2B5EF4-FFF2-40B4-BE49-F238E27FC236}">
                <a16:creationId xmlns:a16="http://schemas.microsoft.com/office/drawing/2014/main" id="{DA5F6E6D-A9ED-471F-B5D3-C84B84665067}"/>
              </a:ext>
              <a:ext uri="{C183D7F6-B498-43B3-948B-1728B52AA6E4}">
                <adec:decorative xmlns="" xmlns:adec="http://schemas.microsoft.com/office/drawing/2017/decorative" val="0"/>
              </a:ext>
            </a:extLst>
          </p:cNvPr>
          <p:cNvSpPr/>
          <p:nvPr/>
        </p:nvSpPr>
        <p:spPr>
          <a:xfrm>
            <a:off x="565020" y="-57668"/>
            <a:ext cx="10937756" cy="6858000"/>
          </a:xfrm>
          <a:custGeom>
            <a:avLst/>
            <a:gdLst>
              <a:gd name="connsiteX0" fmla="*/ 1784518 w 10937756"/>
              <a:gd name="connsiteY0" fmla="*/ 0 h 6858000"/>
              <a:gd name="connsiteX1" fmla="*/ 9153238 w 10937756"/>
              <a:gd name="connsiteY1" fmla="*/ 0 h 6858000"/>
              <a:gd name="connsiteX2" fmla="*/ 9335959 w 10937756"/>
              <a:gd name="connsiteY2" fmla="*/ 174208 h 6858000"/>
              <a:gd name="connsiteX3" fmla="*/ 10937756 w 10937756"/>
              <a:gd name="connsiteY3" fmla="*/ 4041289 h 6858000"/>
              <a:gd name="connsiteX4" fmla="*/ 10277692 w 10937756"/>
              <a:gd name="connsiteY4" fmla="*/ 6648081 h 6858000"/>
              <a:gd name="connsiteX5" fmla="*/ 10156991 w 10937756"/>
              <a:gd name="connsiteY5" fmla="*/ 6858000 h 6858000"/>
              <a:gd name="connsiteX6" fmla="*/ 780765 w 10937756"/>
              <a:gd name="connsiteY6" fmla="*/ 6858000 h 6858000"/>
              <a:gd name="connsiteX7" fmla="*/ 660064 w 10937756"/>
              <a:gd name="connsiteY7" fmla="*/ 6648081 h 6858000"/>
              <a:gd name="connsiteX8" fmla="*/ 0 w 10937756"/>
              <a:gd name="connsiteY8" fmla="*/ 4041289 h 6858000"/>
              <a:gd name="connsiteX9" fmla="*/ 1601797 w 10937756"/>
              <a:gd name="connsiteY9" fmla="*/ 174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7756" h="6858000">
                <a:moveTo>
                  <a:pt x="1784518" y="0"/>
                </a:moveTo>
                <a:lnTo>
                  <a:pt x="9153238" y="0"/>
                </a:lnTo>
                <a:lnTo>
                  <a:pt x="9335959" y="174208"/>
                </a:lnTo>
                <a:cubicBezTo>
                  <a:pt x="10325631" y="1163881"/>
                  <a:pt x="10937756" y="2531100"/>
                  <a:pt x="10937756" y="4041289"/>
                </a:cubicBezTo>
                <a:cubicBezTo>
                  <a:pt x="10937756" y="4985157"/>
                  <a:pt x="10698645" y="5873178"/>
                  <a:pt x="10277692" y="6648081"/>
                </a:cubicBezTo>
                <a:lnTo>
                  <a:pt x="10156991" y="6858000"/>
                </a:lnTo>
                <a:lnTo>
                  <a:pt x="780765" y="6858000"/>
                </a:lnTo>
                <a:lnTo>
                  <a:pt x="660064" y="6648081"/>
                </a:lnTo>
                <a:cubicBezTo>
                  <a:pt x="239111" y="5873178"/>
                  <a:pt x="0" y="4985157"/>
                  <a:pt x="0" y="4041289"/>
                </a:cubicBezTo>
                <a:cubicBezTo>
                  <a:pt x="0" y="2531100"/>
                  <a:pt x="612125" y="1163881"/>
                  <a:pt x="1601797" y="174208"/>
                </a:cubicBezTo>
                <a:close/>
              </a:path>
            </a:pathLst>
          </a:custGeom>
          <a:solidFill>
            <a:schemeClr val="bg1">
              <a:lumMod val="85000"/>
              <a:alpha val="1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cxnSp>
        <p:nvCxnSpPr>
          <p:cNvPr id="76" name="Connector: Elbow 129" descr="Connector Lines">
            <a:extLst>
              <a:ext uri="{FF2B5EF4-FFF2-40B4-BE49-F238E27FC236}">
                <a16:creationId xmlns:a16="http://schemas.microsoft.com/office/drawing/2014/main" id="{FE82DF5B-C60E-4257-B370-A4B302DC12A0}"/>
              </a:ext>
            </a:extLst>
          </p:cNvPr>
          <p:cNvCxnSpPr>
            <a:cxnSpLocks/>
            <a:stCxn id="11" idx="1"/>
            <a:endCxn id="25" idx="4"/>
          </p:cNvCxnSpPr>
          <p:nvPr/>
        </p:nvCxnSpPr>
        <p:spPr>
          <a:xfrm rot="16200000" flipV="1">
            <a:off x="3432043" y="485457"/>
            <a:ext cx="1512811" cy="3438970"/>
          </a:xfrm>
          <a:prstGeom prst="bentConnector3">
            <a:avLst>
              <a:gd name="adj1" fmla="val 34604"/>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Connector: Elbow 129" descr="Connector Lines">
            <a:extLst>
              <a:ext uri="{FF2B5EF4-FFF2-40B4-BE49-F238E27FC236}">
                <a16:creationId xmlns:a16="http://schemas.microsoft.com/office/drawing/2014/main" id="{FE82DF5B-C60E-4257-B370-A4B302DC12A0}"/>
              </a:ext>
            </a:extLst>
          </p:cNvPr>
          <p:cNvCxnSpPr>
            <a:cxnSpLocks/>
            <a:stCxn id="11" idx="0"/>
            <a:endCxn id="41" idx="4"/>
          </p:cNvCxnSpPr>
          <p:nvPr/>
        </p:nvCxnSpPr>
        <p:spPr>
          <a:xfrm rot="16200000" flipV="1">
            <a:off x="3585715" y="113349"/>
            <a:ext cx="592413" cy="479559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Oval 80" descr="Second Tier Hierarchy Color Large Circle">
            <a:extLst>
              <a:ext uri="{FF2B5EF4-FFF2-40B4-BE49-F238E27FC236}">
                <a16:creationId xmlns:a16="http://schemas.microsoft.com/office/drawing/2014/main" id="{44864D6A-CDDD-4D60-8619-C1AD786F3FBA}"/>
              </a:ext>
            </a:extLst>
          </p:cNvPr>
          <p:cNvSpPr/>
          <p:nvPr/>
        </p:nvSpPr>
        <p:spPr>
          <a:xfrm>
            <a:off x="7209796" y="2341641"/>
            <a:ext cx="1980000" cy="198000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80" name="Oval 79" descr="Second Tier Hierarchy Color Large Circle">
            <a:extLst>
              <a:ext uri="{FF2B5EF4-FFF2-40B4-BE49-F238E27FC236}">
                <a16:creationId xmlns:a16="http://schemas.microsoft.com/office/drawing/2014/main" id="{9CD1768A-EC26-4C6A-A57C-E2300589049F}"/>
              </a:ext>
            </a:extLst>
          </p:cNvPr>
          <p:cNvSpPr/>
          <p:nvPr/>
        </p:nvSpPr>
        <p:spPr>
          <a:xfrm>
            <a:off x="6617250" y="3727022"/>
            <a:ext cx="1980000" cy="198000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9" name="Oval 78" descr="Second Tier Hierarchy Color Large Circle">
            <a:extLst>
              <a:ext uri="{FF2B5EF4-FFF2-40B4-BE49-F238E27FC236}">
                <a16:creationId xmlns:a16="http://schemas.microsoft.com/office/drawing/2014/main" id="{99530F13-2430-4DB9-9637-7708CFDD87D8}"/>
              </a:ext>
            </a:extLst>
          </p:cNvPr>
          <p:cNvSpPr/>
          <p:nvPr/>
        </p:nvSpPr>
        <p:spPr>
          <a:xfrm>
            <a:off x="6617250" y="1064784"/>
            <a:ext cx="1980000" cy="198000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8" name="Oval 77" descr="Second Tier Hierarchy Color Large Circle">
            <a:extLst>
              <a:ext uri="{FF2B5EF4-FFF2-40B4-BE49-F238E27FC236}">
                <a16:creationId xmlns:a16="http://schemas.microsoft.com/office/drawing/2014/main" id="{A4F69744-BE77-4CA9-862A-54E574EE8336}"/>
              </a:ext>
            </a:extLst>
          </p:cNvPr>
          <p:cNvSpPr/>
          <p:nvPr/>
        </p:nvSpPr>
        <p:spPr>
          <a:xfrm>
            <a:off x="4014205" y="3736547"/>
            <a:ext cx="1980000" cy="198000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7" name="Oval 76" descr="Second Tier Hierarchy Color Large Circle">
            <a:extLst>
              <a:ext uri="{FF2B5EF4-FFF2-40B4-BE49-F238E27FC236}">
                <a16:creationId xmlns:a16="http://schemas.microsoft.com/office/drawing/2014/main" id="{D8B7D5AE-8D15-48A8-BF79-863756AB2273}"/>
              </a:ext>
            </a:extLst>
          </p:cNvPr>
          <p:cNvSpPr/>
          <p:nvPr/>
        </p:nvSpPr>
        <p:spPr>
          <a:xfrm>
            <a:off x="4014205" y="1122135"/>
            <a:ext cx="1980000" cy="1980000"/>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32" name="Oval 31" descr="Mid Tier Circle">
            <a:extLst>
              <a:ext uri="{FF2B5EF4-FFF2-40B4-BE49-F238E27FC236}">
                <a16:creationId xmlns:a16="http://schemas.microsoft.com/office/drawing/2014/main" id="{0E26D681-9D60-4729-9BAF-8F1BC982F3C1}"/>
              </a:ext>
            </a:extLst>
          </p:cNvPr>
          <p:cNvSpPr/>
          <p:nvPr/>
        </p:nvSpPr>
        <p:spPr>
          <a:xfrm>
            <a:off x="3949383" y="1045899"/>
            <a:ext cx="4638675" cy="4638675"/>
          </a:xfrm>
          <a:prstGeom prst="ellipse">
            <a:avLst/>
          </a:prstGeom>
          <a:solidFill>
            <a:schemeClr val="bg1">
              <a:lumMod val="95000"/>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33" name="Oval 32" descr="High Tier Cricle">
            <a:extLst>
              <a:ext uri="{FF2B5EF4-FFF2-40B4-BE49-F238E27FC236}">
                <a16:creationId xmlns:a16="http://schemas.microsoft.com/office/drawing/2014/main" id="{EFD3B067-A626-42D5-A3BC-823CE088FD62}"/>
              </a:ext>
            </a:extLst>
          </p:cNvPr>
          <p:cNvSpPr/>
          <p:nvPr/>
        </p:nvSpPr>
        <p:spPr>
          <a:xfrm>
            <a:off x="4809014" y="1911626"/>
            <a:ext cx="2919412" cy="29194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9267414-C32D-40FE-972B-255FF1A8576C}"/>
              </a:ext>
            </a:extLst>
          </p:cNvPr>
          <p:cNvSpPr/>
          <p:nvPr/>
        </p:nvSpPr>
        <p:spPr>
          <a:xfrm>
            <a:off x="5330414" y="3742931"/>
            <a:ext cx="1889742" cy="790088"/>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100" b="1" dirty="0" smtClean="0">
                <a:solidFill>
                  <a:schemeClr val="tx1">
                    <a:lumMod val="75000"/>
                    <a:lumOff val="25000"/>
                  </a:schemeClr>
                </a:solidFill>
                <a:latin typeface="Arial" panose="020B0604020202020204" pitchFamily="34" charset="0"/>
                <a:cs typeface="Arial" panose="020B0604020202020204" pitchFamily="34" charset="0"/>
              </a:rPr>
              <a:t>Jarrod Becasen, MPH, CIC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kern="1200" dirty="0">
                <a:solidFill>
                  <a:schemeClr val="tx1">
                    <a:lumMod val="75000"/>
                    <a:lumOff val="25000"/>
                  </a:schemeClr>
                </a:solidFill>
                <a:latin typeface="Arial" panose="020B0604020202020204" pitchFamily="34" charset="0"/>
                <a:cs typeface="Arial" panose="020B0604020202020204" pitchFamily="34" charset="0"/>
              </a:rPr>
              <a:t>President</a:t>
            </a:r>
          </a:p>
        </p:txBody>
      </p:sp>
      <p:sp>
        <p:nvSpPr>
          <p:cNvPr id="19" name="Rectangle 18">
            <a:extLst>
              <a:ext uri="{FF2B5EF4-FFF2-40B4-BE49-F238E27FC236}">
                <a16:creationId xmlns:a16="http://schemas.microsoft.com/office/drawing/2014/main" id="{2448265B-D934-4BC5-8F2B-2322214922F8}"/>
              </a:ext>
            </a:extLst>
          </p:cNvPr>
          <p:cNvSpPr/>
          <p:nvPr/>
        </p:nvSpPr>
        <p:spPr>
          <a:xfrm>
            <a:off x="1796587" y="206012"/>
            <a:ext cx="1080000"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Tina Foudy (3M)</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Vendor </a:t>
            </a:r>
            <a:r>
              <a:rPr lang="en-US" sz="1050" dirty="0" smtClean="0">
                <a:solidFill>
                  <a:schemeClr val="tx1">
                    <a:lumMod val="75000"/>
                    <a:lumOff val="25000"/>
                  </a:schemeClr>
                </a:solidFill>
                <a:latin typeface="Arial" panose="020B0604020202020204" pitchFamily="34" charset="0"/>
                <a:cs typeface="Arial" panose="020B0604020202020204" pitchFamily="34" charset="0"/>
              </a:rPr>
              <a:t>Liaison</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29B8C93-9BD8-4437-9379-8B7C1D9398C3}"/>
              </a:ext>
            </a:extLst>
          </p:cNvPr>
          <p:cNvSpPr/>
          <p:nvPr/>
        </p:nvSpPr>
        <p:spPr>
          <a:xfrm>
            <a:off x="573646" y="5393682"/>
            <a:ext cx="1395238"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Heidi Campas-Higgins, </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RN, </a:t>
            </a:r>
            <a:r>
              <a:rPr lang="en-US" sz="1100" b="1" dirty="0">
                <a:solidFill>
                  <a:schemeClr val="tx1">
                    <a:lumMod val="75000"/>
                    <a:lumOff val="25000"/>
                  </a:schemeClr>
                </a:solidFill>
                <a:latin typeface="Arial" panose="020B0604020202020204" pitchFamily="34" charset="0"/>
                <a:cs typeface="Arial" panose="020B0604020202020204" pitchFamily="34" charset="0"/>
              </a:rPr>
              <a:t>BSN</a:t>
            </a:r>
            <a:br>
              <a:rPr lang="en-US" sz="1100" b="1"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Social </a:t>
            </a:r>
            <a:r>
              <a:rPr lang="en-US" sz="1050" dirty="0" smtClean="0">
                <a:solidFill>
                  <a:schemeClr val="tx1">
                    <a:lumMod val="75000"/>
                    <a:lumOff val="25000"/>
                  </a:schemeClr>
                </a:solidFill>
                <a:latin typeface="Arial" panose="020B0604020202020204" pitchFamily="34" charset="0"/>
                <a:cs typeface="Arial" panose="020B0604020202020204" pitchFamily="34" charset="0"/>
              </a:rPr>
              <a:t>Committee</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1D56577-55A5-4AC0-A86E-107F2E113581}"/>
              </a:ext>
            </a:extLst>
          </p:cNvPr>
          <p:cNvSpPr/>
          <p:nvPr/>
        </p:nvSpPr>
        <p:spPr>
          <a:xfrm>
            <a:off x="377993" y="840010"/>
            <a:ext cx="1534429" cy="81333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Fernando Ipanaque </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a:t>
            </a:r>
            <a:r>
              <a:rPr lang="en-US" sz="1100" b="1" dirty="0" err="1" smtClean="0">
                <a:solidFill>
                  <a:schemeClr val="tx1">
                    <a:lumMod val="75000"/>
                    <a:lumOff val="25000"/>
                  </a:schemeClr>
                </a:solidFill>
                <a:latin typeface="Arial" panose="020B0604020202020204" pitchFamily="34" charset="0"/>
                <a:cs typeface="Arial" panose="020B0604020202020204" pitchFamily="34" charset="0"/>
              </a:rPr>
              <a:t>Kurin</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 Inc.)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Vendor </a:t>
            </a:r>
            <a:r>
              <a:rPr lang="en-US" sz="1050" dirty="0" smtClean="0">
                <a:solidFill>
                  <a:schemeClr val="tx1">
                    <a:lumMod val="75000"/>
                    <a:lumOff val="25000"/>
                  </a:schemeClr>
                </a:solidFill>
                <a:latin typeface="Arial" panose="020B0604020202020204" pitchFamily="34" charset="0"/>
                <a:cs typeface="Arial" panose="020B0604020202020204" pitchFamily="34" charset="0"/>
              </a:rPr>
              <a:t>Liaison</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21682DD-5C22-4B97-83AE-86C7996FB90B}"/>
              </a:ext>
            </a:extLst>
          </p:cNvPr>
          <p:cNvSpPr/>
          <p:nvPr/>
        </p:nvSpPr>
        <p:spPr>
          <a:xfrm>
            <a:off x="2008812" y="5369580"/>
            <a:ext cx="1467474"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Christian B. Andaya, RN, BSN, CIC</a:t>
            </a:r>
            <a:br>
              <a:rPr lang="en-US" sz="1100" b="1"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Social </a:t>
            </a:r>
            <a:r>
              <a:rPr lang="en-US" sz="1050" dirty="0" smtClean="0">
                <a:solidFill>
                  <a:schemeClr val="tx1">
                    <a:lumMod val="75000"/>
                    <a:lumOff val="25000"/>
                  </a:schemeClr>
                </a:solidFill>
                <a:latin typeface="Arial" panose="020B0604020202020204" pitchFamily="34" charset="0"/>
                <a:cs typeface="Arial" panose="020B0604020202020204" pitchFamily="34" charset="0"/>
              </a:rPr>
              <a:t>Committee</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D54CB4-0066-4140-96B8-95930CD77276}"/>
              </a:ext>
            </a:extLst>
          </p:cNvPr>
          <p:cNvSpPr/>
          <p:nvPr/>
        </p:nvSpPr>
        <p:spPr>
          <a:xfrm>
            <a:off x="8114007" y="367669"/>
            <a:ext cx="2242144" cy="1011299"/>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Margaret “Maggie” Turner, M.Ed., FAPIC (CIC), PHN, BSN, RN</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kern="1200" dirty="0" smtClean="0">
                <a:solidFill>
                  <a:schemeClr val="tx1">
                    <a:lumMod val="75000"/>
                    <a:lumOff val="25000"/>
                  </a:schemeClr>
                </a:solidFill>
                <a:latin typeface="Arial" panose="020B0604020202020204" pitchFamily="34" charset="0"/>
                <a:cs typeface="Arial" panose="020B0604020202020204" pitchFamily="34" charset="0"/>
              </a:rPr>
              <a:t>Immediate </a:t>
            </a:r>
            <a:r>
              <a:rPr lang="en-US" sz="1050" dirty="0" smtClean="0">
                <a:solidFill>
                  <a:schemeClr val="tx1">
                    <a:lumMod val="75000"/>
                    <a:lumOff val="25000"/>
                  </a:schemeClr>
                </a:solidFill>
                <a:latin typeface="Arial" panose="020B0604020202020204" pitchFamily="34" charset="0"/>
                <a:cs typeface="Arial" panose="020B0604020202020204" pitchFamily="34" charset="0"/>
              </a:rPr>
              <a:t>Past </a:t>
            </a:r>
            <a:r>
              <a:rPr lang="en-US" sz="1050" dirty="0">
                <a:solidFill>
                  <a:schemeClr val="tx1">
                    <a:lumMod val="75000"/>
                    <a:lumOff val="25000"/>
                  </a:schemeClr>
                </a:solidFill>
                <a:latin typeface="Arial" panose="020B0604020202020204" pitchFamily="34" charset="0"/>
                <a:cs typeface="Arial" panose="020B0604020202020204" pitchFamily="34" charset="0"/>
              </a:rPr>
              <a:t>President</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28E41E6-B0BF-44BC-98F9-F8F486ABC7F1}"/>
              </a:ext>
            </a:extLst>
          </p:cNvPr>
          <p:cNvSpPr/>
          <p:nvPr/>
        </p:nvSpPr>
        <p:spPr>
          <a:xfrm>
            <a:off x="3632855" y="4973563"/>
            <a:ext cx="1705576" cy="85999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Latrice Jackson-Washington, MPA, BSHS</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Social Chair &amp; Committee</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306DAE2-9434-42D9-B876-2B856348AD4A}"/>
              </a:ext>
            </a:extLst>
          </p:cNvPr>
          <p:cNvSpPr/>
          <p:nvPr/>
        </p:nvSpPr>
        <p:spPr>
          <a:xfrm>
            <a:off x="8606343" y="2838070"/>
            <a:ext cx="1598433" cy="7925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sv-SE" sz="1100" b="1" dirty="0">
                <a:solidFill>
                  <a:schemeClr val="tx1">
                    <a:lumMod val="75000"/>
                    <a:lumOff val="25000"/>
                  </a:schemeClr>
                </a:solidFill>
                <a:latin typeface="Arial" panose="020B0604020202020204" pitchFamily="34" charset="0"/>
                <a:cs typeface="Arial" panose="020B0604020202020204" pitchFamily="34" charset="0"/>
              </a:rPr>
              <a:t>Margaret </a:t>
            </a:r>
            <a:r>
              <a:rPr lang="sv-SE" sz="1100" b="1" dirty="0" smtClean="0">
                <a:solidFill>
                  <a:schemeClr val="tx1">
                    <a:lumMod val="75000"/>
                    <a:lumOff val="25000"/>
                  </a:schemeClr>
                </a:solidFill>
                <a:latin typeface="Arial" panose="020B0604020202020204" pitchFamily="34" charset="0"/>
                <a:cs typeface="Arial" panose="020B0604020202020204" pitchFamily="34" charset="0"/>
              </a:rPr>
              <a:t>”Maggie” Marlatt</a:t>
            </a:r>
            <a:r>
              <a:rPr lang="sv-SE" sz="1100" b="1" dirty="0">
                <a:solidFill>
                  <a:schemeClr val="tx1">
                    <a:lumMod val="75000"/>
                    <a:lumOff val="25000"/>
                  </a:schemeClr>
                </a:solidFill>
                <a:latin typeface="Arial" panose="020B0604020202020204" pitchFamily="34" charset="0"/>
                <a:cs typeface="Arial" panose="020B0604020202020204" pitchFamily="34" charset="0"/>
              </a:rPr>
              <a:t>, BSN, RN, PHN</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Secretary</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58C1A8A-DB3C-4362-B041-C35C08C0195F}"/>
              </a:ext>
            </a:extLst>
          </p:cNvPr>
          <p:cNvSpPr/>
          <p:nvPr/>
        </p:nvSpPr>
        <p:spPr>
          <a:xfrm>
            <a:off x="7311166" y="4928147"/>
            <a:ext cx="1845969" cy="7101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en-US" sz="1100" b="1" dirty="0" smtClean="0">
                <a:solidFill>
                  <a:schemeClr val="tx1">
                    <a:lumMod val="75000"/>
                    <a:lumOff val="25000"/>
                  </a:schemeClr>
                </a:solidFill>
                <a:latin typeface="Arial" panose="020B0604020202020204" pitchFamily="34" charset="0"/>
                <a:cs typeface="Arial" panose="020B0604020202020204" pitchFamily="34" charset="0"/>
              </a:rPr>
              <a:t>Kai </a:t>
            </a:r>
            <a:r>
              <a:rPr lang="en-US" sz="1100" b="1" dirty="0">
                <a:solidFill>
                  <a:schemeClr val="tx1">
                    <a:lumMod val="75000"/>
                    <a:lumOff val="25000"/>
                  </a:schemeClr>
                </a:solidFill>
                <a:latin typeface="Arial" panose="020B0604020202020204" pitchFamily="34" charset="0"/>
                <a:cs typeface="Arial" panose="020B0604020202020204" pitchFamily="34" charset="0"/>
              </a:rPr>
              <a:t>A. </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Bryant, MPH, CLS, CIC, CHSP, </a:t>
            </a:r>
            <a:r>
              <a:rPr lang="en-US" sz="1100" b="1" dirty="0">
                <a:solidFill>
                  <a:schemeClr val="tx1">
                    <a:lumMod val="75000"/>
                    <a:lumOff val="25000"/>
                  </a:schemeClr>
                </a:solidFill>
                <a:latin typeface="Arial" panose="020B0604020202020204" pitchFamily="34" charset="0"/>
                <a:cs typeface="Arial" panose="020B0604020202020204" pitchFamily="34" charset="0"/>
              </a:rPr>
              <a:t>LSSBB</a:t>
            </a:r>
            <a:r>
              <a:rPr lang="en-US" sz="1050" dirty="0">
                <a:solidFill>
                  <a:schemeClr val="tx1">
                    <a:lumMod val="75000"/>
                    <a:lumOff val="25000"/>
                  </a:schemeClr>
                </a:solidFill>
                <a:latin typeface="Arial" panose="020B0604020202020204" pitchFamily="34" charset="0"/>
                <a:cs typeface="Arial" panose="020B0604020202020204" pitchFamily="34" charset="0"/>
              </a:rPr>
              <a:t/>
            </a:r>
            <a:br>
              <a:rPr lang="en-US" sz="105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Education </a:t>
            </a:r>
            <a:r>
              <a:rPr lang="en-US" sz="1050" dirty="0" smtClean="0">
                <a:solidFill>
                  <a:schemeClr val="tx1">
                    <a:lumMod val="75000"/>
                    <a:lumOff val="25000"/>
                  </a:schemeClr>
                </a:solidFill>
                <a:latin typeface="Arial" panose="020B0604020202020204" pitchFamily="34" charset="0"/>
                <a:cs typeface="Arial" panose="020B0604020202020204" pitchFamily="34" charset="0"/>
              </a:rPr>
              <a:t>Chair &amp; Committee</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C6E30C7-762E-4337-B852-3A7938FA969D}"/>
              </a:ext>
            </a:extLst>
          </p:cNvPr>
          <p:cNvSpPr/>
          <p:nvPr/>
        </p:nvSpPr>
        <p:spPr>
          <a:xfrm>
            <a:off x="8048057" y="1541343"/>
            <a:ext cx="1985612" cy="1055646"/>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Kristyn Schumacher BSN, RN, PHN, CIC, VA-BC </a:t>
            </a:r>
            <a:br>
              <a:rPr lang="en-US" sz="1100" b="1" dirty="0">
                <a:solidFill>
                  <a:schemeClr val="tx1">
                    <a:lumMod val="75000"/>
                    <a:lumOff val="25000"/>
                  </a:schemeClr>
                </a:solidFill>
                <a:latin typeface="Arial" panose="020B0604020202020204" pitchFamily="34" charset="0"/>
                <a:cs typeface="Arial" panose="020B0604020202020204" pitchFamily="34" charset="0"/>
              </a:rPr>
            </a:br>
            <a:r>
              <a:rPr lang="en-US" sz="1050" dirty="0" smtClean="0">
                <a:solidFill>
                  <a:schemeClr val="tx1">
                    <a:lumMod val="75000"/>
                    <a:lumOff val="25000"/>
                  </a:schemeClr>
                </a:solidFill>
                <a:latin typeface="Arial" panose="020B0604020202020204" pitchFamily="34" charset="0"/>
                <a:cs typeface="Arial" panose="020B0604020202020204" pitchFamily="34" charset="0"/>
              </a:rPr>
              <a:t>Treasurer</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DF0C271F-C24A-4E69-9D4E-298D827B8460}"/>
              </a:ext>
            </a:extLst>
          </p:cNvPr>
          <p:cNvSpPr/>
          <p:nvPr/>
        </p:nvSpPr>
        <p:spPr>
          <a:xfrm>
            <a:off x="5507738" y="2048496"/>
            <a:ext cx="1540068" cy="694681"/>
          </a:xfrm>
          <a:prstGeom prst="rect">
            <a:avLst/>
          </a:prstGeom>
          <a:noFill/>
          <a:ln>
            <a:noFill/>
          </a:ln>
        </p:spPr>
        <p:style>
          <a:lnRef idx="2">
            <a:schemeClr val="lt1">
              <a:shade val="8000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Frank Edward Myers III, M.A., CIC, FAPIC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kern="1200" dirty="0" smtClean="0">
                <a:solidFill>
                  <a:schemeClr val="tx1">
                    <a:lumMod val="75000"/>
                    <a:lumOff val="25000"/>
                  </a:schemeClr>
                </a:solidFill>
                <a:latin typeface="Arial" panose="020B0604020202020204" pitchFamily="34" charset="0"/>
                <a:cs typeface="Arial" panose="020B0604020202020204" pitchFamily="34" charset="0"/>
              </a:rPr>
              <a:t>President Elect</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2" name="Connector: Elbow 121" descr="Connector Lines">
            <a:extLst>
              <a:ext uri="{FF2B5EF4-FFF2-40B4-BE49-F238E27FC236}">
                <a16:creationId xmlns:a16="http://schemas.microsoft.com/office/drawing/2014/main" id="{DB6E0B7E-8974-4A28-BC51-7F85C7F5B3E8}"/>
              </a:ext>
            </a:extLst>
          </p:cNvPr>
          <p:cNvCxnSpPr>
            <a:cxnSpLocks/>
            <a:stCxn id="15" idx="2"/>
            <a:endCxn id="110" idx="0"/>
          </p:cNvCxnSpPr>
          <p:nvPr/>
        </p:nvCxnSpPr>
        <p:spPr>
          <a:xfrm rot="10800000" flipV="1">
            <a:off x="3438780" y="4745439"/>
            <a:ext cx="1160975" cy="177066"/>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7" name="Connector: Elbow 126" descr="Connector Lines">
            <a:extLst>
              <a:ext uri="{FF2B5EF4-FFF2-40B4-BE49-F238E27FC236}">
                <a16:creationId xmlns:a16="http://schemas.microsoft.com/office/drawing/2014/main" id="{5DE74E47-57A7-4EFA-83E1-B978BCE6B9A1}"/>
              </a:ext>
            </a:extLst>
          </p:cNvPr>
          <p:cNvCxnSpPr>
            <a:cxnSpLocks/>
            <a:stCxn id="15" idx="1"/>
            <a:endCxn id="111" idx="0"/>
          </p:cNvCxnSpPr>
          <p:nvPr/>
        </p:nvCxnSpPr>
        <p:spPr>
          <a:xfrm rot="16200000" flipH="1" flipV="1">
            <a:off x="3141017" y="3350483"/>
            <a:ext cx="424969" cy="2704084"/>
          </a:xfrm>
          <a:prstGeom prst="bentConnector3">
            <a:avLst>
              <a:gd name="adj1" fmla="val -78686"/>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C772BBE7-C6D8-4BF9-BA45-DC3C6BC93DE2}"/>
              </a:ext>
            </a:extLst>
          </p:cNvPr>
          <p:cNvSpPr/>
          <p:nvPr/>
        </p:nvSpPr>
        <p:spPr>
          <a:xfrm>
            <a:off x="5630924" y="5582709"/>
            <a:ext cx="1216258"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Liz Jefferson, B.S., Ph.D., CIC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Membership Chair</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E306DAE2-9434-42D9-B876-2B856348AD4A}"/>
              </a:ext>
            </a:extLst>
          </p:cNvPr>
          <p:cNvSpPr/>
          <p:nvPr/>
        </p:nvSpPr>
        <p:spPr>
          <a:xfrm>
            <a:off x="2269308" y="2701157"/>
            <a:ext cx="1740068" cy="7925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sv-SE" sz="1100" b="1" dirty="0">
                <a:solidFill>
                  <a:schemeClr val="tx1">
                    <a:lumMod val="75000"/>
                    <a:lumOff val="25000"/>
                  </a:schemeClr>
                </a:solidFill>
                <a:latin typeface="Arial" panose="020B0604020202020204" pitchFamily="34" charset="0"/>
                <a:cs typeface="Arial" panose="020B0604020202020204" pitchFamily="34" charset="0"/>
              </a:rPr>
              <a:t>Claudia Sanchez </a:t>
            </a:r>
            <a:r>
              <a:rPr lang="sv-SE" sz="1100" b="1" dirty="0" smtClean="0">
                <a:solidFill>
                  <a:schemeClr val="tx1">
                    <a:lumMod val="75000"/>
                    <a:lumOff val="25000"/>
                  </a:schemeClr>
                </a:solidFill>
                <a:latin typeface="Arial" panose="020B0604020202020204" pitchFamily="34" charset="0"/>
                <a:cs typeface="Arial" panose="020B0604020202020204" pitchFamily="34" charset="0"/>
              </a:rPr>
              <a:t>Goad, </a:t>
            </a:r>
            <a:r>
              <a:rPr lang="sv-SE" sz="1100" b="1" dirty="0">
                <a:solidFill>
                  <a:schemeClr val="tx1">
                    <a:lumMod val="75000"/>
                    <a:lumOff val="25000"/>
                  </a:schemeClr>
                </a:solidFill>
                <a:latin typeface="Arial" panose="020B0604020202020204" pitchFamily="34" charset="0"/>
                <a:cs typeface="Arial" panose="020B0604020202020204" pitchFamily="34" charset="0"/>
              </a:rPr>
              <a:t>RN, CCM, CIC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Nominating &amp; Awards Chair &amp; Committee</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E306DAE2-9434-42D9-B876-2B856348AD4A}"/>
              </a:ext>
            </a:extLst>
          </p:cNvPr>
          <p:cNvSpPr/>
          <p:nvPr/>
        </p:nvSpPr>
        <p:spPr>
          <a:xfrm>
            <a:off x="2184184" y="1605053"/>
            <a:ext cx="2277292" cy="7925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sv-SE" sz="1100" b="1" dirty="0">
                <a:solidFill>
                  <a:schemeClr val="tx1">
                    <a:lumMod val="75000"/>
                    <a:lumOff val="25000"/>
                  </a:schemeClr>
                </a:solidFill>
                <a:latin typeface="Arial" panose="020B0604020202020204" pitchFamily="34" charset="0"/>
                <a:cs typeface="Arial" panose="020B0604020202020204" pitchFamily="34" charset="0"/>
              </a:rPr>
              <a:t>Kim Delahanty, BSN, PHN, MBA/HCM, CIC, FAPIC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Legislative Representative</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84" name="Connector: Elbow 129" descr="Connector Lines">
            <a:extLst>
              <a:ext uri="{FF2B5EF4-FFF2-40B4-BE49-F238E27FC236}">
                <a16:creationId xmlns:a16="http://schemas.microsoft.com/office/drawing/2014/main" id="{FE82DF5B-C60E-4257-B370-A4B302DC12A0}"/>
              </a:ext>
            </a:extLst>
          </p:cNvPr>
          <p:cNvCxnSpPr>
            <a:cxnSpLocks/>
            <a:stCxn id="2" idx="4"/>
          </p:cNvCxnSpPr>
          <p:nvPr/>
        </p:nvCxnSpPr>
        <p:spPr>
          <a:xfrm rot="5400000" flipH="1">
            <a:off x="3545094" y="2902565"/>
            <a:ext cx="19713" cy="1682325"/>
          </a:xfrm>
          <a:prstGeom prst="bentConnector4">
            <a:avLst>
              <a:gd name="adj1" fmla="val -1159641"/>
              <a:gd name="adj2" fmla="val 60735"/>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E306DAE2-9434-42D9-B876-2B856348AD4A}"/>
              </a:ext>
            </a:extLst>
          </p:cNvPr>
          <p:cNvSpPr/>
          <p:nvPr/>
        </p:nvSpPr>
        <p:spPr>
          <a:xfrm>
            <a:off x="571249" y="3295573"/>
            <a:ext cx="1282516" cy="871276"/>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sv-SE" sz="1100" b="1" dirty="0">
                <a:solidFill>
                  <a:schemeClr val="tx1">
                    <a:lumMod val="75000"/>
                    <a:lumOff val="25000"/>
                  </a:schemeClr>
                </a:solidFill>
                <a:latin typeface="Arial" panose="020B0604020202020204" pitchFamily="34" charset="0"/>
                <a:cs typeface="Arial" panose="020B0604020202020204" pitchFamily="34" charset="0"/>
              </a:rPr>
              <a:t>Lisa Mattia, BSN, RN, CIC</a:t>
            </a:r>
            <a:r>
              <a:rPr lang="en-US" sz="1050" kern="1200" dirty="0">
                <a:solidFill>
                  <a:schemeClr val="tx1">
                    <a:lumMod val="75000"/>
                    <a:lumOff val="25000"/>
                  </a:schemeClr>
                </a:solidFill>
                <a:latin typeface="Arial" panose="020B0604020202020204" pitchFamily="34" charset="0"/>
                <a:cs typeface="Arial" panose="020B0604020202020204" pitchFamily="34" charset="0"/>
              </a:rPr>
              <a:t/>
            </a:r>
            <a:br>
              <a:rPr lang="en-US" sz="1050" kern="120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Nominating &amp; Awards </a:t>
            </a:r>
            <a:r>
              <a:rPr lang="en-US" sz="1050" dirty="0" smtClean="0">
                <a:solidFill>
                  <a:schemeClr val="tx1">
                    <a:lumMod val="75000"/>
                    <a:lumOff val="25000"/>
                  </a:schemeClr>
                </a:solidFill>
                <a:latin typeface="Arial" panose="020B0604020202020204" pitchFamily="34" charset="0"/>
                <a:cs typeface="Arial" panose="020B0604020202020204" pitchFamily="34" charset="0"/>
              </a:rPr>
              <a:t>Committee</a:t>
            </a:r>
            <a:endParaRPr lang="en-US" sz="1050" kern="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5" name="Picture 14">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9754" y="4384251"/>
            <a:ext cx="722376" cy="722376"/>
          </a:xfrm>
          <a:prstGeom prst="ellipse">
            <a:avLst/>
          </a:prstGeom>
          <a:ln>
            <a:solidFill>
              <a:schemeClr val="tx1"/>
            </a:solidFill>
          </a:ln>
        </p:spPr>
      </p:pic>
      <p:sp>
        <p:nvSpPr>
          <p:cNvPr id="72" name="Oval 71" descr="Second Tier Hierarchy Color Small Circle">
            <a:extLst>
              <a:ext uri="{FF2B5EF4-FFF2-40B4-BE49-F238E27FC236}">
                <a16:creationId xmlns:a16="http://schemas.microsoft.com/office/drawing/2014/main" id="{E95005B3-E7A9-43A7-9097-E5C0B12D0AF3}"/>
              </a:ext>
            </a:extLst>
          </p:cNvPr>
          <p:cNvSpPr/>
          <p:nvPr/>
        </p:nvSpPr>
        <p:spPr>
          <a:xfrm>
            <a:off x="5141316" y="4309067"/>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6" name="Picture 15">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t="-327"/>
          <a:stretch/>
        </p:blipFill>
        <p:spPr>
          <a:xfrm>
            <a:off x="4554430" y="1661417"/>
            <a:ext cx="722376" cy="722376"/>
          </a:xfrm>
          <a:prstGeom prst="ellipse">
            <a:avLst/>
          </a:prstGeom>
          <a:ln>
            <a:solidFill>
              <a:schemeClr val="tx1"/>
            </a:solidFill>
          </a:ln>
        </p:spPr>
      </p:pic>
      <p:pic>
        <p:nvPicPr>
          <p:cNvPr id="17" name="Picture 16">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60781" y="4907027"/>
            <a:ext cx="722376" cy="722376"/>
          </a:xfrm>
          <a:prstGeom prst="ellipse">
            <a:avLst/>
          </a:prstGeom>
          <a:ln>
            <a:solidFill>
              <a:schemeClr val="tx1"/>
            </a:solidFill>
          </a:ln>
        </p:spPr>
      </p:pic>
      <p:sp>
        <p:nvSpPr>
          <p:cNvPr id="54" name="Oval 53" descr="Second Tier Hierarchy Color Small Circle">
            <a:extLst>
              <a:ext uri="{FF2B5EF4-FFF2-40B4-BE49-F238E27FC236}">
                <a16:creationId xmlns:a16="http://schemas.microsoft.com/office/drawing/2014/main" id="{F74C5EF9-9647-43F7-B54F-97E136BDC2F4}"/>
              </a:ext>
            </a:extLst>
          </p:cNvPr>
          <p:cNvSpPr/>
          <p:nvPr/>
        </p:nvSpPr>
        <p:spPr>
          <a:xfrm>
            <a:off x="6111523" y="4734184"/>
            <a:ext cx="213490" cy="2134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89" name="Picture 88" descr="Lisa Mattia"/>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99128" y="3304007"/>
            <a:ext cx="722376" cy="722376"/>
          </a:xfrm>
          <a:prstGeom prst="ellipse">
            <a:avLst/>
          </a:prstGeom>
          <a:noFill/>
          <a:ln>
            <a:solidFill>
              <a:schemeClr val="tx1"/>
            </a:solidFill>
          </a:ln>
        </p:spPr>
      </p:pic>
      <p:sp>
        <p:nvSpPr>
          <p:cNvPr id="85" name="Oval 84" descr="Third Tier Hierarchy Color Connectors">
            <a:extLst>
              <a:ext uri="{FF2B5EF4-FFF2-40B4-BE49-F238E27FC236}">
                <a16:creationId xmlns:a16="http://schemas.microsoft.com/office/drawing/2014/main" id="{8A0D58C4-E3D8-4575-8BF0-37F45BB95AE4}"/>
              </a:ext>
            </a:extLst>
          </p:cNvPr>
          <p:cNvSpPr/>
          <p:nvPr/>
        </p:nvSpPr>
        <p:spPr>
          <a:xfrm>
            <a:off x="2618857" y="3678749"/>
            <a:ext cx="82310" cy="8231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0"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272096" y="4643341"/>
            <a:ext cx="722376" cy="722376"/>
          </a:xfrm>
          <a:prstGeom prst="ellipse">
            <a:avLst/>
          </a:prstGeom>
          <a:ln>
            <a:solidFill>
              <a:schemeClr val="tx1"/>
            </a:solidFill>
          </a:ln>
        </p:spPr>
      </p:pic>
      <p:sp>
        <p:nvSpPr>
          <p:cNvPr id="111" name="Oval 110" descr="Third Tier Hierarchy Color Connectors">
            <a:extLst>
              <a:ext uri="{FF2B5EF4-FFF2-40B4-BE49-F238E27FC236}">
                <a16:creationId xmlns:a16="http://schemas.microsoft.com/office/drawing/2014/main" id="{53B8C8A1-B8C7-423C-89FE-51E9ECFCB75D}"/>
              </a:ext>
            </a:extLst>
          </p:cNvPr>
          <p:cNvSpPr/>
          <p:nvPr/>
        </p:nvSpPr>
        <p:spPr>
          <a:xfrm>
            <a:off x="1960305" y="4915010"/>
            <a:ext cx="82310" cy="82310"/>
          </a:xfrm>
          <a:prstGeom prst="ellipse">
            <a:avLst/>
          </a:prstGeom>
          <a:solidFill>
            <a:schemeClr val="accent2"/>
          </a:solidFill>
          <a:ln>
            <a:solidFill>
              <a:srgbClr val="DF5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4" name="Picture 33">
            <a:hlinkClick r:id="rId11"/>
          </p:cNvPr>
          <p:cNvPicPr>
            <a:picLocks noChangeAspect="1"/>
          </p:cNvPicPr>
          <p:nvPr/>
        </p:nvPicPr>
        <p:blipFill rotWithShape="1">
          <a:blip r:embed="rId12" cstate="screen">
            <a:extLst>
              <a:ext uri="{28A0092B-C50C-407E-A947-70E740481C1C}">
                <a14:useLocalDpi xmlns:a14="http://schemas.microsoft.com/office/drawing/2010/main"/>
              </a:ext>
            </a:extLst>
          </a:blip>
          <a:srcRect t="-1"/>
          <a:stretch/>
        </p:blipFill>
        <p:spPr>
          <a:xfrm>
            <a:off x="7779123" y="2999460"/>
            <a:ext cx="722376" cy="722376"/>
          </a:xfrm>
          <a:prstGeom prst="ellipse">
            <a:avLst/>
          </a:prstGeom>
          <a:ln>
            <a:solidFill>
              <a:schemeClr val="tx1"/>
            </a:solidFill>
          </a:ln>
        </p:spPr>
      </p:pic>
      <p:sp>
        <p:nvSpPr>
          <p:cNvPr id="75" name="Oval 74" descr="Second Tier Hierarchy Color Small Circle">
            <a:extLst>
              <a:ext uri="{FF2B5EF4-FFF2-40B4-BE49-F238E27FC236}">
                <a16:creationId xmlns:a16="http://schemas.microsoft.com/office/drawing/2014/main" id="{B6143EC5-1312-45C8-8A63-08B7FD81AEEC}"/>
              </a:ext>
            </a:extLst>
          </p:cNvPr>
          <p:cNvSpPr/>
          <p:nvPr/>
        </p:nvSpPr>
        <p:spPr>
          <a:xfrm>
            <a:off x="7621681" y="3270201"/>
            <a:ext cx="213490" cy="2134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94" name="Picture 2" descr="Happy Face Sticke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040834" y="3025749"/>
            <a:ext cx="722376" cy="7223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14"/>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034925" y="3006008"/>
            <a:ext cx="722376" cy="747575"/>
          </a:xfrm>
          <a:prstGeom prst="ellipse">
            <a:avLst/>
          </a:prstGeom>
          <a:ln>
            <a:solidFill>
              <a:schemeClr val="tx1"/>
            </a:solidFill>
          </a:ln>
        </p:spPr>
      </p:pic>
      <p:pic>
        <p:nvPicPr>
          <p:cNvPr id="6" name="Picture 5"/>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323211" y="505863"/>
            <a:ext cx="722376" cy="722376"/>
          </a:xfrm>
          <a:prstGeom prst="ellipse">
            <a:avLst/>
          </a:prstGeom>
          <a:ln>
            <a:solidFill>
              <a:schemeClr val="tx1"/>
            </a:solidFill>
          </a:ln>
        </p:spPr>
      </p:pic>
      <p:sp>
        <p:nvSpPr>
          <p:cNvPr id="49" name="Oval 48" descr="Second Tier Hierarchy Color Small Circle">
            <a:extLst>
              <a:ext uri="{FF2B5EF4-FFF2-40B4-BE49-F238E27FC236}">
                <a16:creationId xmlns:a16="http://schemas.microsoft.com/office/drawing/2014/main" id="{B6143EC5-1312-45C8-8A63-08B7FD81AEEC}"/>
              </a:ext>
            </a:extLst>
          </p:cNvPr>
          <p:cNvSpPr/>
          <p:nvPr/>
        </p:nvSpPr>
        <p:spPr>
          <a:xfrm>
            <a:off x="4717346" y="3282922"/>
            <a:ext cx="213490" cy="2134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1" name="Oval 70" descr="Second Tier Hierarchy Color Small Circle">
            <a:extLst>
              <a:ext uri="{FF2B5EF4-FFF2-40B4-BE49-F238E27FC236}">
                <a16:creationId xmlns:a16="http://schemas.microsoft.com/office/drawing/2014/main" id="{4B1786F3-631A-4BEE-8323-68AB581BC49E}"/>
              </a:ext>
            </a:extLst>
          </p:cNvPr>
          <p:cNvSpPr/>
          <p:nvPr/>
        </p:nvSpPr>
        <p:spPr>
          <a:xfrm>
            <a:off x="5124941" y="2230605"/>
            <a:ext cx="213490" cy="2134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cxnSp>
        <p:nvCxnSpPr>
          <p:cNvPr id="67" name="Connector: Elbow 129" descr="Connector Lines">
            <a:extLst>
              <a:ext uri="{FF2B5EF4-FFF2-40B4-BE49-F238E27FC236}">
                <a16:creationId xmlns:a16="http://schemas.microsoft.com/office/drawing/2014/main" id="{FE82DF5B-C60E-4257-B370-A4B302DC12A0}"/>
              </a:ext>
            </a:extLst>
          </p:cNvPr>
          <p:cNvCxnSpPr>
            <a:cxnSpLocks/>
          </p:cNvCxnSpPr>
          <p:nvPr/>
        </p:nvCxnSpPr>
        <p:spPr>
          <a:xfrm rot="5400000" flipH="1" flipV="1">
            <a:off x="6578736" y="614324"/>
            <a:ext cx="403624" cy="1020090"/>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7"/>
          </p:cNvPr>
          <p:cNvPicPr>
            <a:picLocks noChangeAspect="1"/>
          </p:cNvPicPr>
          <p:nvPr/>
        </p:nvPicPr>
        <p:blipFill rotWithShape="1">
          <a:blip r:embed="rId18" cstate="screen">
            <a:extLst>
              <a:ext uri="{28A0092B-C50C-407E-A947-70E740481C1C}">
                <a14:useLocalDpi xmlns:a14="http://schemas.microsoft.com/office/drawing/2010/main"/>
              </a:ext>
            </a:extLst>
          </a:blip>
          <a:srcRect l="-1607"/>
          <a:stretch/>
        </p:blipFill>
        <p:spPr>
          <a:xfrm>
            <a:off x="5907087" y="1270057"/>
            <a:ext cx="722376" cy="722376"/>
          </a:xfrm>
          <a:prstGeom prst="ellipse">
            <a:avLst/>
          </a:prstGeom>
          <a:ln>
            <a:solidFill>
              <a:schemeClr val="tx1"/>
            </a:solidFill>
          </a:ln>
        </p:spPr>
      </p:pic>
      <p:pic>
        <p:nvPicPr>
          <p:cNvPr id="11" name="Picture 1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5753936" y="2807350"/>
            <a:ext cx="1051560" cy="1051560"/>
          </a:xfrm>
          <a:prstGeom prst="ellipse">
            <a:avLst/>
          </a:prstGeom>
          <a:ln>
            <a:solidFill>
              <a:schemeClr val="tx1"/>
            </a:solidFill>
          </a:ln>
        </p:spPr>
      </p:pic>
      <p:pic>
        <p:nvPicPr>
          <p:cNvPr id="37" name="Picture 36">
            <a:hlinkClick r:id="rId20"/>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7296830" y="4252220"/>
            <a:ext cx="722376" cy="722376"/>
          </a:xfrm>
          <a:prstGeom prst="ellipse">
            <a:avLst/>
          </a:prstGeom>
          <a:ln>
            <a:solidFill>
              <a:schemeClr val="tx1"/>
            </a:solidFill>
          </a:ln>
        </p:spPr>
      </p:pic>
      <p:sp>
        <p:nvSpPr>
          <p:cNvPr id="74" name="Oval 73" descr="Second Tier Hierarchy Color Small Circle">
            <a:extLst>
              <a:ext uri="{FF2B5EF4-FFF2-40B4-BE49-F238E27FC236}">
                <a16:creationId xmlns:a16="http://schemas.microsoft.com/office/drawing/2014/main" id="{F74C5EF9-9647-43F7-B54F-97E136BDC2F4}"/>
              </a:ext>
            </a:extLst>
          </p:cNvPr>
          <p:cNvSpPr/>
          <p:nvPr/>
        </p:nvSpPr>
        <p:spPr>
          <a:xfrm>
            <a:off x="7193374" y="4306420"/>
            <a:ext cx="213490" cy="21349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694370" y="4602850"/>
            <a:ext cx="722376" cy="722376"/>
          </a:xfrm>
          <a:prstGeom prst="ellipse">
            <a:avLst/>
          </a:prstGeom>
          <a:ln>
            <a:solidFill>
              <a:schemeClr val="tx1"/>
            </a:solidFill>
          </a:ln>
        </p:spPr>
      </p:pic>
      <p:pic>
        <p:nvPicPr>
          <p:cNvPr id="41" name="Picture 40">
            <a:hlinkClick r:id="rId23"/>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1122938" y="1492561"/>
            <a:ext cx="722376" cy="722376"/>
          </a:xfrm>
          <a:prstGeom prst="ellipse">
            <a:avLst/>
          </a:prstGeom>
          <a:ln>
            <a:solidFill>
              <a:schemeClr val="tx1"/>
            </a:solidFill>
          </a:ln>
        </p:spPr>
      </p:pic>
      <p:cxnSp>
        <p:nvCxnSpPr>
          <p:cNvPr id="56" name="Connector: Elbow 126" descr="Connector Lines">
            <a:extLst>
              <a:ext uri="{FF2B5EF4-FFF2-40B4-BE49-F238E27FC236}">
                <a16:creationId xmlns:a16="http://schemas.microsoft.com/office/drawing/2014/main" id="{5DE74E47-57A7-4EFA-83E1-B978BCE6B9A1}"/>
              </a:ext>
            </a:extLst>
          </p:cNvPr>
          <p:cNvCxnSpPr>
            <a:cxnSpLocks/>
            <a:stCxn id="37" idx="6"/>
            <a:endCxn id="9" idx="2"/>
          </p:cNvCxnSpPr>
          <p:nvPr/>
        </p:nvCxnSpPr>
        <p:spPr>
          <a:xfrm flipV="1">
            <a:off x="8019206" y="4321641"/>
            <a:ext cx="1297424" cy="291767"/>
          </a:xfrm>
          <a:prstGeom prst="bentConnector3">
            <a:avLst>
              <a:gd name="adj1" fmla="val 50000"/>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58C1A8A-DB3C-4362-B041-C35C08C0195F}"/>
              </a:ext>
            </a:extLst>
          </p:cNvPr>
          <p:cNvSpPr/>
          <p:nvPr/>
        </p:nvSpPr>
        <p:spPr>
          <a:xfrm>
            <a:off x="9314441" y="4625819"/>
            <a:ext cx="1845969" cy="7101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Kyle Mataya, RN, CIC, LTC-CIP, CRCST</a:t>
            </a:r>
            <a:r>
              <a:rPr lang="en-US" sz="1050" dirty="0">
                <a:solidFill>
                  <a:schemeClr val="tx1">
                    <a:lumMod val="75000"/>
                    <a:lumOff val="25000"/>
                  </a:schemeClr>
                </a:solidFill>
                <a:latin typeface="Arial" panose="020B0604020202020204" pitchFamily="34" charset="0"/>
                <a:cs typeface="Arial" panose="020B0604020202020204" pitchFamily="34" charset="0"/>
              </a:rPr>
              <a:t/>
            </a:r>
            <a:br>
              <a:rPr lang="en-US" sz="1050" dirty="0">
                <a:solidFill>
                  <a:schemeClr val="tx1">
                    <a:lumMod val="75000"/>
                    <a:lumOff val="25000"/>
                  </a:schemeClr>
                </a:solidFill>
                <a:latin typeface="Arial" panose="020B0604020202020204" pitchFamily="34" charset="0"/>
                <a:cs typeface="Arial" panose="020B0604020202020204" pitchFamily="34" charset="0"/>
              </a:rPr>
            </a:br>
            <a:r>
              <a:rPr lang="en-US" sz="1050" dirty="0">
                <a:solidFill>
                  <a:schemeClr val="tx1">
                    <a:lumMod val="75000"/>
                    <a:lumOff val="25000"/>
                  </a:schemeClr>
                </a:solidFill>
                <a:latin typeface="Arial" panose="020B0604020202020204" pitchFamily="34" charset="0"/>
                <a:cs typeface="Arial" panose="020B0604020202020204" pitchFamily="34" charset="0"/>
              </a:rPr>
              <a:t>Education </a:t>
            </a:r>
            <a:r>
              <a:rPr lang="en-US" sz="1050" dirty="0" smtClean="0">
                <a:solidFill>
                  <a:schemeClr val="tx1">
                    <a:lumMod val="75000"/>
                    <a:lumOff val="25000"/>
                  </a:schemeClr>
                </a:solidFill>
                <a:latin typeface="Arial" panose="020B0604020202020204" pitchFamily="34" charset="0"/>
                <a:cs typeface="Arial" panose="020B0604020202020204" pitchFamily="34" charset="0"/>
              </a:rPr>
              <a:t>Committee</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9316630" y="3960453"/>
            <a:ext cx="722376" cy="722376"/>
          </a:xfrm>
          <a:prstGeom prst="ellipse">
            <a:avLst/>
          </a:prstGeom>
          <a:ln>
            <a:solidFill>
              <a:schemeClr val="tx1"/>
            </a:solidFill>
          </a:ln>
        </p:spPr>
      </p:pic>
      <p:sp>
        <p:nvSpPr>
          <p:cNvPr id="66" name="Oval 65" descr="Third Tier Hierarchy Color Connectors">
            <a:extLst>
              <a:ext uri="{FF2B5EF4-FFF2-40B4-BE49-F238E27FC236}">
                <a16:creationId xmlns:a16="http://schemas.microsoft.com/office/drawing/2014/main" id="{8547C6B6-4C5C-4A9B-97B5-B9DAA62B6507}"/>
              </a:ext>
            </a:extLst>
          </p:cNvPr>
          <p:cNvSpPr/>
          <p:nvPr/>
        </p:nvSpPr>
        <p:spPr>
          <a:xfrm>
            <a:off x="9260664" y="4275723"/>
            <a:ext cx="82310" cy="8231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5" name="Picture 24">
            <a:hlinkClick r:id="rId26"/>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2107775" y="726160"/>
            <a:ext cx="722376" cy="722376"/>
          </a:xfrm>
          <a:prstGeom prst="ellipse">
            <a:avLst/>
          </a:prstGeom>
          <a:ln w="12700">
            <a:solidFill>
              <a:schemeClr val="tx1"/>
            </a:solidFill>
          </a:ln>
        </p:spPr>
      </p:pic>
      <p:sp>
        <p:nvSpPr>
          <p:cNvPr id="110" name="Oval 109" descr="Third Tier Hierarchy Color Connectors">
            <a:extLst>
              <a:ext uri="{FF2B5EF4-FFF2-40B4-BE49-F238E27FC236}">
                <a16:creationId xmlns:a16="http://schemas.microsoft.com/office/drawing/2014/main" id="{8547C6B6-4C5C-4A9B-97B5-B9DAA62B6507}"/>
              </a:ext>
            </a:extLst>
          </p:cNvPr>
          <p:cNvSpPr/>
          <p:nvPr/>
        </p:nvSpPr>
        <p:spPr>
          <a:xfrm>
            <a:off x="3397624" y="4922505"/>
            <a:ext cx="82310" cy="82310"/>
          </a:xfrm>
          <a:prstGeom prst="ellipse">
            <a:avLst/>
          </a:prstGeom>
          <a:solidFill>
            <a:schemeClr val="accent2"/>
          </a:solidFill>
          <a:ln>
            <a:solidFill>
              <a:srgbClr val="DF5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 name="Picture 2">
            <a:hlinkClick r:id="rId28"/>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7233598" y="1648812"/>
            <a:ext cx="722376" cy="722376"/>
          </a:xfrm>
          <a:prstGeom prst="ellipse">
            <a:avLst/>
          </a:prstGeom>
          <a:ln>
            <a:solidFill>
              <a:srgbClr val="000000"/>
            </a:solidFill>
          </a:ln>
        </p:spPr>
      </p:pic>
      <p:sp>
        <p:nvSpPr>
          <p:cNvPr id="82" name="Oval 81" descr="Third Tier Hierarchy Color Connectors">
            <a:extLst>
              <a:ext uri="{FF2B5EF4-FFF2-40B4-BE49-F238E27FC236}">
                <a16:creationId xmlns:a16="http://schemas.microsoft.com/office/drawing/2014/main" id="{8A0D58C4-E3D8-4575-8BF0-37F45BB95AE4}"/>
              </a:ext>
            </a:extLst>
          </p:cNvPr>
          <p:cNvSpPr/>
          <p:nvPr/>
        </p:nvSpPr>
        <p:spPr>
          <a:xfrm>
            <a:off x="7267027" y="876691"/>
            <a:ext cx="82310" cy="8231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3" name="Oval 72" descr="Second Tier Hierarchy Color Small Circle">
            <a:extLst>
              <a:ext uri="{FF2B5EF4-FFF2-40B4-BE49-F238E27FC236}">
                <a16:creationId xmlns:a16="http://schemas.microsoft.com/office/drawing/2014/main" id="{D13F3AC2-C134-452A-A575-2AEDD5FDD44A}"/>
              </a:ext>
            </a:extLst>
          </p:cNvPr>
          <p:cNvSpPr/>
          <p:nvPr/>
        </p:nvSpPr>
        <p:spPr>
          <a:xfrm>
            <a:off x="7199688" y="2250470"/>
            <a:ext cx="213490" cy="2134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02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Chapter Goals</a:t>
            </a:r>
          </a:p>
        </p:txBody>
      </p:sp>
      <p:sp>
        <p:nvSpPr>
          <p:cNvPr id="3" name="Content Placeholder 2"/>
          <p:cNvSpPr>
            <a:spLocks noGrp="1"/>
          </p:cNvSpPr>
          <p:nvPr>
            <p:ph idx="1"/>
          </p:nvPr>
        </p:nvSpPr>
        <p:spPr/>
        <p:txBody>
          <a:bodyPr/>
          <a:lstStyle/>
          <a:p>
            <a:r>
              <a:rPr lang="en-US" b="1" dirty="0"/>
              <a:t>Elevate Infection </a:t>
            </a:r>
            <a:r>
              <a:rPr lang="en-US" b="1" dirty="0" err="1"/>
              <a:t>Preventionists</a:t>
            </a:r>
            <a:r>
              <a:rPr lang="en-US" b="1" dirty="0"/>
              <a:t> as essential advocates, leaders, and experts</a:t>
            </a:r>
          </a:p>
          <a:p>
            <a:pPr lvl="1"/>
            <a:r>
              <a:rPr lang="en-US" dirty="0"/>
              <a:t>Increase member certification (CIC®, a-IPC™, LTC-CIP) by 5% from December 2023 within 1 year</a:t>
            </a:r>
          </a:p>
          <a:p>
            <a:r>
              <a:rPr lang="en-US" b="1" dirty="0"/>
              <a:t>Foster development of the next generation infection prevention and control workforce</a:t>
            </a:r>
          </a:p>
          <a:p>
            <a:pPr lvl="1"/>
            <a:r>
              <a:rPr lang="en-US" dirty="0"/>
              <a:t>Improve LTC IP membership and engagement through educational outreach and chapter representation</a:t>
            </a:r>
          </a:p>
          <a:p>
            <a:pPr lvl="1"/>
            <a:r>
              <a:rPr lang="en-US" dirty="0"/>
              <a:t>Host a infection prevention educational conference to provide continuing education and network with industry partners by September 2024</a:t>
            </a:r>
          </a:p>
          <a:p>
            <a:pPr lvl="1"/>
            <a:r>
              <a:rPr lang="en-US" dirty="0"/>
              <a:t>Host a virtual infection prevention educational webinar geared towards California SNF &amp; LTCF IPs by November 2024</a:t>
            </a:r>
          </a:p>
          <a:p>
            <a:endParaRPr lang="en-US" dirty="0"/>
          </a:p>
        </p:txBody>
      </p:sp>
    </p:spTree>
    <p:extLst>
      <p:ext uri="{BB962C8B-B14F-4D97-AF65-F5344CB8AC3E}">
        <p14:creationId xmlns:p14="http://schemas.microsoft.com/office/powerpoint/2010/main" val="10297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b="1" dirty="0">
                <a:solidFill>
                  <a:schemeClr val="accent2">
                    <a:lumMod val="50000"/>
                  </a:schemeClr>
                </a:solidFill>
              </a:rPr>
              <a:t>New Business</a:t>
            </a:r>
            <a:br>
              <a:rPr lang="en-US" b="1" dirty="0">
                <a:solidFill>
                  <a:schemeClr val="accent2">
                    <a:lumMod val="50000"/>
                  </a:schemeClr>
                </a:solidFill>
              </a:rPr>
            </a:br>
            <a:r>
              <a:rPr lang="en-US" sz="2800" dirty="0"/>
              <a:t>Jarrod Becasen</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fontScale="92500" lnSpcReduction="20000"/>
          </a:bodyPr>
          <a:lstStyle/>
          <a:p>
            <a:pPr lvl="0"/>
            <a:r>
              <a:rPr lang="en-US" dirty="0" smtClean="0">
                <a:solidFill>
                  <a:schemeClr val="tx1">
                    <a:lumMod val="75000"/>
                    <a:lumOff val="25000"/>
                  </a:schemeClr>
                </a:solidFill>
              </a:rPr>
              <a:t>APIC </a:t>
            </a:r>
            <a:r>
              <a:rPr lang="en-US" dirty="0">
                <a:solidFill>
                  <a:schemeClr val="tx1">
                    <a:lumMod val="75000"/>
                    <a:lumOff val="25000"/>
                  </a:schemeClr>
                </a:solidFill>
              </a:rPr>
              <a:t>Strategic Partners Leadership Forum Member </a:t>
            </a:r>
            <a:r>
              <a:rPr lang="en-US" dirty="0" smtClean="0">
                <a:solidFill>
                  <a:schemeClr val="tx1">
                    <a:lumMod val="75000"/>
                    <a:lumOff val="25000"/>
                  </a:schemeClr>
                </a:solidFill>
              </a:rPr>
              <a:t>Survey – April 25</a:t>
            </a:r>
          </a:p>
          <a:p>
            <a:r>
              <a:rPr lang="en-US" dirty="0" smtClean="0">
                <a:solidFill>
                  <a:schemeClr val="tx1">
                    <a:lumMod val="75000"/>
                    <a:lumOff val="25000"/>
                  </a:schemeClr>
                </a:solidFill>
              </a:rPr>
              <a:t>Chapter Conference Planning </a:t>
            </a:r>
            <a:r>
              <a:rPr lang="en-US" dirty="0" smtClean="0">
                <a:solidFill>
                  <a:schemeClr val="tx1">
                    <a:lumMod val="75000"/>
                    <a:lumOff val="25000"/>
                  </a:schemeClr>
                </a:solidFill>
              </a:rPr>
              <a:t>Committee</a:t>
            </a:r>
          </a:p>
          <a:p>
            <a:pPr lvl="1"/>
            <a:r>
              <a:rPr lang="en-US" dirty="0" smtClean="0">
                <a:solidFill>
                  <a:schemeClr val="tx1">
                    <a:lumMod val="75000"/>
                    <a:lumOff val="25000"/>
                  </a:schemeClr>
                </a:solidFill>
              </a:rPr>
              <a:t>Theme: </a:t>
            </a:r>
            <a:r>
              <a:rPr lang="en-US" sz="3200" dirty="0" smtClean="0">
                <a:solidFill>
                  <a:schemeClr val="tx1">
                    <a:lumMod val="75000"/>
                    <a:lumOff val="25000"/>
                  </a:schemeClr>
                </a:solidFill>
              </a:rPr>
              <a:t>“Beat the Odds Against Infections”</a:t>
            </a:r>
          </a:p>
          <a:p>
            <a:pPr lvl="1"/>
            <a:r>
              <a:rPr lang="en-US" dirty="0" smtClean="0">
                <a:solidFill>
                  <a:schemeClr val="tx1">
                    <a:lumMod val="75000"/>
                    <a:lumOff val="25000"/>
                  </a:schemeClr>
                </a:solidFill>
              </a:rPr>
              <a:t>SAVE-THE-DATE</a:t>
            </a:r>
            <a:r>
              <a:rPr lang="en-US" dirty="0" smtClean="0">
                <a:solidFill>
                  <a:schemeClr val="tx1">
                    <a:lumMod val="75000"/>
                    <a:lumOff val="25000"/>
                  </a:schemeClr>
                </a:solidFill>
              </a:rPr>
              <a:t>: </a:t>
            </a:r>
            <a:r>
              <a:rPr lang="en-US" b="1" dirty="0" smtClean="0">
                <a:solidFill>
                  <a:schemeClr val="tx1">
                    <a:lumMod val="75000"/>
                    <a:lumOff val="25000"/>
                  </a:schemeClr>
                </a:solidFill>
              </a:rPr>
              <a:t>September 20, </a:t>
            </a:r>
            <a:r>
              <a:rPr lang="en-US" b="1" dirty="0" smtClean="0">
                <a:solidFill>
                  <a:schemeClr val="tx1">
                    <a:lumMod val="75000"/>
                    <a:lumOff val="25000"/>
                  </a:schemeClr>
                </a:solidFill>
              </a:rPr>
              <a:t>2024</a:t>
            </a:r>
          </a:p>
          <a:p>
            <a:pPr lvl="1"/>
            <a:r>
              <a:rPr lang="en-US" dirty="0" smtClean="0">
                <a:solidFill>
                  <a:schemeClr val="tx1">
                    <a:lumMod val="75000"/>
                    <a:lumOff val="25000"/>
                  </a:schemeClr>
                </a:solidFill>
              </a:rPr>
              <a:t>Pechanga Resort Casino </a:t>
            </a:r>
            <a:r>
              <a:rPr lang="en-US" i="1" dirty="0" smtClean="0">
                <a:solidFill>
                  <a:schemeClr val="tx1">
                    <a:lumMod val="75000"/>
                    <a:lumOff val="25000"/>
                  </a:schemeClr>
                </a:solidFill>
              </a:rPr>
              <a:t>Temecula, CA</a:t>
            </a:r>
            <a:endParaRPr lang="en-US" i="1" dirty="0" smtClean="0">
              <a:solidFill>
                <a:schemeClr val="tx1">
                  <a:lumMod val="75000"/>
                  <a:lumOff val="25000"/>
                </a:schemeClr>
              </a:solidFill>
            </a:endParaRPr>
          </a:p>
          <a:p>
            <a:pPr lvl="1"/>
            <a:r>
              <a:rPr lang="en-US" dirty="0" smtClean="0">
                <a:solidFill>
                  <a:schemeClr val="tx1">
                    <a:lumMod val="75000"/>
                    <a:lumOff val="25000"/>
                  </a:schemeClr>
                </a:solidFill>
              </a:rPr>
              <a:t>Board voted </a:t>
            </a:r>
            <a:r>
              <a:rPr lang="en-US" dirty="0" smtClean="0">
                <a:solidFill>
                  <a:schemeClr val="tx1">
                    <a:lumMod val="75000"/>
                    <a:lumOff val="25000"/>
                  </a:schemeClr>
                </a:solidFill>
              </a:rPr>
              <a:t>brokerage acct. withdrawal </a:t>
            </a:r>
            <a:r>
              <a:rPr lang="en-US" dirty="0" smtClean="0">
                <a:solidFill>
                  <a:schemeClr val="tx1">
                    <a:lumMod val="75000"/>
                    <a:lumOff val="25000"/>
                  </a:schemeClr>
                </a:solidFill>
              </a:rPr>
              <a:t>$13k for ESAs, Summer, and Conference Deposit </a:t>
            </a:r>
          </a:p>
          <a:p>
            <a:r>
              <a:rPr lang="en-US" dirty="0" smtClean="0">
                <a:solidFill>
                  <a:schemeClr val="tx1">
                    <a:lumMod val="75000"/>
                    <a:lumOff val="25000"/>
                  </a:schemeClr>
                </a:solidFill>
              </a:rPr>
              <a:t>Health Advisory Updates</a:t>
            </a:r>
          </a:p>
          <a:p>
            <a:pPr lvl="1"/>
            <a:r>
              <a:rPr lang="en-US" i="1" dirty="0" smtClean="0">
                <a:solidFill>
                  <a:schemeClr val="tx1">
                    <a:lumMod val="75000"/>
                    <a:lumOff val="25000"/>
                  </a:schemeClr>
                </a:solidFill>
              </a:rPr>
              <a:t>Candida </a:t>
            </a:r>
            <a:r>
              <a:rPr lang="en-US" i="1" dirty="0" err="1" smtClean="0">
                <a:solidFill>
                  <a:schemeClr val="tx1">
                    <a:lumMod val="75000"/>
                    <a:lumOff val="25000"/>
                  </a:schemeClr>
                </a:solidFill>
              </a:rPr>
              <a:t>auris</a:t>
            </a:r>
            <a:r>
              <a:rPr lang="en-US" i="1" dirty="0" smtClean="0">
                <a:solidFill>
                  <a:schemeClr val="tx1">
                    <a:lumMod val="75000"/>
                    <a:lumOff val="25000"/>
                  </a:schemeClr>
                </a:solidFill>
              </a:rPr>
              <a:t> </a:t>
            </a:r>
            <a:r>
              <a:rPr lang="en-US" dirty="0" smtClean="0">
                <a:solidFill>
                  <a:schemeClr val="tx1">
                    <a:lumMod val="75000"/>
                    <a:lumOff val="25000"/>
                  </a:schemeClr>
                </a:solidFill>
              </a:rPr>
              <a:t>in San Diego County</a:t>
            </a:r>
          </a:p>
          <a:p>
            <a:pPr lvl="1"/>
            <a:r>
              <a:rPr lang="en-US" dirty="0" smtClean="0">
                <a:solidFill>
                  <a:schemeClr val="tx1">
                    <a:lumMod val="75000"/>
                    <a:lumOff val="25000"/>
                  </a:schemeClr>
                </a:solidFill>
              </a:rPr>
              <a:t>Measles</a:t>
            </a:r>
          </a:p>
          <a:p>
            <a:pPr lvl="1"/>
            <a:r>
              <a:rPr lang="en-US" dirty="0" smtClean="0">
                <a:solidFill>
                  <a:schemeClr val="tx1">
                    <a:lumMod val="75000"/>
                    <a:lumOff val="25000"/>
                  </a:schemeClr>
                </a:solidFill>
              </a:rPr>
              <a:t>Tuberculosis</a:t>
            </a:r>
          </a:p>
          <a:p>
            <a:r>
              <a:rPr lang="en-US" dirty="0" smtClean="0">
                <a:solidFill>
                  <a:schemeClr val="tx1">
                    <a:lumMod val="75000"/>
                    <a:lumOff val="25000"/>
                  </a:schemeClr>
                </a:solidFill>
              </a:rPr>
              <a:t>Healthcare Sterile Processing Association (HSPA</a:t>
            </a:r>
            <a:r>
              <a:rPr lang="en-US" dirty="0">
                <a:solidFill>
                  <a:schemeClr val="tx1">
                    <a:lumMod val="75000"/>
                    <a:lumOff val="25000"/>
                  </a:schemeClr>
                </a:solidFill>
              </a:rPr>
              <a:t>) </a:t>
            </a:r>
            <a:r>
              <a:rPr lang="en-US" dirty="0" smtClean="0">
                <a:solidFill>
                  <a:schemeClr val="tx1">
                    <a:lumMod val="75000"/>
                    <a:lumOff val="25000"/>
                  </a:schemeClr>
                </a:solidFill>
              </a:rPr>
              <a:t>Conference [</a:t>
            </a:r>
            <a:r>
              <a:rPr lang="en-US" dirty="0" smtClean="0">
                <a:solidFill>
                  <a:schemeClr val="tx1">
                    <a:lumMod val="75000"/>
                    <a:lumOff val="25000"/>
                  </a:schemeClr>
                </a:solidFill>
                <a:hlinkClick r:id="rId3"/>
              </a:rPr>
              <a:t>register</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DATES</a:t>
            </a:r>
            <a:r>
              <a:rPr lang="en-US" dirty="0">
                <a:solidFill>
                  <a:schemeClr val="tx1">
                    <a:lumMod val="75000"/>
                    <a:lumOff val="25000"/>
                  </a:schemeClr>
                </a:solidFill>
              </a:rPr>
              <a:t>: April 21-23, 2024 (Pre-Conference Events starting April 20)</a:t>
            </a:r>
          </a:p>
          <a:p>
            <a:pPr lvl="1"/>
            <a:r>
              <a:rPr lang="en-US" dirty="0">
                <a:solidFill>
                  <a:schemeClr val="tx1">
                    <a:lumMod val="75000"/>
                    <a:lumOff val="25000"/>
                  </a:schemeClr>
                </a:solidFill>
              </a:rPr>
              <a:t>LOCATION: Las Vegas, </a:t>
            </a:r>
            <a:r>
              <a:rPr lang="en-US" dirty="0" smtClean="0">
                <a:solidFill>
                  <a:schemeClr val="tx1">
                    <a:lumMod val="75000"/>
                    <a:lumOff val="25000"/>
                  </a:schemeClr>
                </a:solidFill>
              </a:rPr>
              <a:t>Nevada, Caesars Forum</a:t>
            </a:r>
            <a:endParaRPr lang="en-US" dirty="0"/>
          </a:p>
        </p:txBody>
      </p:sp>
      <p:pic>
        <p:nvPicPr>
          <p:cNvPr id="5" name="Picture 4"/>
          <p:cNvPicPr>
            <a:picLocks noChangeAspect="1"/>
          </p:cNvPicPr>
          <p:nvPr/>
        </p:nvPicPr>
        <p:blipFill>
          <a:blip r:embed="rId4"/>
          <a:stretch>
            <a:fillRect/>
          </a:stretch>
        </p:blipFill>
        <p:spPr>
          <a:xfrm>
            <a:off x="10591800" y="2743200"/>
            <a:ext cx="1281113" cy="1205753"/>
          </a:xfrm>
          <a:prstGeom prst="rect">
            <a:avLst/>
          </a:prstGeom>
        </p:spPr>
      </p:pic>
    </p:spTree>
    <p:extLst>
      <p:ext uri="{BB962C8B-B14F-4D97-AF65-F5344CB8AC3E}">
        <p14:creationId xmlns:p14="http://schemas.microsoft.com/office/powerpoint/2010/main" val="170948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5243" y="0"/>
            <a:ext cx="10058400" cy="1609344"/>
          </a:xfrm>
        </p:spPr>
        <p:txBody>
          <a:bodyPr rtlCol="0">
            <a:normAutofit/>
          </a:bodyPr>
          <a:lstStyle/>
          <a:p>
            <a:pPr>
              <a:defRPr/>
            </a:pPr>
            <a:r>
              <a:rPr lang="en-US" b="1" dirty="0">
                <a:solidFill>
                  <a:schemeClr val="accent2">
                    <a:lumMod val="50000"/>
                  </a:schemeClr>
                </a:solidFill>
              </a:rPr>
              <a:t>Membership Report </a:t>
            </a:r>
            <a:br>
              <a:rPr lang="en-US" b="1" dirty="0">
                <a:solidFill>
                  <a:schemeClr val="accent2">
                    <a:lumMod val="50000"/>
                  </a:schemeClr>
                </a:solidFill>
              </a:rPr>
            </a:br>
            <a:r>
              <a:rPr lang="en-US" sz="2800" dirty="0"/>
              <a:t>Liz </a:t>
            </a:r>
            <a:r>
              <a:rPr lang="en-US" sz="2800" dirty="0" smtClean="0"/>
              <a:t>Jefferson - excused</a:t>
            </a:r>
            <a:endParaRPr lang="en-US" sz="3200" dirty="0"/>
          </a:p>
        </p:txBody>
      </p:sp>
      <p:sp>
        <p:nvSpPr>
          <p:cNvPr id="5" name="TextBox 4">
            <a:extLst>
              <a:ext uri="{FF2B5EF4-FFF2-40B4-BE49-F238E27FC236}">
                <a16:creationId xmlns:a16="http://schemas.microsoft.com/office/drawing/2014/main" id="{974DF82C-74B1-CBB4-052F-D6E5F020050E}"/>
              </a:ext>
            </a:extLst>
          </p:cNvPr>
          <p:cNvSpPr txBox="1"/>
          <p:nvPr/>
        </p:nvSpPr>
        <p:spPr>
          <a:xfrm>
            <a:off x="990600" y="4627602"/>
            <a:ext cx="6601231" cy="110799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Rockwell" panose="02060603020205020403"/>
                <a:ea typeface="+mn-ea"/>
                <a:cs typeface="+mn-cs"/>
              </a:rPr>
              <a:t>Welcome New Member: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Rockwell" panose="02060603020205020403"/>
                <a:ea typeface="+mn-ea"/>
                <a:cs typeface="+mn-cs"/>
              </a:rPr>
              <a:t>Shane Sullivan – VP of Sales at </a:t>
            </a:r>
            <a:r>
              <a:rPr kumimoji="0" lang="en-US" sz="2400" b="0" i="0" u="none" strike="noStrike" kern="1200" cap="none" spc="0" normalizeH="0" baseline="0" noProof="0" dirty="0" err="1">
                <a:ln>
                  <a:noFill/>
                </a:ln>
                <a:solidFill>
                  <a:srgbClr val="0070C0"/>
                </a:solidFill>
                <a:effectLst/>
                <a:uLnTx/>
                <a:uFillTx/>
                <a:latin typeface="Rockwell" panose="02060603020205020403"/>
                <a:ea typeface="+mn-ea"/>
                <a:cs typeface="+mn-cs"/>
              </a:rPr>
              <a:t>Nephros</a:t>
            </a:r>
            <a:r>
              <a:rPr kumimoji="0" lang="en-US" sz="2400" b="0" i="0" u="none" strike="noStrike" kern="1200" cap="none" spc="0" normalizeH="0" baseline="0" noProof="0" dirty="0">
                <a:ln>
                  <a:noFill/>
                </a:ln>
                <a:solidFill>
                  <a:srgbClr val="0070C0"/>
                </a:solidFill>
                <a:effectLst/>
                <a:uLnTx/>
                <a:uFillTx/>
                <a:latin typeface="Rockwell" panose="02060603020205020403"/>
                <a:ea typeface="+mn-ea"/>
                <a:cs typeface="+mn-cs"/>
              </a:rPr>
              <a:t> Inc. </a:t>
            </a:r>
          </a:p>
        </p:txBody>
      </p:sp>
      <p:graphicFrame>
        <p:nvGraphicFramePr>
          <p:cNvPr id="4" name="Table 5">
            <a:extLst>
              <a:ext uri="{FF2B5EF4-FFF2-40B4-BE49-F238E27FC236}">
                <a16:creationId xmlns:a16="http://schemas.microsoft.com/office/drawing/2014/main" id="{5E85567D-D9B6-A0B4-6AF6-B45F2ABEADCB}"/>
              </a:ext>
            </a:extLst>
          </p:cNvPr>
          <p:cNvGraphicFramePr>
            <a:graphicFrameLocks noGrp="1"/>
          </p:cNvGraphicFramePr>
          <p:nvPr>
            <p:extLst/>
          </p:nvPr>
        </p:nvGraphicFramePr>
        <p:xfrm>
          <a:off x="1981200" y="1447800"/>
          <a:ext cx="7162800" cy="2286000"/>
        </p:xfrm>
        <a:graphic>
          <a:graphicData uri="http://schemas.openxmlformats.org/drawingml/2006/table">
            <a:tbl>
              <a:tblPr firstRow="1" bandRow="1">
                <a:tableStyleId>{5C22544A-7EE6-4342-B048-85BDC9FD1C3A}</a:tableStyleId>
              </a:tblPr>
              <a:tblGrid>
                <a:gridCol w="3751943">
                  <a:extLst>
                    <a:ext uri="{9D8B030D-6E8A-4147-A177-3AD203B41FA5}">
                      <a16:colId xmlns:a16="http://schemas.microsoft.com/office/drawing/2014/main" val="2197059034"/>
                    </a:ext>
                  </a:extLst>
                </a:gridCol>
                <a:gridCol w="3410857">
                  <a:extLst>
                    <a:ext uri="{9D8B030D-6E8A-4147-A177-3AD203B41FA5}">
                      <a16:colId xmlns:a16="http://schemas.microsoft.com/office/drawing/2014/main" val="1194255371"/>
                    </a:ext>
                  </a:extLst>
                </a:gridCol>
              </a:tblGrid>
              <a:tr h="370840">
                <a:tc gridSpan="2">
                  <a:txBody>
                    <a:bodyPr/>
                    <a:lstStyle/>
                    <a:p>
                      <a:r>
                        <a:rPr lang="en-US" sz="2400" dirty="0"/>
                        <a:t>Membership Update (4/4/24)</a:t>
                      </a:r>
                    </a:p>
                  </a:txBody>
                  <a:tcPr/>
                </a:tc>
                <a:tc hMerge="1">
                  <a:txBody>
                    <a:bodyPr/>
                    <a:lstStyle/>
                    <a:p>
                      <a:endParaRPr lang="en-US" dirty="0"/>
                    </a:p>
                  </a:txBody>
                  <a:tcPr/>
                </a:tc>
                <a:extLst>
                  <a:ext uri="{0D108BD9-81ED-4DB2-BD59-A6C34878D82A}">
                    <a16:rowId xmlns:a16="http://schemas.microsoft.com/office/drawing/2014/main" val="4256698305"/>
                  </a:ext>
                </a:extLst>
              </a:tr>
              <a:tr h="370840">
                <a:tc>
                  <a:txBody>
                    <a:bodyPr/>
                    <a:lstStyle/>
                    <a:p>
                      <a:r>
                        <a:rPr lang="en-US" sz="2400" dirty="0"/>
                        <a:t>Total Members</a:t>
                      </a:r>
                    </a:p>
                  </a:txBody>
                  <a:tcPr/>
                </a:tc>
                <a:tc>
                  <a:txBody>
                    <a:bodyPr/>
                    <a:lstStyle/>
                    <a:p>
                      <a:r>
                        <a:rPr lang="en-US" sz="2400" dirty="0"/>
                        <a:t>153</a:t>
                      </a:r>
                    </a:p>
                  </a:txBody>
                  <a:tcPr/>
                </a:tc>
                <a:extLst>
                  <a:ext uri="{0D108BD9-81ED-4DB2-BD59-A6C34878D82A}">
                    <a16:rowId xmlns:a16="http://schemas.microsoft.com/office/drawing/2014/main" val="3400781312"/>
                  </a:ext>
                </a:extLst>
              </a:tr>
              <a:tr h="370840">
                <a:tc>
                  <a:txBody>
                    <a:bodyPr/>
                    <a:lstStyle/>
                    <a:p>
                      <a:r>
                        <a:rPr lang="en-US" sz="2400" dirty="0"/>
                        <a:t>Active Members </a:t>
                      </a:r>
                    </a:p>
                  </a:txBody>
                  <a:tcPr/>
                </a:tc>
                <a:tc>
                  <a:txBody>
                    <a:bodyPr/>
                    <a:lstStyle/>
                    <a:p>
                      <a:r>
                        <a:rPr lang="en-US" sz="2400" dirty="0"/>
                        <a:t>110</a:t>
                      </a:r>
                    </a:p>
                  </a:txBody>
                  <a:tcPr/>
                </a:tc>
                <a:extLst>
                  <a:ext uri="{0D108BD9-81ED-4DB2-BD59-A6C34878D82A}">
                    <a16:rowId xmlns:a16="http://schemas.microsoft.com/office/drawing/2014/main" val="2291364886"/>
                  </a:ext>
                </a:extLst>
              </a:tr>
              <a:tr h="370840">
                <a:tc>
                  <a:txBody>
                    <a:bodyPr/>
                    <a:lstStyle/>
                    <a:p>
                      <a:r>
                        <a:rPr lang="en-US" sz="2400" dirty="0"/>
                        <a:t>Associate Members</a:t>
                      </a:r>
                    </a:p>
                  </a:txBody>
                  <a:tcPr/>
                </a:tc>
                <a:tc>
                  <a:txBody>
                    <a:bodyPr/>
                    <a:lstStyle/>
                    <a:p>
                      <a:r>
                        <a:rPr lang="en-US" sz="2400" dirty="0"/>
                        <a:t>43</a:t>
                      </a:r>
                    </a:p>
                  </a:txBody>
                  <a:tcPr/>
                </a:tc>
                <a:extLst>
                  <a:ext uri="{0D108BD9-81ED-4DB2-BD59-A6C34878D82A}">
                    <a16:rowId xmlns:a16="http://schemas.microsoft.com/office/drawing/2014/main" val="1739401964"/>
                  </a:ext>
                </a:extLst>
              </a:tr>
              <a:tr h="370840">
                <a:tc>
                  <a:txBody>
                    <a:bodyPr/>
                    <a:lstStyle/>
                    <a:p>
                      <a:r>
                        <a:rPr lang="en-US" sz="2400" dirty="0"/>
                        <a:t>CIC Certified</a:t>
                      </a:r>
                    </a:p>
                  </a:txBody>
                  <a:tcPr/>
                </a:tc>
                <a:tc>
                  <a:txBody>
                    <a:bodyPr/>
                    <a:lstStyle/>
                    <a:p>
                      <a:r>
                        <a:rPr lang="en-US" sz="2400" dirty="0"/>
                        <a:t>54</a:t>
                      </a:r>
                    </a:p>
                  </a:txBody>
                  <a:tcPr/>
                </a:tc>
                <a:extLst>
                  <a:ext uri="{0D108BD9-81ED-4DB2-BD59-A6C34878D82A}">
                    <a16:rowId xmlns:a16="http://schemas.microsoft.com/office/drawing/2014/main" val="2561916426"/>
                  </a:ext>
                </a:extLst>
              </a:tr>
            </a:tbl>
          </a:graphicData>
        </a:graphic>
      </p:graphicFrame>
    </p:spTree>
    <p:extLst>
      <p:ext uri="{BB962C8B-B14F-4D97-AF65-F5344CB8AC3E}">
        <p14:creationId xmlns:p14="http://schemas.microsoft.com/office/powerpoint/2010/main" val="141417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39EC4-3996-A1D6-7F37-E2416592B0B4}"/>
              </a:ext>
            </a:extLst>
          </p:cNvPr>
          <p:cNvPicPr>
            <a:picLocks noChangeAspect="1"/>
          </p:cNvPicPr>
          <p:nvPr/>
        </p:nvPicPr>
        <p:blipFill>
          <a:blip r:embed="rId2"/>
          <a:stretch>
            <a:fillRect/>
          </a:stretch>
        </p:blipFill>
        <p:spPr>
          <a:xfrm>
            <a:off x="5791200" y="190500"/>
            <a:ext cx="5411244" cy="6477000"/>
          </a:xfrm>
          <a:prstGeom prst="rect">
            <a:avLst/>
          </a:prstGeom>
          <a:ln w="28575">
            <a:solidFill>
              <a:srgbClr val="0070C0"/>
            </a:solidFill>
          </a:ln>
        </p:spPr>
      </p:pic>
      <p:sp>
        <p:nvSpPr>
          <p:cNvPr id="7" name="TextBox 6">
            <a:extLst>
              <a:ext uri="{FF2B5EF4-FFF2-40B4-BE49-F238E27FC236}">
                <a16:creationId xmlns:a16="http://schemas.microsoft.com/office/drawing/2014/main" id="{A65CF6CA-1B36-BB02-73B4-636DEFE1E8F2}"/>
              </a:ext>
            </a:extLst>
          </p:cNvPr>
          <p:cNvSpPr txBox="1"/>
          <p:nvPr/>
        </p:nvSpPr>
        <p:spPr>
          <a:xfrm>
            <a:off x="914400" y="1676400"/>
            <a:ext cx="4038600"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55D5D">
                    <a:lumMod val="75000"/>
                  </a:srgbClr>
                </a:solidFill>
                <a:effectLst/>
                <a:uLnTx/>
                <a:uFillTx/>
                <a:latin typeface="Rockwell" panose="02060603020205020403"/>
                <a:ea typeface="+mn-ea"/>
                <a:cs typeface="+mn-cs"/>
              </a:rPr>
              <a:t>Membership Justification Document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77783894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6.jpeg"/></Relationships>
</file>

<file path=ppt/theme/theme1.xml><?xml version="1.0" encoding="utf-8"?>
<a:theme xmlns:a="http://schemas.openxmlformats.org/drawingml/2006/main" name="BD-PPT-Template">
  <a:themeElements>
    <a:clrScheme name="Custom 6">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F6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6 BD-PPT-16x9-External-OrangeAngles-HighPosition" id="{AD3F9425-59D0-C44A-94A9-75745A6DB567}" vid="{B8AF6F03-4C3B-F140-8789-4FB859AC0B90}"/>
    </a:ext>
  </a:extLst>
</a:theme>
</file>

<file path=ppt/theme/theme2.xml><?xml version="1.0" encoding="utf-8"?>
<a:theme xmlns:a="http://schemas.openxmlformats.org/drawingml/2006/main" name="BD">
  <a:themeElements>
    <a:clrScheme name="Custom 2">
      <a:dk1>
        <a:srgbClr val="5E5E5E"/>
      </a:dk1>
      <a:lt1>
        <a:srgbClr val="FFFFFF"/>
      </a:lt1>
      <a:dk2>
        <a:srgbClr val="050A3D"/>
      </a:dk2>
      <a:lt2>
        <a:srgbClr val="F9F4F1"/>
      </a:lt2>
      <a:accent1>
        <a:srgbClr val="060A3C"/>
      </a:accent1>
      <a:accent2>
        <a:srgbClr val="044ED7"/>
      </a:accent2>
      <a:accent3>
        <a:srgbClr val="1D74FF"/>
      </a:accent3>
      <a:accent4>
        <a:srgbClr val="9199D8"/>
      </a:accent4>
      <a:accent5>
        <a:srgbClr val="FF6E00"/>
      </a:accent5>
      <a:accent6>
        <a:srgbClr val="DBD8D7"/>
      </a:accent6>
      <a:hlink>
        <a:srgbClr val="044DD6"/>
      </a:hlink>
      <a:folHlink>
        <a:srgbClr val="044D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spcBef>
            <a:spcPts val="0"/>
          </a:spcBef>
          <a:spcAft>
            <a:spcPts val="0"/>
          </a:spcAft>
          <a:buClrTx/>
          <a:buSzTx/>
          <a:buFontTx/>
          <a:buNone/>
          <a:tabLst/>
          <a:defRPr kumimoji="0" sz="3600" u="none" strike="noStrike" cap="none" normalizeH="0" baseline="0" dirty="0" smtClean="0">
            <a:ln>
              <a:noFill/>
            </a:ln>
            <a:solidFill>
              <a:srgbClr val="FFFFFF"/>
            </a:solidFill>
            <a:effectLst/>
            <a:uFillTx/>
            <a:latin typeface="FS Albert Pro Light" panose="02000503040000020004" pitchFamily="2" charset="0"/>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spPr>
      <a:bodyPr wrap="square" lIns="91440" tIns="45720" rIns="91440" bIns="45720" rtlCol="0">
        <a:spAutoFit/>
      </a:bodyPr>
      <a:lstStyle>
        <a:defPPr algn="l" defTabSz="825500" hangingPunct="1">
          <a:defRPr sz="3600" dirty="0" smtClean="0">
            <a:solidFill>
              <a:schemeClr val="tx2"/>
            </a:solidFill>
            <a:latin typeface="FS Albert Pro Light" panose="02000503040000020004" pitchFamily="2" charset="0"/>
            <a:ea typeface="+mj-ea"/>
            <a:cs typeface="+mj-cs"/>
            <a:sym typeface="FSAlbertPro-Light"/>
          </a:defRPr>
        </a:defPPr>
      </a:lstStyle>
    </a:txDef>
  </a:objectDefaults>
  <a:extraClrSchemeLst/>
  <a:extLst>
    <a:ext uri="{05A4C25C-085E-4340-85A3-A5531E510DB2}">
      <thm15:themeFamily xmlns:thm15="http://schemas.microsoft.com/office/thememl/2012/main" name="BD-PPT-External" id="{11DCF4F7-7DE7-0D44-A843-C256DE7092C8}" vid="{1C82D3B8-2194-2745-A0D0-1E1F9A8040D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6074</TotalTime>
  <Words>1721</Words>
  <Application>Microsoft Office PowerPoint</Application>
  <PresentationFormat>Widescreen</PresentationFormat>
  <Paragraphs>295</Paragraphs>
  <Slides>36</Slides>
  <Notes>19</Notes>
  <HiddenSlides>0</HiddenSlides>
  <MMClips>0</MMClips>
  <ScaleCrop>false</ScaleCrop>
  <HeadingPairs>
    <vt:vector size="6" baseType="variant">
      <vt:variant>
        <vt:lpstr>Fonts Used</vt:lpstr>
      </vt:variant>
      <vt:variant>
        <vt:i4>28</vt:i4>
      </vt:variant>
      <vt:variant>
        <vt:lpstr>Theme</vt:lpstr>
      </vt:variant>
      <vt:variant>
        <vt:i4>4</vt:i4>
      </vt:variant>
      <vt:variant>
        <vt:lpstr>Slide Titles</vt:lpstr>
      </vt:variant>
      <vt:variant>
        <vt:i4>36</vt:i4>
      </vt:variant>
    </vt:vector>
  </HeadingPairs>
  <TitlesOfParts>
    <vt:vector size="68" baseType="lpstr">
      <vt:lpstr>ＭＳ Ｐゴシック</vt:lpstr>
      <vt:lpstr>Aptos</vt:lpstr>
      <vt:lpstr>Arial</vt:lpstr>
      <vt:lpstr>Arial Black</vt:lpstr>
      <vt:lpstr>Calibri</vt:lpstr>
      <vt:lpstr>Calibri Light</vt:lpstr>
      <vt:lpstr>Courier New</vt:lpstr>
      <vt:lpstr>FS Albert Pro</vt:lpstr>
      <vt:lpstr>FS Albert Pro Light</vt:lpstr>
      <vt:lpstr>FSAlbertPro</vt:lpstr>
      <vt:lpstr>FSAlbertPro-Light</vt:lpstr>
      <vt:lpstr>Gotham Black</vt:lpstr>
      <vt:lpstr>Gotham Bold</vt:lpstr>
      <vt:lpstr>Gotham Book</vt:lpstr>
      <vt:lpstr>Gotham Light</vt:lpstr>
      <vt:lpstr>Gotham Medium</vt:lpstr>
      <vt:lpstr>Helvetica Neue</vt:lpstr>
      <vt:lpstr>Helvetica Neue Medium</vt:lpstr>
      <vt:lpstr>inherit</vt:lpstr>
      <vt:lpstr>Lato</vt:lpstr>
      <vt:lpstr>Lucida Grande</vt:lpstr>
      <vt:lpstr>Roboto</vt:lpstr>
      <vt:lpstr>Rockwell</vt:lpstr>
      <vt:lpstr>Rockwell Condensed</vt:lpstr>
      <vt:lpstr>Symbol</vt:lpstr>
      <vt:lpstr>Times New Roman</vt:lpstr>
      <vt:lpstr>Verdana</vt:lpstr>
      <vt:lpstr>Wingdings</vt:lpstr>
      <vt:lpstr>BD-PPT-Template</vt:lpstr>
      <vt:lpstr>BD</vt:lpstr>
      <vt:lpstr>Wood Type</vt:lpstr>
      <vt:lpstr>Office Theme</vt:lpstr>
      <vt:lpstr>PowerPoint Presentation</vt:lpstr>
      <vt:lpstr>Meeting Sponsored by:</vt:lpstr>
      <vt:lpstr>Introductions &amp; Recognitions</vt:lpstr>
      <vt:lpstr>Old Business Jarrod Becasen</vt:lpstr>
      <vt:lpstr>PowerPoint Presentation</vt:lpstr>
      <vt:lpstr>2024 Chapter Goals</vt:lpstr>
      <vt:lpstr>New Business Jarrod Becasen</vt:lpstr>
      <vt:lpstr>Membership Report  Liz Jefferson - excused</vt:lpstr>
      <vt:lpstr>PowerPoint Presentation</vt:lpstr>
      <vt:lpstr>Treasurer Report Kristyn Schumacher</vt:lpstr>
      <vt:lpstr>Legislative Report Kim Delahanty - Excused </vt:lpstr>
      <vt:lpstr>PowerPoint Presentation</vt:lpstr>
      <vt:lpstr>Become an APIC Virtual Advocate!</vt:lpstr>
      <vt:lpstr>Invite Us to a Chapter Meeting!</vt:lpstr>
      <vt:lpstr>PowerPoint Presentation</vt:lpstr>
      <vt:lpstr>PowerPoint Presentation</vt:lpstr>
      <vt:lpstr>PowerPoint Presentation</vt:lpstr>
      <vt:lpstr>Current State of Appropriations – FY 2024</vt:lpstr>
      <vt:lpstr>FY 2024 Appropriations</vt:lpstr>
      <vt:lpstr>118th Congress </vt:lpstr>
      <vt:lpstr>Nominating &amp; Awards Report Claudia Sanchez Goad &amp; Lisa Mattia</vt:lpstr>
      <vt:lpstr>Nominating &amp; Awards Report Claudia Sanchez Goad &amp; Lisa Mattia</vt:lpstr>
      <vt:lpstr>Education Report kai Bryant &amp; Kyle Mataya</vt:lpstr>
      <vt:lpstr>Education Report kai Bryant &amp; Kyle Mataya</vt:lpstr>
      <vt:lpstr>Education Report kai Bryant &amp; Kyle Mataya</vt:lpstr>
      <vt:lpstr>Education Report kai Bryant &amp; Kyle Mataya</vt:lpstr>
      <vt:lpstr>Social Report Latrice Jackson-Washington, Heidi Campas-Higgins, Christian Andaya</vt:lpstr>
      <vt:lpstr>HAI Liaison &amp; Advisory Report Maggie Turner, Deweese Quigley</vt:lpstr>
      <vt:lpstr>CA APIC Jessica Alicdan, Jarrod Becasen</vt:lpstr>
      <vt:lpstr>IDAC Report Lisa Kilgore</vt:lpstr>
      <vt:lpstr>GERM Commission Report Frank Myers</vt:lpstr>
      <vt:lpstr>Long Term Care Lisa Kilgore</vt:lpstr>
      <vt:lpstr>Ambulatory Care Janessa Esteban</vt:lpstr>
      <vt:lpstr>Pediatric Care Rady Children's</vt:lpstr>
      <vt:lpstr>County Epidemiology Grace Kang &amp; Mara Rauhauser</vt:lpstr>
      <vt:lpstr>Announcements, 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and Imperial County APIC Chapter 45th Anniversary!</dc:title>
  <dc:creator>sdic apic</dc:creator>
  <cp:lastModifiedBy>Becasen, Jarrod</cp:lastModifiedBy>
  <cp:revision>320</cp:revision>
  <dcterms:created xsi:type="dcterms:W3CDTF">2019-10-09T18:16:16Z</dcterms:created>
  <dcterms:modified xsi:type="dcterms:W3CDTF">2024-04-10T17:06:50Z</dcterms:modified>
</cp:coreProperties>
</file>