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2.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45" r:id="rId1"/>
    <p:sldMasterId id="2147484380" r:id="rId2"/>
    <p:sldMasterId id="2147484496" r:id="rId3"/>
  </p:sldMasterIdLst>
  <p:notesMasterIdLst>
    <p:notesMasterId r:id="rId39"/>
  </p:notesMasterIdLst>
  <p:sldIdLst>
    <p:sldId id="256" r:id="rId4"/>
    <p:sldId id="742" r:id="rId5"/>
    <p:sldId id="568" r:id="rId6"/>
    <p:sldId id="697" r:id="rId7"/>
    <p:sldId id="839" r:id="rId8"/>
    <p:sldId id="698" r:id="rId9"/>
    <p:sldId id="614" r:id="rId10"/>
    <p:sldId id="795" r:id="rId11"/>
    <p:sldId id="845" r:id="rId12"/>
    <p:sldId id="787" r:id="rId13"/>
    <p:sldId id="797" r:id="rId14"/>
    <p:sldId id="846" r:id="rId15"/>
    <p:sldId id="844" r:id="rId16"/>
    <p:sldId id="615" r:id="rId17"/>
    <p:sldId id="616" r:id="rId18"/>
    <p:sldId id="841" r:id="rId19"/>
    <p:sldId id="842" r:id="rId20"/>
    <p:sldId id="843" r:id="rId21"/>
    <p:sldId id="799" r:id="rId22"/>
    <p:sldId id="804" r:id="rId23"/>
    <p:sldId id="837" r:id="rId24"/>
    <p:sldId id="828" r:id="rId25"/>
    <p:sldId id="838" r:id="rId26"/>
    <p:sldId id="829" r:id="rId27"/>
    <p:sldId id="290" r:id="rId28"/>
    <p:sldId id="702" r:id="rId29"/>
    <p:sldId id="798" r:id="rId30"/>
    <p:sldId id="649" r:id="rId31"/>
    <p:sldId id="581" r:id="rId32"/>
    <p:sldId id="650" r:id="rId33"/>
    <p:sldId id="786" r:id="rId34"/>
    <p:sldId id="584" r:id="rId35"/>
    <p:sldId id="585" r:id="rId36"/>
    <p:sldId id="586" r:id="rId37"/>
    <p:sldId id="705"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3228"/>
    <a:srgbClr val="614542"/>
    <a:srgbClr val="4E1610"/>
    <a:srgbClr val="CC0099"/>
    <a:srgbClr val="0091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427" autoAdjust="0"/>
    <p:restoredTop sz="96238" autoAdjust="0"/>
  </p:normalViewPr>
  <p:slideViewPr>
    <p:cSldViewPr>
      <p:cViewPr varScale="1">
        <p:scale>
          <a:sx n="61" d="100"/>
          <a:sy n="61" d="100"/>
        </p:scale>
        <p:origin x="102" y="1194"/>
      </p:cViewPr>
      <p:guideLst>
        <p:guide orient="horz" pos="2160"/>
        <p:guide pos="3840"/>
      </p:guideLst>
    </p:cSldViewPr>
  </p:slideViewPr>
  <p:notesTextViewPr>
    <p:cViewPr>
      <p:scale>
        <a:sx n="3" d="2"/>
        <a:sy n="3" d="2"/>
      </p:scale>
      <p:origin x="0" y="0"/>
    </p:cViewPr>
  </p:notesTextViewPr>
  <p:sorterViewPr>
    <p:cViewPr>
      <p:scale>
        <a:sx n="80" d="100"/>
        <a:sy n="80" d="100"/>
      </p:scale>
      <p:origin x="0" y="7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775050-B3C2-49BD-ABAB-ED96293CA4F9}"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74BF0D74-06B6-4DA5-884C-EEEFDF5EC29C}">
      <dgm:prSet/>
      <dgm:spPr/>
      <dgm:t>
        <a:bodyPr/>
        <a:lstStyle/>
        <a:p>
          <a:r>
            <a:rPr lang="en-US" b="1"/>
            <a:t>135</a:t>
          </a:r>
          <a:r>
            <a:rPr lang="en-US"/>
            <a:t> members </a:t>
          </a:r>
          <a:r>
            <a:rPr lang="en-US" dirty="0"/>
            <a:t>as of 8/1/25</a:t>
          </a:r>
        </a:p>
      </dgm:t>
    </dgm:pt>
    <dgm:pt modelId="{3DD29E20-8FFB-4DDE-8E8C-8F3D99BB6E00}" type="parTrans" cxnId="{677FB6CF-C8B3-4A57-8E0E-026E3C496804}">
      <dgm:prSet/>
      <dgm:spPr/>
      <dgm:t>
        <a:bodyPr/>
        <a:lstStyle/>
        <a:p>
          <a:endParaRPr lang="en-US"/>
        </a:p>
      </dgm:t>
    </dgm:pt>
    <dgm:pt modelId="{3210E5C6-2E35-4F5A-ADEF-EBC68FB54974}" type="sibTrans" cxnId="{677FB6CF-C8B3-4A57-8E0E-026E3C496804}">
      <dgm:prSet/>
      <dgm:spPr/>
      <dgm:t>
        <a:bodyPr/>
        <a:lstStyle/>
        <a:p>
          <a:endParaRPr lang="en-US"/>
        </a:p>
      </dgm:t>
    </dgm:pt>
    <dgm:pt modelId="{A433AB5F-4564-4A72-BB8A-07EBFAE1D29E}">
      <dgm:prSet/>
      <dgm:spPr/>
      <dgm:t>
        <a:bodyPr/>
        <a:lstStyle/>
        <a:p>
          <a:r>
            <a:rPr lang="en-US" b="1" dirty="0"/>
            <a:t>98</a:t>
          </a:r>
          <a:r>
            <a:rPr lang="en-US" dirty="0"/>
            <a:t> full/active members</a:t>
          </a:r>
        </a:p>
      </dgm:t>
    </dgm:pt>
    <dgm:pt modelId="{76200304-EEB8-4D75-B255-CF00390E9FD2}" type="parTrans" cxnId="{844F19C0-265D-4F79-8E3F-5734C22B3084}">
      <dgm:prSet/>
      <dgm:spPr/>
      <dgm:t>
        <a:bodyPr/>
        <a:lstStyle/>
        <a:p>
          <a:endParaRPr lang="en-US"/>
        </a:p>
      </dgm:t>
    </dgm:pt>
    <dgm:pt modelId="{D6EDC9F6-6387-4113-B1EE-EF492525CCBF}" type="sibTrans" cxnId="{844F19C0-265D-4F79-8E3F-5734C22B3084}">
      <dgm:prSet/>
      <dgm:spPr/>
      <dgm:t>
        <a:bodyPr/>
        <a:lstStyle/>
        <a:p>
          <a:endParaRPr lang="en-US"/>
        </a:p>
      </dgm:t>
    </dgm:pt>
    <dgm:pt modelId="{88B89DE8-D1C3-43CF-8EFC-8159A9373DA2}">
      <dgm:prSet/>
      <dgm:spPr/>
      <dgm:t>
        <a:bodyPr/>
        <a:lstStyle/>
        <a:p>
          <a:r>
            <a:rPr lang="en-US" b="1" dirty="0"/>
            <a:t>37</a:t>
          </a:r>
          <a:r>
            <a:rPr lang="en-US" dirty="0"/>
            <a:t> associate/supporting members </a:t>
          </a:r>
        </a:p>
      </dgm:t>
    </dgm:pt>
    <dgm:pt modelId="{651663B5-8AFD-4C24-9D13-1308072D5C03}" type="parTrans" cxnId="{64287622-0B6E-4121-B1DA-FC6E0B0AD970}">
      <dgm:prSet/>
      <dgm:spPr/>
      <dgm:t>
        <a:bodyPr/>
        <a:lstStyle/>
        <a:p>
          <a:endParaRPr lang="en-US"/>
        </a:p>
      </dgm:t>
    </dgm:pt>
    <dgm:pt modelId="{7EE57DBE-B846-44F1-8610-7B1D093C3EA5}" type="sibTrans" cxnId="{64287622-0B6E-4121-B1DA-FC6E0B0AD970}">
      <dgm:prSet/>
      <dgm:spPr/>
      <dgm:t>
        <a:bodyPr/>
        <a:lstStyle/>
        <a:p>
          <a:endParaRPr lang="en-US"/>
        </a:p>
      </dgm:t>
    </dgm:pt>
    <dgm:pt modelId="{EA098B6C-9676-4B63-95CC-DF2ECBA721E9}">
      <dgm:prSet/>
      <dgm:spPr/>
      <dgm:t>
        <a:bodyPr/>
        <a:lstStyle/>
        <a:p>
          <a:r>
            <a:rPr lang="en-US" b="1" dirty="0"/>
            <a:t>49</a:t>
          </a:r>
          <a:r>
            <a:rPr lang="en-US" dirty="0"/>
            <a:t> members with CIC</a:t>
          </a:r>
        </a:p>
      </dgm:t>
    </dgm:pt>
    <dgm:pt modelId="{E23DC4A6-8C53-4046-A5A4-B38BF00B10CD}" type="parTrans" cxnId="{C0963FD1-702B-4A47-AD9D-D8EA9B4963D0}">
      <dgm:prSet/>
      <dgm:spPr/>
      <dgm:t>
        <a:bodyPr/>
        <a:lstStyle/>
        <a:p>
          <a:endParaRPr lang="en-US"/>
        </a:p>
      </dgm:t>
    </dgm:pt>
    <dgm:pt modelId="{FFC81BE8-24F6-46AA-9DB5-6C0F364E2D5A}" type="sibTrans" cxnId="{C0963FD1-702B-4A47-AD9D-D8EA9B4963D0}">
      <dgm:prSet/>
      <dgm:spPr/>
      <dgm:t>
        <a:bodyPr/>
        <a:lstStyle/>
        <a:p>
          <a:endParaRPr lang="en-US"/>
        </a:p>
      </dgm:t>
    </dgm:pt>
    <dgm:pt modelId="{BAAAFAF5-5C24-42B0-B75C-88492F43EB89}">
      <dgm:prSet/>
      <dgm:spPr/>
      <dgm:t>
        <a:bodyPr/>
        <a:lstStyle/>
        <a:p>
          <a:r>
            <a:rPr lang="en-US" b="1" dirty="0"/>
            <a:t>2</a:t>
          </a:r>
          <a:r>
            <a:rPr lang="en-US" dirty="0"/>
            <a:t> members LTC-CIP</a:t>
          </a:r>
        </a:p>
      </dgm:t>
    </dgm:pt>
    <dgm:pt modelId="{E4514032-1687-497A-877E-361A70F52A71}" type="parTrans" cxnId="{DCC55703-EDF3-47DE-8E55-9E132419EB4E}">
      <dgm:prSet/>
      <dgm:spPr/>
      <dgm:t>
        <a:bodyPr/>
        <a:lstStyle/>
        <a:p>
          <a:endParaRPr lang="en-US"/>
        </a:p>
      </dgm:t>
    </dgm:pt>
    <dgm:pt modelId="{5331F8DD-4787-4CE8-B4B6-E480443C87B6}" type="sibTrans" cxnId="{DCC55703-EDF3-47DE-8E55-9E132419EB4E}">
      <dgm:prSet/>
      <dgm:spPr/>
      <dgm:t>
        <a:bodyPr/>
        <a:lstStyle/>
        <a:p>
          <a:endParaRPr lang="en-US"/>
        </a:p>
      </dgm:t>
    </dgm:pt>
    <dgm:pt modelId="{A309191B-D0B6-4D37-AC88-1ED8085BD0A5}" type="pres">
      <dgm:prSet presAssocID="{1C775050-B3C2-49BD-ABAB-ED96293CA4F9}" presName="vert0" presStyleCnt="0">
        <dgm:presLayoutVars>
          <dgm:dir/>
          <dgm:animOne val="branch"/>
          <dgm:animLvl val="lvl"/>
        </dgm:presLayoutVars>
      </dgm:prSet>
      <dgm:spPr/>
    </dgm:pt>
    <dgm:pt modelId="{903A0DF9-9F84-42DE-9198-3F38EBB25EDE}" type="pres">
      <dgm:prSet presAssocID="{74BF0D74-06B6-4DA5-884C-EEEFDF5EC29C}" presName="thickLine" presStyleLbl="alignNode1" presStyleIdx="0" presStyleCnt="5"/>
      <dgm:spPr/>
    </dgm:pt>
    <dgm:pt modelId="{3D985594-6AF3-44B3-9DC8-FA73F2750DF7}" type="pres">
      <dgm:prSet presAssocID="{74BF0D74-06B6-4DA5-884C-EEEFDF5EC29C}" presName="horz1" presStyleCnt="0"/>
      <dgm:spPr/>
    </dgm:pt>
    <dgm:pt modelId="{70D826B4-8BD1-43DC-A8D6-470500423ED2}" type="pres">
      <dgm:prSet presAssocID="{74BF0D74-06B6-4DA5-884C-EEEFDF5EC29C}" presName="tx1" presStyleLbl="revTx" presStyleIdx="0" presStyleCnt="5"/>
      <dgm:spPr/>
    </dgm:pt>
    <dgm:pt modelId="{08886E78-0646-4928-840F-B704A6E12866}" type="pres">
      <dgm:prSet presAssocID="{74BF0D74-06B6-4DA5-884C-EEEFDF5EC29C}" presName="vert1" presStyleCnt="0"/>
      <dgm:spPr/>
    </dgm:pt>
    <dgm:pt modelId="{FD1D759E-8ABE-41B4-8899-0F0F090BC425}" type="pres">
      <dgm:prSet presAssocID="{A433AB5F-4564-4A72-BB8A-07EBFAE1D29E}" presName="thickLine" presStyleLbl="alignNode1" presStyleIdx="1" presStyleCnt="5"/>
      <dgm:spPr/>
    </dgm:pt>
    <dgm:pt modelId="{5B1EDE52-878A-4E9C-98AD-B07D7BC85808}" type="pres">
      <dgm:prSet presAssocID="{A433AB5F-4564-4A72-BB8A-07EBFAE1D29E}" presName="horz1" presStyleCnt="0"/>
      <dgm:spPr/>
    </dgm:pt>
    <dgm:pt modelId="{931B1FFA-590C-4123-A35F-F441D594C403}" type="pres">
      <dgm:prSet presAssocID="{A433AB5F-4564-4A72-BB8A-07EBFAE1D29E}" presName="tx1" presStyleLbl="revTx" presStyleIdx="1" presStyleCnt="5"/>
      <dgm:spPr/>
    </dgm:pt>
    <dgm:pt modelId="{A0EFC78D-52F9-4A0B-BAED-0F258A6A0C29}" type="pres">
      <dgm:prSet presAssocID="{A433AB5F-4564-4A72-BB8A-07EBFAE1D29E}" presName="vert1" presStyleCnt="0"/>
      <dgm:spPr/>
    </dgm:pt>
    <dgm:pt modelId="{3CEB57E9-C56A-4F95-A8F3-16D2A34793A5}" type="pres">
      <dgm:prSet presAssocID="{88B89DE8-D1C3-43CF-8EFC-8159A9373DA2}" presName="thickLine" presStyleLbl="alignNode1" presStyleIdx="2" presStyleCnt="5"/>
      <dgm:spPr/>
    </dgm:pt>
    <dgm:pt modelId="{39A61FAC-4066-49BC-913C-CF92AC95DB26}" type="pres">
      <dgm:prSet presAssocID="{88B89DE8-D1C3-43CF-8EFC-8159A9373DA2}" presName="horz1" presStyleCnt="0"/>
      <dgm:spPr/>
    </dgm:pt>
    <dgm:pt modelId="{4E77E323-30EE-44E0-A161-A5802E333C7D}" type="pres">
      <dgm:prSet presAssocID="{88B89DE8-D1C3-43CF-8EFC-8159A9373DA2}" presName="tx1" presStyleLbl="revTx" presStyleIdx="2" presStyleCnt="5"/>
      <dgm:spPr/>
    </dgm:pt>
    <dgm:pt modelId="{A51093F8-D586-4072-A37D-71B37C9AB02A}" type="pres">
      <dgm:prSet presAssocID="{88B89DE8-D1C3-43CF-8EFC-8159A9373DA2}" presName="vert1" presStyleCnt="0"/>
      <dgm:spPr/>
    </dgm:pt>
    <dgm:pt modelId="{B3488081-3609-4CD0-B69C-4069A79DD80D}" type="pres">
      <dgm:prSet presAssocID="{EA098B6C-9676-4B63-95CC-DF2ECBA721E9}" presName="thickLine" presStyleLbl="alignNode1" presStyleIdx="3" presStyleCnt="5"/>
      <dgm:spPr/>
    </dgm:pt>
    <dgm:pt modelId="{FA6F61EE-EB41-4669-B4CC-39FA47318CC9}" type="pres">
      <dgm:prSet presAssocID="{EA098B6C-9676-4B63-95CC-DF2ECBA721E9}" presName="horz1" presStyleCnt="0"/>
      <dgm:spPr/>
    </dgm:pt>
    <dgm:pt modelId="{76543BF3-8AFB-4C16-890D-12B9DFB14364}" type="pres">
      <dgm:prSet presAssocID="{EA098B6C-9676-4B63-95CC-DF2ECBA721E9}" presName="tx1" presStyleLbl="revTx" presStyleIdx="3" presStyleCnt="5"/>
      <dgm:spPr/>
    </dgm:pt>
    <dgm:pt modelId="{7DA91697-66ED-4C0C-A170-D4721EAEEE58}" type="pres">
      <dgm:prSet presAssocID="{EA098B6C-9676-4B63-95CC-DF2ECBA721E9}" presName="vert1" presStyleCnt="0"/>
      <dgm:spPr/>
    </dgm:pt>
    <dgm:pt modelId="{5F46C4BE-A4AD-47A7-9A70-7E45A80ABE13}" type="pres">
      <dgm:prSet presAssocID="{BAAAFAF5-5C24-42B0-B75C-88492F43EB89}" presName="thickLine" presStyleLbl="alignNode1" presStyleIdx="4" presStyleCnt="5"/>
      <dgm:spPr/>
    </dgm:pt>
    <dgm:pt modelId="{5373E09D-F0F2-4591-ABFB-BCAD01AB2DD7}" type="pres">
      <dgm:prSet presAssocID="{BAAAFAF5-5C24-42B0-B75C-88492F43EB89}" presName="horz1" presStyleCnt="0"/>
      <dgm:spPr/>
    </dgm:pt>
    <dgm:pt modelId="{2D26517F-012B-4790-B29C-AEAF422BD81B}" type="pres">
      <dgm:prSet presAssocID="{BAAAFAF5-5C24-42B0-B75C-88492F43EB89}" presName="tx1" presStyleLbl="revTx" presStyleIdx="4" presStyleCnt="5"/>
      <dgm:spPr/>
    </dgm:pt>
    <dgm:pt modelId="{1EA79113-CEF4-41E7-920E-0060BCDA5F08}" type="pres">
      <dgm:prSet presAssocID="{BAAAFAF5-5C24-42B0-B75C-88492F43EB89}" presName="vert1" presStyleCnt="0"/>
      <dgm:spPr/>
    </dgm:pt>
  </dgm:ptLst>
  <dgm:cxnLst>
    <dgm:cxn modelId="{2C8AF202-9021-4AED-AAAE-BFC9E91DCCC3}" type="presOf" srcId="{74BF0D74-06B6-4DA5-884C-EEEFDF5EC29C}" destId="{70D826B4-8BD1-43DC-A8D6-470500423ED2}" srcOrd="0" destOrd="0" presId="urn:microsoft.com/office/officeart/2008/layout/LinedList"/>
    <dgm:cxn modelId="{DCC55703-EDF3-47DE-8E55-9E132419EB4E}" srcId="{1C775050-B3C2-49BD-ABAB-ED96293CA4F9}" destId="{BAAAFAF5-5C24-42B0-B75C-88492F43EB89}" srcOrd="4" destOrd="0" parTransId="{E4514032-1687-497A-877E-361A70F52A71}" sibTransId="{5331F8DD-4787-4CE8-B4B6-E480443C87B6}"/>
    <dgm:cxn modelId="{F06CCC03-E493-4F40-AF70-237BDDC20206}" type="presOf" srcId="{BAAAFAF5-5C24-42B0-B75C-88492F43EB89}" destId="{2D26517F-012B-4790-B29C-AEAF422BD81B}" srcOrd="0" destOrd="0" presId="urn:microsoft.com/office/officeart/2008/layout/LinedList"/>
    <dgm:cxn modelId="{64287622-0B6E-4121-B1DA-FC6E0B0AD970}" srcId="{1C775050-B3C2-49BD-ABAB-ED96293CA4F9}" destId="{88B89DE8-D1C3-43CF-8EFC-8159A9373DA2}" srcOrd="2" destOrd="0" parTransId="{651663B5-8AFD-4C24-9D13-1308072D5C03}" sibTransId="{7EE57DBE-B846-44F1-8610-7B1D093C3EA5}"/>
    <dgm:cxn modelId="{44E9A688-6213-400A-AD64-BEB04EF05A6E}" type="presOf" srcId="{A433AB5F-4564-4A72-BB8A-07EBFAE1D29E}" destId="{931B1FFA-590C-4123-A35F-F441D594C403}" srcOrd="0" destOrd="0" presId="urn:microsoft.com/office/officeart/2008/layout/LinedList"/>
    <dgm:cxn modelId="{3B4C899D-D43C-46B7-B0D5-A254BCD05498}" type="presOf" srcId="{1C775050-B3C2-49BD-ABAB-ED96293CA4F9}" destId="{A309191B-D0B6-4D37-AC88-1ED8085BD0A5}" srcOrd="0" destOrd="0" presId="urn:microsoft.com/office/officeart/2008/layout/LinedList"/>
    <dgm:cxn modelId="{35088DA6-5FFD-4800-9DF7-6721CFAAD28D}" type="presOf" srcId="{EA098B6C-9676-4B63-95CC-DF2ECBA721E9}" destId="{76543BF3-8AFB-4C16-890D-12B9DFB14364}" srcOrd="0" destOrd="0" presId="urn:microsoft.com/office/officeart/2008/layout/LinedList"/>
    <dgm:cxn modelId="{37CECFB2-8D85-4240-AC7A-28F80CDE7C06}" type="presOf" srcId="{88B89DE8-D1C3-43CF-8EFC-8159A9373DA2}" destId="{4E77E323-30EE-44E0-A161-A5802E333C7D}" srcOrd="0" destOrd="0" presId="urn:microsoft.com/office/officeart/2008/layout/LinedList"/>
    <dgm:cxn modelId="{844F19C0-265D-4F79-8E3F-5734C22B3084}" srcId="{1C775050-B3C2-49BD-ABAB-ED96293CA4F9}" destId="{A433AB5F-4564-4A72-BB8A-07EBFAE1D29E}" srcOrd="1" destOrd="0" parTransId="{76200304-EEB8-4D75-B255-CF00390E9FD2}" sibTransId="{D6EDC9F6-6387-4113-B1EE-EF492525CCBF}"/>
    <dgm:cxn modelId="{677FB6CF-C8B3-4A57-8E0E-026E3C496804}" srcId="{1C775050-B3C2-49BD-ABAB-ED96293CA4F9}" destId="{74BF0D74-06B6-4DA5-884C-EEEFDF5EC29C}" srcOrd="0" destOrd="0" parTransId="{3DD29E20-8FFB-4DDE-8E8C-8F3D99BB6E00}" sibTransId="{3210E5C6-2E35-4F5A-ADEF-EBC68FB54974}"/>
    <dgm:cxn modelId="{C0963FD1-702B-4A47-AD9D-D8EA9B4963D0}" srcId="{1C775050-B3C2-49BD-ABAB-ED96293CA4F9}" destId="{EA098B6C-9676-4B63-95CC-DF2ECBA721E9}" srcOrd="3" destOrd="0" parTransId="{E23DC4A6-8C53-4046-A5A4-B38BF00B10CD}" sibTransId="{FFC81BE8-24F6-46AA-9DB5-6C0F364E2D5A}"/>
    <dgm:cxn modelId="{503D7A91-85C7-4918-8C11-ACCFCBF2E9F9}" type="presParOf" srcId="{A309191B-D0B6-4D37-AC88-1ED8085BD0A5}" destId="{903A0DF9-9F84-42DE-9198-3F38EBB25EDE}" srcOrd="0" destOrd="0" presId="urn:microsoft.com/office/officeart/2008/layout/LinedList"/>
    <dgm:cxn modelId="{DC89C362-D17B-4C35-BAF0-CC3B4CA87C56}" type="presParOf" srcId="{A309191B-D0B6-4D37-AC88-1ED8085BD0A5}" destId="{3D985594-6AF3-44B3-9DC8-FA73F2750DF7}" srcOrd="1" destOrd="0" presId="urn:microsoft.com/office/officeart/2008/layout/LinedList"/>
    <dgm:cxn modelId="{0189588C-9C49-480E-B4F1-82EADCC0D137}" type="presParOf" srcId="{3D985594-6AF3-44B3-9DC8-FA73F2750DF7}" destId="{70D826B4-8BD1-43DC-A8D6-470500423ED2}" srcOrd="0" destOrd="0" presId="urn:microsoft.com/office/officeart/2008/layout/LinedList"/>
    <dgm:cxn modelId="{E0BFA59E-4592-4DAB-89DE-5FB4D991A229}" type="presParOf" srcId="{3D985594-6AF3-44B3-9DC8-FA73F2750DF7}" destId="{08886E78-0646-4928-840F-B704A6E12866}" srcOrd="1" destOrd="0" presId="urn:microsoft.com/office/officeart/2008/layout/LinedList"/>
    <dgm:cxn modelId="{A696CADD-4E1E-4C41-B958-AFC49659348C}" type="presParOf" srcId="{A309191B-D0B6-4D37-AC88-1ED8085BD0A5}" destId="{FD1D759E-8ABE-41B4-8899-0F0F090BC425}" srcOrd="2" destOrd="0" presId="urn:microsoft.com/office/officeart/2008/layout/LinedList"/>
    <dgm:cxn modelId="{28E7237D-F5E1-4C06-A183-10384579D321}" type="presParOf" srcId="{A309191B-D0B6-4D37-AC88-1ED8085BD0A5}" destId="{5B1EDE52-878A-4E9C-98AD-B07D7BC85808}" srcOrd="3" destOrd="0" presId="urn:microsoft.com/office/officeart/2008/layout/LinedList"/>
    <dgm:cxn modelId="{4CC443A0-0CE4-4F35-8889-BC80A2E9B1E9}" type="presParOf" srcId="{5B1EDE52-878A-4E9C-98AD-B07D7BC85808}" destId="{931B1FFA-590C-4123-A35F-F441D594C403}" srcOrd="0" destOrd="0" presId="urn:microsoft.com/office/officeart/2008/layout/LinedList"/>
    <dgm:cxn modelId="{8CA7F0FB-2234-4352-BD75-F1521901F0FF}" type="presParOf" srcId="{5B1EDE52-878A-4E9C-98AD-B07D7BC85808}" destId="{A0EFC78D-52F9-4A0B-BAED-0F258A6A0C29}" srcOrd="1" destOrd="0" presId="urn:microsoft.com/office/officeart/2008/layout/LinedList"/>
    <dgm:cxn modelId="{B0D7344A-9BCE-49A2-BCDE-FE57FB65E8F5}" type="presParOf" srcId="{A309191B-D0B6-4D37-AC88-1ED8085BD0A5}" destId="{3CEB57E9-C56A-4F95-A8F3-16D2A34793A5}" srcOrd="4" destOrd="0" presId="urn:microsoft.com/office/officeart/2008/layout/LinedList"/>
    <dgm:cxn modelId="{D7636C6D-764C-4127-BED0-DE476D8A05D2}" type="presParOf" srcId="{A309191B-D0B6-4D37-AC88-1ED8085BD0A5}" destId="{39A61FAC-4066-49BC-913C-CF92AC95DB26}" srcOrd="5" destOrd="0" presId="urn:microsoft.com/office/officeart/2008/layout/LinedList"/>
    <dgm:cxn modelId="{3259ADF0-B0BE-4817-9F71-EABD8DC115CE}" type="presParOf" srcId="{39A61FAC-4066-49BC-913C-CF92AC95DB26}" destId="{4E77E323-30EE-44E0-A161-A5802E333C7D}" srcOrd="0" destOrd="0" presId="urn:microsoft.com/office/officeart/2008/layout/LinedList"/>
    <dgm:cxn modelId="{D957CA58-0C18-4081-8E34-FF487B5044E3}" type="presParOf" srcId="{39A61FAC-4066-49BC-913C-CF92AC95DB26}" destId="{A51093F8-D586-4072-A37D-71B37C9AB02A}" srcOrd="1" destOrd="0" presId="urn:microsoft.com/office/officeart/2008/layout/LinedList"/>
    <dgm:cxn modelId="{0A49DD8D-7214-477F-B769-E24B0C74EDB9}" type="presParOf" srcId="{A309191B-D0B6-4D37-AC88-1ED8085BD0A5}" destId="{B3488081-3609-4CD0-B69C-4069A79DD80D}" srcOrd="6" destOrd="0" presId="urn:microsoft.com/office/officeart/2008/layout/LinedList"/>
    <dgm:cxn modelId="{FA23E5EF-DAB4-4111-B707-C7868307C7DE}" type="presParOf" srcId="{A309191B-D0B6-4D37-AC88-1ED8085BD0A5}" destId="{FA6F61EE-EB41-4669-B4CC-39FA47318CC9}" srcOrd="7" destOrd="0" presId="urn:microsoft.com/office/officeart/2008/layout/LinedList"/>
    <dgm:cxn modelId="{6D1332CD-92A9-4362-A6D6-18117D117ECB}" type="presParOf" srcId="{FA6F61EE-EB41-4669-B4CC-39FA47318CC9}" destId="{76543BF3-8AFB-4C16-890D-12B9DFB14364}" srcOrd="0" destOrd="0" presId="urn:microsoft.com/office/officeart/2008/layout/LinedList"/>
    <dgm:cxn modelId="{2C91B657-826E-49CB-98F8-02A4E45216E1}" type="presParOf" srcId="{FA6F61EE-EB41-4669-B4CC-39FA47318CC9}" destId="{7DA91697-66ED-4C0C-A170-D4721EAEEE58}" srcOrd="1" destOrd="0" presId="urn:microsoft.com/office/officeart/2008/layout/LinedList"/>
    <dgm:cxn modelId="{E77DE46F-712B-4496-A04F-56680A1C7812}" type="presParOf" srcId="{A309191B-D0B6-4D37-AC88-1ED8085BD0A5}" destId="{5F46C4BE-A4AD-47A7-9A70-7E45A80ABE13}" srcOrd="8" destOrd="0" presId="urn:microsoft.com/office/officeart/2008/layout/LinedList"/>
    <dgm:cxn modelId="{9E83FA73-D307-479B-A2BB-A2032B34D21C}" type="presParOf" srcId="{A309191B-D0B6-4D37-AC88-1ED8085BD0A5}" destId="{5373E09D-F0F2-4591-ABFB-BCAD01AB2DD7}" srcOrd="9" destOrd="0" presId="urn:microsoft.com/office/officeart/2008/layout/LinedList"/>
    <dgm:cxn modelId="{4D412ECF-970B-46C9-ACF4-B4D6D44BE896}" type="presParOf" srcId="{5373E09D-F0F2-4591-ABFB-BCAD01AB2DD7}" destId="{2D26517F-012B-4790-B29C-AEAF422BD81B}" srcOrd="0" destOrd="0" presId="urn:microsoft.com/office/officeart/2008/layout/LinedList"/>
    <dgm:cxn modelId="{8A38A066-25E6-4ECE-B010-89E972D0795E}" type="presParOf" srcId="{5373E09D-F0F2-4591-ABFB-BCAD01AB2DD7}" destId="{1EA79113-CEF4-41E7-920E-0060BCDA5F0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3A0DF9-9F84-42DE-9198-3F38EBB25EDE}">
      <dsp:nvSpPr>
        <dsp:cNvPr id="0" name=""/>
        <dsp:cNvSpPr/>
      </dsp:nvSpPr>
      <dsp:spPr>
        <a:xfrm>
          <a:off x="0" y="470"/>
          <a:ext cx="100583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D826B4-8BD1-43DC-A8D6-470500423ED2}">
      <dsp:nvSpPr>
        <dsp:cNvPr id="0" name=""/>
        <dsp:cNvSpPr/>
      </dsp:nvSpPr>
      <dsp:spPr>
        <a:xfrm>
          <a:off x="0" y="470"/>
          <a:ext cx="10058399" cy="770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b="1" kern="1200"/>
            <a:t>135</a:t>
          </a:r>
          <a:r>
            <a:rPr lang="en-US" sz="3600" kern="1200"/>
            <a:t> members </a:t>
          </a:r>
          <a:r>
            <a:rPr lang="en-US" sz="3600" kern="1200" dirty="0"/>
            <a:t>as of 8/1/25</a:t>
          </a:r>
        </a:p>
      </dsp:txBody>
      <dsp:txXfrm>
        <a:off x="0" y="470"/>
        <a:ext cx="10058399" cy="770169"/>
      </dsp:txXfrm>
    </dsp:sp>
    <dsp:sp modelId="{FD1D759E-8ABE-41B4-8899-0F0F090BC425}">
      <dsp:nvSpPr>
        <dsp:cNvPr id="0" name=""/>
        <dsp:cNvSpPr/>
      </dsp:nvSpPr>
      <dsp:spPr>
        <a:xfrm>
          <a:off x="0" y="770639"/>
          <a:ext cx="100583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1B1FFA-590C-4123-A35F-F441D594C403}">
      <dsp:nvSpPr>
        <dsp:cNvPr id="0" name=""/>
        <dsp:cNvSpPr/>
      </dsp:nvSpPr>
      <dsp:spPr>
        <a:xfrm>
          <a:off x="0" y="770639"/>
          <a:ext cx="10058399" cy="770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b="1" kern="1200" dirty="0"/>
            <a:t>98</a:t>
          </a:r>
          <a:r>
            <a:rPr lang="en-US" sz="3600" kern="1200" dirty="0"/>
            <a:t> full/active members</a:t>
          </a:r>
        </a:p>
      </dsp:txBody>
      <dsp:txXfrm>
        <a:off x="0" y="770639"/>
        <a:ext cx="10058399" cy="770169"/>
      </dsp:txXfrm>
    </dsp:sp>
    <dsp:sp modelId="{3CEB57E9-C56A-4F95-A8F3-16D2A34793A5}">
      <dsp:nvSpPr>
        <dsp:cNvPr id="0" name=""/>
        <dsp:cNvSpPr/>
      </dsp:nvSpPr>
      <dsp:spPr>
        <a:xfrm>
          <a:off x="0" y="1540808"/>
          <a:ext cx="100583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77E323-30EE-44E0-A161-A5802E333C7D}">
      <dsp:nvSpPr>
        <dsp:cNvPr id="0" name=""/>
        <dsp:cNvSpPr/>
      </dsp:nvSpPr>
      <dsp:spPr>
        <a:xfrm>
          <a:off x="0" y="1540808"/>
          <a:ext cx="10058399" cy="770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b="1" kern="1200" dirty="0"/>
            <a:t>37</a:t>
          </a:r>
          <a:r>
            <a:rPr lang="en-US" sz="3600" kern="1200" dirty="0"/>
            <a:t> associate/supporting members </a:t>
          </a:r>
        </a:p>
      </dsp:txBody>
      <dsp:txXfrm>
        <a:off x="0" y="1540808"/>
        <a:ext cx="10058399" cy="770169"/>
      </dsp:txXfrm>
    </dsp:sp>
    <dsp:sp modelId="{B3488081-3609-4CD0-B69C-4069A79DD80D}">
      <dsp:nvSpPr>
        <dsp:cNvPr id="0" name=""/>
        <dsp:cNvSpPr/>
      </dsp:nvSpPr>
      <dsp:spPr>
        <a:xfrm>
          <a:off x="0" y="2310978"/>
          <a:ext cx="100583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543BF3-8AFB-4C16-890D-12B9DFB14364}">
      <dsp:nvSpPr>
        <dsp:cNvPr id="0" name=""/>
        <dsp:cNvSpPr/>
      </dsp:nvSpPr>
      <dsp:spPr>
        <a:xfrm>
          <a:off x="0" y="2310978"/>
          <a:ext cx="10058399" cy="770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b="1" kern="1200" dirty="0"/>
            <a:t>49</a:t>
          </a:r>
          <a:r>
            <a:rPr lang="en-US" sz="3600" kern="1200" dirty="0"/>
            <a:t> members with CIC</a:t>
          </a:r>
        </a:p>
      </dsp:txBody>
      <dsp:txXfrm>
        <a:off x="0" y="2310978"/>
        <a:ext cx="10058399" cy="770169"/>
      </dsp:txXfrm>
    </dsp:sp>
    <dsp:sp modelId="{5F46C4BE-A4AD-47A7-9A70-7E45A80ABE13}">
      <dsp:nvSpPr>
        <dsp:cNvPr id="0" name=""/>
        <dsp:cNvSpPr/>
      </dsp:nvSpPr>
      <dsp:spPr>
        <a:xfrm>
          <a:off x="0" y="3081147"/>
          <a:ext cx="100583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26517F-012B-4790-B29C-AEAF422BD81B}">
      <dsp:nvSpPr>
        <dsp:cNvPr id="0" name=""/>
        <dsp:cNvSpPr/>
      </dsp:nvSpPr>
      <dsp:spPr>
        <a:xfrm>
          <a:off x="0" y="3081147"/>
          <a:ext cx="10058399" cy="770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b="1" kern="1200" dirty="0"/>
            <a:t>2</a:t>
          </a:r>
          <a:r>
            <a:rPr lang="en-US" sz="3600" kern="1200" dirty="0"/>
            <a:t> members LTC-CIP</a:t>
          </a:r>
        </a:p>
      </dsp:txBody>
      <dsp:txXfrm>
        <a:off x="0" y="3081147"/>
        <a:ext cx="10058399" cy="77016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BDE5C59A-8D5D-4D47-86BE-B57BCBD22FC3}" type="datetimeFigureOut">
              <a:rPr lang="en-US"/>
              <a:pPr>
                <a:defRPr/>
              </a:pPr>
              <a:t>8/15/2025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BFE9759F-F645-47B8-8DC1-038FFB61C104}"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B5E4AF-373C-429A-8AD0-F68B6D291494}" type="slidenum">
              <a:rPr lang="en-US" smtClean="0"/>
              <a:t>7</a:t>
            </a:fld>
            <a:endParaRPr lang="en-US" dirty="0"/>
          </a:p>
        </p:txBody>
      </p:sp>
    </p:spTree>
    <p:extLst>
      <p:ext uri="{BB962C8B-B14F-4D97-AF65-F5344CB8AC3E}">
        <p14:creationId xmlns:p14="http://schemas.microsoft.com/office/powerpoint/2010/main" val="4272921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FE9759F-F645-47B8-8DC1-038FFB61C104}" type="slidenum">
              <a:rPr lang="en-US" smtClean="0"/>
              <a:pPr>
                <a:defRPr/>
              </a:pPr>
              <a:t>32</a:t>
            </a:fld>
            <a:endParaRPr lang="en-US"/>
          </a:p>
        </p:txBody>
      </p:sp>
    </p:spTree>
    <p:extLst>
      <p:ext uri="{BB962C8B-B14F-4D97-AF65-F5344CB8AC3E}">
        <p14:creationId xmlns:p14="http://schemas.microsoft.com/office/powerpoint/2010/main" val="2475083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FE9759F-F645-47B8-8DC1-038FFB61C104}" type="slidenum">
              <a:rPr lang="en-US" smtClean="0"/>
              <a:pPr>
                <a:defRPr/>
              </a:pPr>
              <a:t>33</a:t>
            </a:fld>
            <a:endParaRPr lang="en-US"/>
          </a:p>
        </p:txBody>
      </p:sp>
    </p:spTree>
    <p:extLst>
      <p:ext uri="{BB962C8B-B14F-4D97-AF65-F5344CB8AC3E}">
        <p14:creationId xmlns:p14="http://schemas.microsoft.com/office/powerpoint/2010/main" val="1572406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FE9759F-F645-47B8-8DC1-038FFB61C104}" type="slidenum">
              <a:rPr lang="en-US" smtClean="0"/>
              <a:pPr>
                <a:defRPr/>
              </a:pPr>
              <a:t>34</a:t>
            </a:fld>
            <a:endParaRPr lang="en-US"/>
          </a:p>
        </p:txBody>
      </p:sp>
    </p:spTree>
    <p:extLst>
      <p:ext uri="{BB962C8B-B14F-4D97-AF65-F5344CB8AC3E}">
        <p14:creationId xmlns:p14="http://schemas.microsoft.com/office/powerpoint/2010/main" val="3840155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FE9759F-F645-47B8-8DC1-038FFB61C104}" type="slidenum">
              <a:rPr lang="en-US" smtClean="0"/>
              <a:pPr>
                <a:defRPr/>
              </a:pPr>
              <a:t>35</a:t>
            </a:fld>
            <a:endParaRPr lang="en-US"/>
          </a:p>
        </p:txBody>
      </p:sp>
    </p:spTree>
    <p:extLst>
      <p:ext uri="{BB962C8B-B14F-4D97-AF65-F5344CB8AC3E}">
        <p14:creationId xmlns:p14="http://schemas.microsoft.com/office/powerpoint/2010/main" val="2912133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FE9759F-F645-47B8-8DC1-038FFB61C104}" type="slidenum">
              <a:rPr lang="en-US" smtClean="0"/>
              <a:pPr>
                <a:defRPr/>
              </a:pPr>
              <a:t>8</a:t>
            </a:fld>
            <a:endParaRPr lang="en-US"/>
          </a:p>
        </p:txBody>
      </p:sp>
    </p:spTree>
    <p:extLst>
      <p:ext uri="{BB962C8B-B14F-4D97-AF65-F5344CB8AC3E}">
        <p14:creationId xmlns:p14="http://schemas.microsoft.com/office/powerpoint/2010/main" val="531762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23</a:t>
            </a:fld>
            <a:endParaRPr lang="en-US" dirty="0"/>
          </a:p>
        </p:txBody>
      </p:sp>
    </p:spTree>
    <p:extLst>
      <p:ext uri="{BB962C8B-B14F-4D97-AF65-F5344CB8AC3E}">
        <p14:creationId xmlns:p14="http://schemas.microsoft.com/office/powerpoint/2010/main" val="3142189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spcBef>
                <a:spcPts val="0"/>
              </a:spcBef>
              <a:spcAft>
                <a:spcPts val="0"/>
              </a:spcAft>
            </a:pPr>
            <a:r>
              <a:rPr lang="en-US" sz="1600" dirty="0">
                <a:latin typeface="Calibri" panose="020F0502020204030204" pitchFamily="34" charset="0"/>
                <a:ea typeface="Times New Roman" panose="02020603050405020304" pitchFamily="18" charset="0"/>
                <a:cs typeface="Calibri" panose="020F0502020204030204" pitchFamily="34" charset="0"/>
              </a:rPr>
              <a:t>Total enrollment: 72</a:t>
            </a:r>
          </a:p>
          <a:p>
            <a:pPr marL="285750" marR="0" lvl="0" indent="-285750">
              <a:spcBef>
                <a:spcPts val="0"/>
              </a:spcBef>
              <a:spcAft>
                <a:spcPts val="0"/>
              </a:spcAft>
              <a:buFont typeface="Arial" panose="020B0604020202020204" pitchFamily="34" charset="0"/>
              <a:buChar char="•"/>
            </a:pPr>
            <a:r>
              <a:rPr lang="en-US" sz="1600" dirty="0">
                <a:latin typeface="Calibri" panose="020F0502020204030204" pitchFamily="34" charset="0"/>
                <a:ea typeface="Times New Roman" panose="02020603050405020304" pitchFamily="18" charset="0"/>
                <a:cs typeface="Calibri" panose="020F0502020204030204" pitchFamily="34" charset="0"/>
              </a:rPr>
              <a:t>37 confirmed</a:t>
            </a:r>
          </a:p>
          <a:p>
            <a:pPr marL="742950" lvl="1" indent="-285750">
              <a:buFont typeface="Arial" panose="020B0604020202020204" pitchFamily="34" charset="0"/>
              <a:buChar char="•"/>
            </a:pPr>
            <a:r>
              <a:rPr lang="en-US" sz="1600" dirty="0">
                <a:latin typeface="Calibri" panose="020F0502020204030204" pitchFamily="34" charset="0"/>
                <a:ea typeface="Times New Roman" panose="02020603050405020304" pitchFamily="18" charset="0"/>
                <a:cs typeface="Calibri" panose="020F0502020204030204" pitchFamily="34" charset="0"/>
              </a:rPr>
              <a:t>5 known IPs but no APIC number </a:t>
            </a:r>
          </a:p>
          <a:p>
            <a:pPr marL="742950" lvl="1" indent="-285750">
              <a:buFont typeface="Arial" panose="020B0604020202020204" pitchFamily="34" charset="0"/>
              <a:buChar char="•"/>
            </a:pPr>
            <a:r>
              <a:rPr lang="en-US" sz="1600" dirty="0">
                <a:latin typeface="Calibri" panose="020F0502020204030204" pitchFamily="34" charset="0"/>
                <a:ea typeface="Times New Roman" panose="02020603050405020304" pitchFamily="18" charset="0"/>
                <a:cs typeface="Calibri" panose="020F0502020204030204" pitchFamily="34" charset="0"/>
              </a:rPr>
              <a:t>34 are not APIC members or did not find in roster</a:t>
            </a:r>
          </a:p>
          <a:p>
            <a:pPr marL="742950" lvl="1" indent="-285750">
              <a:buFont typeface="Arial" panose="020B0604020202020204" pitchFamily="34" charset="0"/>
              <a:buChar char="•"/>
            </a:pPr>
            <a:r>
              <a:rPr lang="en-US" sz="1600" dirty="0">
                <a:latin typeface="Calibri" panose="020F0502020204030204" pitchFamily="34" charset="0"/>
                <a:ea typeface="Times New Roman" panose="02020603050405020304" pitchFamily="18" charset="0"/>
                <a:cs typeface="Calibri" panose="020F0502020204030204" pitchFamily="34" charset="0"/>
              </a:rPr>
              <a:t>Self validation to 25 candidates </a:t>
            </a:r>
          </a:p>
          <a:p>
            <a:pPr marL="285750" marR="0" lvl="0" indent="-285750">
              <a:spcBef>
                <a:spcPts val="0"/>
              </a:spcBef>
              <a:spcAft>
                <a:spcPts val="0"/>
              </a:spcAft>
              <a:buFont typeface="Arial" panose="020B0604020202020204" pitchFamily="34" charset="0"/>
              <a:buChar char="•"/>
            </a:pPr>
            <a:r>
              <a:rPr lang="en-US" sz="1600" dirty="0">
                <a:latin typeface="Calibri" panose="020F0502020204030204" pitchFamily="34" charset="0"/>
                <a:ea typeface="Times New Roman" panose="02020603050405020304" pitchFamily="18" charset="0"/>
                <a:cs typeface="Calibri" panose="020F0502020204030204" pitchFamily="34" charset="0"/>
              </a:rPr>
              <a:t>18 mentors</a:t>
            </a:r>
          </a:p>
          <a:p>
            <a:pPr marL="285750" marR="0" lvl="0" indent="-285750">
              <a:spcBef>
                <a:spcPts val="0"/>
              </a:spcBef>
              <a:spcAft>
                <a:spcPts val="0"/>
              </a:spcAft>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36 mentees</a:t>
            </a:r>
          </a:p>
          <a:p>
            <a:pPr marL="285750" marR="0" lvl="0" indent="-285750">
              <a:spcBef>
                <a:spcPts val="0"/>
              </a:spcBef>
              <a:spcAft>
                <a:spcPts val="0"/>
              </a:spcAft>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1:2/1:3 Matching ratio</a:t>
            </a:r>
          </a:p>
          <a:p>
            <a:pPr marL="285750" marR="0" lvl="0" indent="-285750">
              <a:spcBef>
                <a:spcPts val="0"/>
              </a:spcBef>
              <a:spcAft>
                <a:spcPts val="0"/>
              </a:spcAft>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Total: 54 APIC members for cohort 1 </a:t>
            </a:r>
          </a:p>
          <a:p>
            <a:pPr marL="342900" marR="0" lvl="0" indent="-342900">
              <a:spcBef>
                <a:spcPts val="0"/>
              </a:spcBef>
              <a:spcAft>
                <a:spcPts val="0"/>
              </a:spcAft>
              <a:buFont typeface="Arial" panose="020B0604020202020204" pitchFamily="34" charset="0"/>
              <a:buChar char="•"/>
            </a:pPr>
            <a:endParaRPr lang="en-US" sz="1600" dirty="0">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Lessons Learned </a:t>
            </a:r>
          </a:p>
          <a:p>
            <a:pPr marL="800100" lvl="1" indent="-342900">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Use CACC G-drive to create survey for board member access</a:t>
            </a:r>
          </a:p>
          <a:p>
            <a:pPr marL="800100" lvl="1" indent="-342900">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Drop down selection for clean data </a:t>
            </a:r>
          </a:p>
          <a:p>
            <a:pPr marL="800100" lvl="1" indent="-342900">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Require APIC number inclusion </a:t>
            </a:r>
          </a:p>
          <a:p>
            <a:pPr marL="800100" lvl="1" indent="-342900">
              <a:buFont typeface="Arial" panose="020B0604020202020204" pitchFamily="34" charset="0"/>
              <a:buChar char="•"/>
            </a:pPr>
            <a:endParaRPr lang="en-US" sz="1600"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Created a video overview of expectations </a:t>
            </a:r>
            <a:endParaRPr lang="en-US" sz="1600" dirty="0">
              <a:latin typeface="Aptos"/>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24</a:t>
            </a:fld>
            <a:endParaRPr lang="en-US" dirty="0"/>
          </a:p>
        </p:txBody>
      </p:sp>
    </p:spTree>
    <p:extLst>
      <p:ext uri="{BB962C8B-B14F-4D97-AF65-F5344CB8AC3E}">
        <p14:creationId xmlns:p14="http://schemas.microsoft.com/office/powerpoint/2010/main" val="777023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Next Steps:</a:t>
            </a:r>
          </a:p>
          <a:p>
            <a:pPr marL="342900" indent="-342900">
              <a:buAutoNum type="arabicParenR"/>
            </a:pPr>
            <a:r>
              <a:rPr lang="en-US" sz="1200" dirty="0"/>
              <a:t>Send to CACC BOD for review and approval via email (voting poll)</a:t>
            </a:r>
          </a:p>
          <a:p>
            <a:pPr marL="342900" indent="-342900">
              <a:buAutoNum type="arabicParenR"/>
            </a:pPr>
            <a:endParaRPr lang="en-US" sz="1200" dirty="0"/>
          </a:p>
          <a:p>
            <a:pPr marL="342900" indent="-342900">
              <a:buAutoNum type="arabicParenR"/>
            </a:pPr>
            <a:r>
              <a:rPr lang="en-US" sz="1200" dirty="0"/>
              <a:t>Schedule a meeting with Lisa Tomlinson and Nancy Hailpern. Send letter and  problematic IFUs are being reviewed by the Public Policy Committee</a:t>
            </a:r>
          </a:p>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25</a:t>
            </a:fld>
            <a:endParaRPr lang="en-US" dirty="0"/>
          </a:p>
        </p:txBody>
      </p:sp>
    </p:spTree>
    <p:extLst>
      <p:ext uri="{BB962C8B-B14F-4D97-AF65-F5344CB8AC3E}">
        <p14:creationId xmlns:p14="http://schemas.microsoft.com/office/powerpoint/2010/main" val="3104906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FE9759F-F645-47B8-8DC1-038FFB61C104}" type="slidenum">
              <a:rPr lang="en-US" smtClean="0"/>
              <a:pPr>
                <a:defRPr/>
              </a:pPr>
              <a:t>28</a:t>
            </a:fld>
            <a:endParaRPr lang="en-US"/>
          </a:p>
        </p:txBody>
      </p:sp>
    </p:spTree>
    <p:extLst>
      <p:ext uri="{BB962C8B-B14F-4D97-AF65-F5344CB8AC3E}">
        <p14:creationId xmlns:p14="http://schemas.microsoft.com/office/powerpoint/2010/main" val="1218815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FE9759F-F645-47B8-8DC1-038FFB61C104}" type="slidenum">
              <a:rPr lang="en-US" smtClean="0"/>
              <a:pPr>
                <a:defRPr/>
              </a:pPr>
              <a:t>29</a:t>
            </a:fld>
            <a:endParaRPr lang="en-US"/>
          </a:p>
        </p:txBody>
      </p:sp>
    </p:spTree>
    <p:extLst>
      <p:ext uri="{BB962C8B-B14F-4D97-AF65-F5344CB8AC3E}">
        <p14:creationId xmlns:p14="http://schemas.microsoft.com/office/powerpoint/2010/main" val="1966011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FE9759F-F645-47B8-8DC1-038FFB61C104}" type="slidenum">
              <a:rPr lang="en-US" smtClean="0"/>
              <a:pPr>
                <a:defRPr/>
              </a:pPr>
              <a:t>30</a:t>
            </a:fld>
            <a:endParaRPr lang="en-US"/>
          </a:p>
        </p:txBody>
      </p:sp>
    </p:spTree>
    <p:extLst>
      <p:ext uri="{BB962C8B-B14F-4D97-AF65-F5344CB8AC3E}">
        <p14:creationId xmlns:p14="http://schemas.microsoft.com/office/powerpoint/2010/main" val="495421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FE9759F-F645-47B8-8DC1-038FFB61C104}" type="slidenum">
              <a:rPr lang="en-US" smtClean="0"/>
              <a:pPr>
                <a:defRPr/>
              </a:pPr>
              <a:t>31</a:t>
            </a:fld>
            <a:endParaRPr lang="en-US"/>
          </a:p>
        </p:txBody>
      </p:sp>
    </p:spTree>
    <p:extLst>
      <p:ext uri="{BB962C8B-B14F-4D97-AF65-F5344CB8AC3E}">
        <p14:creationId xmlns:p14="http://schemas.microsoft.com/office/powerpoint/2010/main" val="20558838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4.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1.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0.svg"/><Relationship Id="rId4"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1.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3.svg"/><Relationship Id="rId4" Type="http://schemas.openxmlformats.org/officeDocument/2006/relationships/image" Target="../media/image2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1.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0.svg"/><Relationship Id="rId4"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1.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3.svg"/><Relationship Id="rId4" Type="http://schemas.openxmlformats.org/officeDocument/2006/relationships/image" Target="../media/image2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8.png"/><Relationship Id="rId7"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20.svg"/><Relationship Id="rId5" Type="http://schemas.openxmlformats.org/officeDocument/2006/relationships/image" Target="../media/image11.png"/><Relationship Id="rId4" Type="http://schemas.openxmlformats.org/officeDocument/2006/relationships/image" Target="../media/image19.sv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0.svg"/><Relationship Id="rId7" Type="http://schemas.openxmlformats.org/officeDocument/2006/relationships/image" Target="../media/image21.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3.svg"/><Relationship Id="rId4" Type="http://schemas.openxmlformats.org/officeDocument/2006/relationships/image" Target="../media/image22.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1.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0.svg"/><Relationship Id="rId4" Type="http://schemas.openxmlformats.org/officeDocument/2006/relationships/image" Target="../media/image1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1.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0.svg"/><Relationship Id="rId4" Type="http://schemas.openxmlformats.org/officeDocument/2006/relationships/image" Target="../media/image1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1.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0.svg"/><Relationship Id="rId4" Type="http://schemas.openxmlformats.org/officeDocument/2006/relationships/image" Target="../media/image1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1.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0.svg"/><Relationship Id="rId4" Type="http://schemas.openxmlformats.org/officeDocument/2006/relationships/image" Target="../media/image11.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1.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0.svg"/><Relationship Id="rId4" Type="http://schemas.openxmlformats.org/officeDocument/2006/relationships/image" Target="../media/image1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1.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0.svg"/><Relationship Id="rId4" Type="http://schemas.openxmlformats.org/officeDocument/2006/relationships/image" Target="../media/image1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1.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3.svg"/><Relationship Id="rId4" Type="http://schemas.openxmlformats.org/officeDocument/2006/relationships/image" Target="../media/image22.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1.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0.svg"/><Relationship Id="rId4" Type="http://schemas.openxmlformats.org/officeDocument/2006/relationships/image" Target="../media/image1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1.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3.svg"/><Relationship Id="rId4" Type="http://schemas.openxmlformats.org/officeDocument/2006/relationships/image" Target="../media/image22.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1.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0.svg"/><Relationship Id="rId4" Type="http://schemas.openxmlformats.org/officeDocument/2006/relationships/image" Target="../media/image11.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1.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0.svg"/><Relationship Id="rId4" Type="http://schemas.openxmlformats.org/officeDocument/2006/relationships/image" Target="../media/image11.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1.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3.svg"/><Relationship Id="rId4" Type="http://schemas.openxmlformats.org/officeDocument/2006/relationships/image" Target="../media/image22.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1.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0.svg"/><Relationship Id="rId4" Type="http://schemas.openxmlformats.org/officeDocument/2006/relationships/image" Target="../media/image11.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1.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3.svg"/><Relationship Id="rId4" Type="http://schemas.openxmlformats.org/officeDocument/2006/relationships/image" Target="../media/image2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1.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0.svg"/><Relationship Id="rId4" Type="http://schemas.openxmlformats.org/officeDocument/2006/relationships/image" Target="../media/image11.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1.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3.svg"/><Relationship Id="rId4" Type="http://schemas.openxmlformats.org/officeDocument/2006/relationships/image" Target="../media/image22.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1.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0.svg"/><Relationship Id="rId4" Type="http://schemas.openxmlformats.org/officeDocument/2006/relationships/image" Target="../media/image11.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1.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3.svg"/><Relationship Id="rId4" Type="http://schemas.openxmlformats.org/officeDocument/2006/relationships/image" Target="../media/image22.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1.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0.svg"/><Relationship Id="rId4" Type="http://schemas.openxmlformats.org/officeDocument/2006/relationships/image" Target="../media/image11.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1.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3.svg"/><Relationship Id="rId4" Type="http://schemas.openxmlformats.org/officeDocument/2006/relationships/image" Target="../media/image22.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1.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0.svg"/><Relationship Id="rId4" Type="http://schemas.openxmlformats.org/officeDocument/2006/relationships/image" Target="../media/image11.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1.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3.svg"/><Relationship Id="rId4" Type="http://schemas.openxmlformats.org/officeDocument/2006/relationships/image" Target="../media/image22.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1.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0.svg"/><Relationship Id="rId4" Type="http://schemas.openxmlformats.org/officeDocument/2006/relationships/image" Target="../media/image11.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1.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3.svg"/><Relationship Id="rId4" Type="http://schemas.openxmlformats.org/officeDocument/2006/relationships/image" Target="../media/image22.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1.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0.svg"/><Relationship Id="rId4" Type="http://schemas.openxmlformats.org/officeDocument/2006/relationships/image" Target="../media/image11.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1.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3.svg"/><Relationship Id="rId4" Type="http://schemas.openxmlformats.org/officeDocument/2006/relationships/image" Target="../media/image2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1.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0.svg"/><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1.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3.svg"/><Relationship Id="rId4" Type="http://schemas.openxmlformats.org/officeDocument/2006/relationships/image" Target="../media/image22.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1.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0.svg"/><Relationship Id="rId4" Type="http://schemas.openxmlformats.org/officeDocument/2006/relationships/image" Target="../media/image11.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1.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3.svg"/><Relationship Id="rId4" Type="http://schemas.openxmlformats.org/officeDocument/2006/relationships/image" Target="../media/image22.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svg"/><Relationship Id="rId7" Type="http://schemas.openxmlformats.org/officeDocument/2006/relationships/image" Target="../media/image35.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22.png"/><Relationship Id="rId5" Type="http://schemas.openxmlformats.org/officeDocument/2006/relationships/image" Target="../media/image8.svg"/><Relationship Id="rId10" Type="http://schemas.openxmlformats.org/officeDocument/2006/relationships/hyperlink" Target="https://maxwell.bd.com/sites/law-group/SitePage/228447/trademarks-and-copyrights" TargetMode="External"/><Relationship Id="rId4" Type="http://schemas.openxmlformats.org/officeDocument/2006/relationships/image" Target="../media/image7.png"/><Relationship Id="rId9" Type="http://schemas.openxmlformats.org/officeDocument/2006/relationships/image" Target="../media/image14.sv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hyperlink" Target="https://maxwell.bd.com/sites/law-group/SitePage/228447/trademarks-and-copyrights" TargetMode="Externa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82.xml.rels><?xml version="1.0" encoding="UTF-8" standalone="yes"?>
<Relationships xmlns="http://schemas.openxmlformats.org/package/2006/relationships"><Relationship Id="rId8" Type="http://schemas.openxmlformats.org/officeDocument/2006/relationships/hyperlink" Target="https://maxwell.bd.com/sites/law-group/SitePage/228447/trademarks-and-copyrights" TargetMode="External"/><Relationship Id="rId3" Type="http://schemas.openxmlformats.org/officeDocument/2006/relationships/image" Target="../media/image36.svg"/><Relationship Id="rId7" Type="http://schemas.openxmlformats.org/officeDocument/2006/relationships/image" Target="../media/image14.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38.svg"/><Relationship Id="rId4" Type="http://schemas.openxmlformats.org/officeDocument/2006/relationships/image" Target="../media/image37.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2.xml"/><Relationship Id="rId5" Type="http://schemas.openxmlformats.org/officeDocument/2006/relationships/image" Target="../media/image42.png"/><Relationship Id="rId4" Type="http://schemas.openxmlformats.org/officeDocument/2006/relationships/image" Target="../media/image41.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2.xml"/><Relationship Id="rId4" Type="http://schemas.openxmlformats.org/officeDocument/2006/relationships/image" Target="../media/image45.png"/></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56.png"/><Relationship Id="rId18" Type="http://schemas.openxmlformats.org/officeDocument/2006/relationships/image" Target="../media/image61.svg"/><Relationship Id="rId3" Type="http://schemas.openxmlformats.org/officeDocument/2006/relationships/image" Target="../media/image46.png"/><Relationship Id="rId21" Type="http://schemas.openxmlformats.org/officeDocument/2006/relationships/hyperlink" Target="https://bd.esko-saas.com/" TargetMode="External"/><Relationship Id="rId7" Type="http://schemas.openxmlformats.org/officeDocument/2006/relationships/image" Target="../media/image50.png"/><Relationship Id="rId12" Type="http://schemas.openxmlformats.org/officeDocument/2006/relationships/image" Target="../media/image55.svg"/><Relationship Id="rId17" Type="http://schemas.openxmlformats.org/officeDocument/2006/relationships/image" Target="../media/image60.png"/><Relationship Id="rId2" Type="http://schemas.openxmlformats.org/officeDocument/2006/relationships/hyperlink" Target="https://bd1.sharepoint.com/sites/DesignSystem/BrandBasics/SitePages/Color/Skin-tones.aspx" TargetMode="External"/><Relationship Id="rId16" Type="http://schemas.openxmlformats.org/officeDocument/2006/relationships/image" Target="../media/image59.svg"/><Relationship Id="rId20" Type="http://schemas.openxmlformats.org/officeDocument/2006/relationships/image" Target="../media/image63.svg"/><Relationship Id="rId1" Type="http://schemas.openxmlformats.org/officeDocument/2006/relationships/slideMaster" Target="../slideMasters/slideMaster2.xml"/><Relationship Id="rId6" Type="http://schemas.openxmlformats.org/officeDocument/2006/relationships/image" Target="../media/image49.svg"/><Relationship Id="rId11" Type="http://schemas.openxmlformats.org/officeDocument/2006/relationships/image" Target="../media/image54.png"/><Relationship Id="rId24" Type="http://schemas.openxmlformats.org/officeDocument/2006/relationships/image" Target="../media/image66.png"/><Relationship Id="rId5" Type="http://schemas.openxmlformats.org/officeDocument/2006/relationships/image" Target="../media/image48.png"/><Relationship Id="rId15" Type="http://schemas.openxmlformats.org/officeDocument/2006/relationships/image" Target="../media/image58.png"/><Relationship Id="rId23" Type="http://schemas.openxmlformats.org/officeDocument/2006/relationships/image" Target="../media/image65.png"/><Relationship Id="rId10" Type="http://schemas.openxmlformats.org/officeDocument/2006/relationships/image" Target="../media/image53.svg"/><Relationship Id="rId19" Type="http://schemas.openxmlformats.org/officeDocument/2006/relationships/image" Target="../media/image62.png"/><Relationship Id="rId4" Type="http://schemas.openxmlformats.org/officeDocument/2006/relationships/image" Target="../media/image47.svg"/><Relationship Id="rId9" Type="http://schemas.openxmlformats.org/officeDocument/2006/relationships/image" Target="../media/image52.png"/><Relationship Id="rId14" Type="http://schemas.openxmlformats.org/officeDocument/2006/relationships/image" Target="../media/image57.svg"/><Relationship Id="rId22" Type="http://schemas.openxmlformats.org/officeDocument/2006/relationships/image" Target="../media/image64.png"/></Relationships>
</file>

<file path=ppt/slideLayouts/_rels/slideLayout87.xml.rels><?xml version="1.0" encoding="UTF-8" standalone="yes"?>
<Relationships xmlns="http://schemas.openxmlformats.org/package/2006/relationships"><Relationship Id="rId2" Type="http://schemas.openxmlformats.org/officeDocument/2006/relationships/hyperlink" Target="https://bd1.sharepoint.com/sites/DesignSystem/BrandBasics/SitePages/Writing/BD-communications-strategy.aspx" TargetMode="External"/><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0.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69.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0.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69.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0.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68.png"/></Relationships>
</file>

<file path=ppt/slideLayouts/_rels/slideLayout9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0.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68.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1" name="Text Placeholder 10"/>
          <p:cNvSpPr>
            <a:spLocks noGrp="1"/>
          </p:cNvSpPr>
          <p:nvPr>
            <p:ph type="body" sz="quarter" idx="12"/>
          </p:nvPr>
        </p:nvSpPr>
        <p:spPr>
          <a:xfrm>
            <a:off x="609600" y="4257939"/>
            <a:ext cx="6299200" cy="1933575"/>
          </a:xfrm>
          <a:prstGeom prst="rect">
            <a:avLst/>
          </a:prstGeom>
        </p:spPr>
        <p:txBody>
          <a:bodyPr vert="horz"/>
          <a:lstStyle>
            <a:lvl1pPr marL="0" indent="0">
              <a:buFont typeface="+mj-lt"/>
              <a:buNone/>
              <a:defRPr sz="1867">
                <a:latin typeface="Verdana"/>
                <a:cs typeface="Verdana"/>
              </a:defRPr>
            </a:lvl1pPr>
            <a:lvl2pPr marL="0" indent="0">
              <a:buFont typeface="+mj-lt"/>
              <a:buNone/>
              <a:defRPr sz="1867">
                <a:latin typeface="Verdana"/>
                <a:cs typeface="Verdana"/>
              </a:defRPr>
            </a:lvl2pPr>
            <a:lvl3pPr marL="0" indent="0">
              <a:buFont typeface="+mj-lt"/>
              <a:buNone/>
              <a:defRPr sz="1867">
                <a:latin typeface="Verdana"/>
                <a:cs typeface="Verdana"/>
              </a:defRPr>
            </a:lvl3pPr>
            <a:lvl4pPr marL="0" indent="0">
              <a:buFont typeface="+mj-lt"/>
              <a:buNone/>
              <a:defRPr sz="1867">
                <a:latin typeface="Verdana"/>
                <a:cs typeface="Verdana"/>
              </a:defRPr>
            </a:lvl4pPr>
          </a:lstStyle>
          <a:p>
            <a:pPr lvl="0"/>
            <a:r>
              <a:rPr lang="en-US"/>
              <a:t>Click to edit Master text styles</a:t>
            </a:r>
          </a:p>
        </p:txBody>
      </p:sp>
      <p:sp>
        <p:nvSpPr>
          <p:cNvPr id="9" name="Slide Number Placeholder 1"/>
          <p:cNvSpPr>
            <a:spLocks noGrp="1"/>
          </p:cNvSpPr>
          <p:nvPr>
            <p:ph type="sldNum" sz="quarter" idx="13"/>
          </p:nvPr>
        </p:nvSpPr>
        <p:spPr>
          <a:xfrm>
            <a:off x="2" y="6731000"/>
            <a:ext cx="105833" cy="120651"/>
          </a:xfrm>
          <a:prstGeom prst="rect">
            <a:avLst/>
          </a:prstGeom>
        </p:spPr>
        <p:txBody>
          <a:bodyPr/>
          <a:lstStyle>
            <a:lvl1pPr fontAlgn="auto">
              <a:spcBef>
                <a:spcPts val="0"/>
              </a:spcBef>
              <a:spcAft>
                <a:spcPts val="0"/>
              </a:spcAft>
              <a:defRPr sz="267">
                <a:solidFill>
                  <a:schemeClr val="bg1"/>
                </a:solidFill>
                <a:latin typeface="Verdana"/>
                <a:ea typeface="+mn-ea"/>
                <a:cs typeface="Verdana"/>
              </a:defRPr>
            </a:lvl1pPr>
          </a:lstStyle>
          <a:p>
            <a:pPr>
              <a:defRPr/>
            </a:pPr>
            <a:fld id="{F7CCBC7B-11E5-694E-B39D-A35E99CBDE3C}" type="slidenum">
              <a:rPr lang="en-US" smtClean="0"/>
              <a:pPr>
                <a:defRPr/>
              </a:pPr>
              <a:t>‹#›</a:t>
            </a:fld>
            <a:endParaRPr lang="en-US"/>
          </a:p>
        </p:txBody>
      </p:sp>
      <p:pic>
        <p:nvPicPr>
          <p:cNvPr id="12" name="Picture 4" descr="bd_3_rgb_lbg_1_5.png"/>
          <p:cNvPicPr>
            <a:picLocks/>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319686" y="5296600"/>
            <a:ext cx="2872316" cy="1564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Title 1"/>
          <p:cNvSpPr>
            <a:spLocks noGrp="1"/>
          </p:cNvSpPr>
          <p:nvPr>
            <p:ph type="title" hasCustomPrompt="1"/>
          </p:nvPr>
        </p:nvSpPr>
        <p:spPr>
          <a:xfrm>
            <a:off x="609600" y="2587826"/>
            <a:ext cx="10972800" cy="1666649"/>
          </a:xfrm>
          <a:prstGeom prst="rect">
            <a:avLst/>
          </a:prstGeom>
        </p:spPr>
        <p:txBody>
          <a:bodyPr anchor="ctr"/>
          <a:lstStyle>
            <a:lvl1pPr algn="l">
              <a:defRPr sz="4267" baseline="0">
                <a:solidFill>
                  <a:schemeClr val="accent1"/>
                </a:solidFill>
                <a:latin typeface="Verdana"/>
                <a:cs typeface="Verdana"/>
              </a:defRPr>
            </a:lvl1pPr>
          </a:lstStyle>
          <a:p>
            <a:r>
              <a:rPr lang="en-US" dirty="0"/>
              <a:t>Title (Verdana 32pt)</a:t>
            </a:r>
          </a:p>
        </p:txBody>
      </p:sp>
      <p:sp>
        <p:nvSpPr>
          <p:cNvPr id="18" name="Subtitle 2">
            <a:extLst>
              <a:ext uri="{FF2B5EF4-FFF2-40B4-BE49-F238E27FC236}">
                <a16:creationId xmlns:a16="http://schemas.microsoft.com/office/drawing/2014/main" id="{97E123F6-4FDC-F342-BC49-FDBB2512C955}"/>
              </a:ext>
            </a:extLst>
          </p:cNvPr>
          <p:cNvSpPr txBox="1">
            <a:spLocks/>
          </p:cNvSpPr>
          <p:nvPr userDrawn="1"/>
        </p:nvSpPr>
        <p:spPr>
          <a:xfrm>
            <a:off x="602864" y="6191513"/>
            <a:ext cx="8534400" cy="234088"/>
          </a:xfrm>
          <a:prstGeom prst="rect">
            <a:avLst/>
          </a:prstGeom>
        </p:spPr>
        <p:txBody>
          <a:bodyPr anchor="b" anchorCtr="0"/>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indent="0" algn="l" defTabSz="609585" rtl="0" eaLnBrk="1" fontAlgn="auto" latinLnBrk="0" hangingPunct="1">
              <a:lnSpc>
                <a:spcPct val="100000"/>
              </a:lnSpc>
              <a:spcBef>
                <a:spcPct val="20000"/>
              </a:spcBef>
              <a:spcAft>
                <a:spcPts val="0"/>
              </a:spcAft>
              <a:buClrTx/>
              <a:buSzTx/>
              <a:buFont typeface="Arial"/>
              <a:buNone/>
              <a:tabLst/>
              <a:defRPr/>
            </a:pPr>
            <a:endParaRPr lang="en-US" sz="1067" i="0" dirty="0">
              <a:solidFill>
                <a:schemeClr val="tx1"/>
              </a:solidFill>
              <a:latin typeface="Verdana"/>
              <a:cs typeface="Verdana"/>
            </a:endParaRPr>
          </a:p>
        </p:txBody>
      </p:sp>
      <p:sp>
        <p:nvSpPr>
          <p:cNvPr id="13" name="Rectangle 12"/>
          <p:cNvSpPr/>
          <p:nvPr userDrawn="1"/>
        </p:nvSpPr>
        <p:spPr>
          <a:xfrm>
            <a:off x="0" y="0"/>
            <a:ext cx="12192000" cy="1629749"/>
          </a:xfrm>
          <a:prstGeom prst="rect">
            <a:avLst/>
          </a:prstGeom>
          <a:solidFill>
            <a:srgbClr val="FBB67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p>
        </p:txBody>
      </p:sp>
      <p:grpSp>
        <p:nvGrpSpPr>
          <p:cNvPr id="14" name="Group 13"/>
          <p:cNvGrpSpPr/>
          <p:nvPr userDrawn="1"/>
        </p:nvGrpSpPr>
        <p:grpSpPr>
          <a:xfrm flipH="1">
            <a:off x="1" y="482600"/>
            <a:ext cx="12191999" cy="2158728"/>
            <a:chOff x="0" y="1620955"/>
            <a:chExt cx="9143999" cy="1699428"/>
          </a:xfrm>
        </p:grpSpPr>
        <p:sp>
          <p:nvSpPr>
            <p:cNvPr id="15" name="Isosceles Triangle 27"/>
            <p:cNvSpPr/>
            <p:nvPr userDrawn="1"/>
          </p:nvSpPr>
          <p:spPr>
            <a:xfrm rot="5400000" flipH="1">
              <a:off x="1240847" y="1028557"/>
              <a:ext cx="737756" cy="3219450"/>
            </a:xfrm>
            <a:prstGeom prst="triangle">
              <a:avLst/>
            </a:prstGeom>
            <a:solidFill>
              <a:srgbClr val="D154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p>
          </p:txBody>
        </p:sp>
        <p:sp>
          <p:nvSpPr>
            <p:cNvPr id="16" name="Isosceles Triangle 28"/>
            <p:cNvSpPr/>
            <p:nvPr userDrawn="1"/>
          </p:nvSpPr>
          <p:spPr>
            <a:xfrm rot="16200000" flipH="1">
              <a:off x="4590648" y="-1232969"/>
              <a:ext cx="1699428" cy="7407275"/>
            </a:xfrm>
            <a:prstGeom prst="triangle">
              <a:avLst/>
            </a:prstGeom>
            <a:solidFill>
              <a:srgbClr val="F2770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p>
          </p:txBody>
        </p:sp>
      </p:grpSp>
    </p:spTree>
    <p:extLst>
      <p:ext uri="{BB962C8B-B14F-4D97-AF65-F5344CB8AC3E}">
        <p14:creationId xmlns:p14="http://schemas.microsoft.com/office/powerpoint/2010/main" val="2826113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slide&#10;(orange)">
    <p:spTree>
      <p:nvGrpSpPr>
        <p:cNvPr id="1" name=""/>
        <p:cNvGrpSpPr/>
        <p:nvPr/>
      </p:nvGrpSpPr>
      <p:grpSpPr>
        <a:xfrm>
          <a:off x="0" y="0"/>
          <a:ext cx="0" cy="0"/>
          <a:chOff x="0" y="0"/>
          <a:chExt cx="0" cy="0"/>
        </a:xfrm>
      </p:grpSpPr>
      <p:sp>
        <p:nvSpPr>
          <p:cNvPr id="7" name="Content Placeholder 2"/>
          <p:cNvSpPr>
            <a:spLocks noGrp="1"/>
          </p:cNvSpPr>
          <p:nvPr>
            <p:ph idx="10"/>
          </p:nvPr>
        </p:nvSpPr>
        <p:spPr>
          <a:xfrm>
            <a:off x="609600" y="2823881"/>
            <a:ext cx="10972800" cy="2870635"/>
          </a:xfrm>
          <a:prstGeom prst="rect">
            <a:avLst/>
          </a:prstGeom>
        </p:spPr>
        <p:txBody>
          <a:bodyPr>
            <a:normAutofit/>
          </a:bodyPr>
          <a:lstStyle>
            <a:lvl1pPr marL="0" indent="0">
              <a:buFontTx/>
              <a:buNone/>
              <a:defRPr sz="2667" baseline="0">
                <a:solidFill>
                  <a:srgbClr val="FFFFFF"/>
                </a:solidFill>
                <a:latin typeface="Verdana"/>
                <a:cs typeface="Verdana"/>
              </a:defRPr>
            </a:lvl1pPr>
            <a:lvl2pPr marL="609585" indent="0">
              <a:buFontTx/>
              <a:buNone/>
              <a:defRPr sz="2667">
                <a:latin typeface="Verdana"/>
                <a:cs typeface="Verdana"/>
              </a:defRPr>
            </a:lvl2pPr>
            <a:lvl3pPr marL="1219170" indent="0">
              <a:buFontTx/>
              <a:buNone/>
              <a:defRPr sz="2400">
                <a:latin typeface="Verdana"/>
                <a:cs typeface="Verdana"/>
              </a:defRPr>
            </a:lvl3pPr>
            <a:lvl4pPr marL="1828754" indent="0">
              <a:buFontTx/>
              <a:buNone/>
              <a:defRPr sz="2133">
                <a:latin typeface="Verdana"/>
                <a:cs typeface="Verdana"/>
              </a:defRPr>
            </a:lvl4pPr>
            <a:lvl5pPr marL="2438339" indent="0">
              <a:buFontTx/>
              <a:buNone/>
              <a:defRPr sz="1867">
                <a:latin typeface="Verdana"/>
                <a:cs typeface="Verdana"/>
              </a:defRPr>
            </a:lvl5pPr>
          </a:lstStyle>
          <a:p>
            <a:pPr lvl="0"/>
            <a:r>
              <a:rPr lang="en-US"/>
              <a:t>Click to edit Master text styles</a:t>
            </a:r>
          </a:p>
        </p:txBody>
      </p:sp>
      <p:sp>
        <p:nvSpPr>
          <p:cNvPr id="8" name="Title 1"/>
          <p:cNvSpPr>
            <a:spLocks noGrp="1"/>
          </p:cNvSpPr>
          <p:nvPr>
            <p:ph type="title"/>
          </p:nvPr>
        </p:nvSpPr>
        <p:spPr>
          <a:xfrm>
            <a:off x="609600" y="836708"/>
            <a:ext cx="10972800" cy="1666649"/>
          </a:xfrm>
          <a:prstGeom prst="rect">
            <a:avLst/>
          </a:prstGeom>
        </p:spPr>
        <p:txBody>
          <a:bodyPr anchor="b">
            <a:normAutofit/>
          </a:bodyPr>
          <a:lstStyle>
            <a:lvl1pPr algn="l">
              <a:defRPr sz="4267" baseline="0">
                <a:solidFill>
                  <a:srgbClr val="FFFFFF"/>
                </a:solidFill>
                <a:latin typeface="Verdana"/>
                <a:cs typeface="Verdana"/>
              </a:defRPr>
            </a:lvl1pPr>
          </a:lstStyle>
          <a:p>
            <a:r>
              <a:rPr lang="en-US"/>
              <a:t>Click to edit Master title style</a:t>
            </a:r>
            <a:endParaRPr lang="en-US" dirty="0"/>
          </a:p>
        </p:txBody>
      </p:sp>
      <p:sp>
        <p:nvSpPr>
          <p:cNvPr id="6" name="Slide Number Placeholder 1"/>
          <p:cNvSpPr>
            <a:spLocks noGrp="1"/>
          </p:cNvSpPr>
          <p:nvPr>
            <p:ph type="sldNum" sz="quarter" idx="11"/>
          </p:nvPr>
        </p:nvSpPr>
        <p:spPr>
          <a:xfrm>
            <a:off x="0" y="6251576"/>
            <a:ext cx="694267" cy="600075"/>
          </a:xfrm>
          <a:prstGeom prst="rect">
            <a:avLst/>
          </a:prstGeom>
        </p:spPr>
        <p:txBody>
          <a:bodyPr vert="horz" lIns="91440" tIns="45720" rIns="91440" bIns="45720" rtlCol="0" anchor="ctr"/>
          <a:lstStyle>
            <a:lvl1pPr algn="ctr" fontAlgn="auto">
              <a:spcBef>
                <a:spcPts val="0"/>
              </a:spcBef>
              <a:spcAft>
                <a:spcPts val="0"/>
              </a:spcAft>
              <a:defRPr sz="133" baseline="30000" smtClean="0">
                <a:solidFill>
                  <a:schemeClr val="accent1"/>
                </a:solidFill>
                <a:latin typeface="Verdana"/>
                <a:ea typeface="+mn-ea"/>
                <a:cs typeface="Verdana"/>
              </a:defRPr>
            </a:lvl1pPr>
          </a:lstStyle>
          <a:p>
            <a:pPr>
              <a:defRPr/>
            </a:pPr>
            <a:fld id="{6A92B0DB-A255-7C41-8C93-F27DB3BDD39D}" type="slidenum">
              <a:rPr lang="en-US" smtClean="0"/>
              <a:pPr>
                <a:defRPr/>
              </a:pPr>
              <a:t>‹#›</a:t>
            </a:fld>
            <a:endParaRPr lang="en-US"/>
          </a:p>
        </p:txBody>
      </p:sp>
      <p:pic>
        <p:nvPicPr>
          <p:cNvPr id="11" name="Picture 10" descr="bd_1bw_rgb_dbg_1_0.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82612" y="5811316"/>
            <a:ext cx="1914144" cy="1048512"/>
          </a:xfrm>
          <a:prstGeom prst="rect">
            <a:avLst/>
          </a:prstGeom>
        </p:spPr>
      </p:pic>
      <p:sp>
        <p:nvSpPr>
          <p:cNvPr id="13" name="Subtitle 2">
            <a:extLst>
              <a:ext uri="{FF2B5EF4-FFF2-40B4-BE49-F238E27FC236}">
                <a16:creationId xmlns:a16="http://schemas.microsoft.com/office/drawing/2014/main" id="{97E123F6-4FDC-F342-BC49-FDBB2512C955}"/>
              </a:ext>
            </a:extLst>
          </p:cNvPr>
          <p:cNvSpPr txBox="1">
            <a:spLocks/>
          </p:cNvSpPr>
          <p:nvPr userDrawn="1"/>
        </p:nvSpPr>
        <p:spPr>
          <a:xfrm>
            <a:off x="602864" y="6367403"/>
            <a:ext cx="8534400" cy="234088"/>
          </a:xfrm>
          <a:prstGeom prst="rect">
            <a:avLst/>
          </a:prstGeom>
        </p:spPr>
        <p:txBody>
          <a:bodyPr anchor="b" anchorCtr="0"/>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indent="0" algn="l" defTabSz="609585" rtl="0" eaLnBrk="1" fontAlgn="auto" latinLnBrk="0" hangingPunct="1">
              <a:lnSpc>
                <a:spcPct val="100000"/>
              </a:lnSpc>
              <a:spcBef>
                <a:spcPct val="20000"/>
              </a:spcBef>
              <a:spcAft>
                <a:spcPts val="0"/>
              </a:spcAft>
              <a:buClrTx/>
              <a:buSzTx/>
              <a:buFont typeface="Arial"/>
              <a:buNone/>
              <a:tabLst/>
              <a:defRPr/>
            </a:pPr>
            <a:endParaRPr lang="en-US" sz="1067" i="0" dirty="0">
              <a:solidFill>
                <a:schemeClr val="bg1"/>
              </a:solidFill>
              <a:latin typeface="Verdana"/>
              <a:cs typeface="Verdana"/>
            </a:endParaRPr>
          </a:p>
        </p:txBody>
      </p:sp>
    </p:spTree>
    <p:extLst>
      <p:ext uri="{BB962C8B-B14F-4D97-AF65-F5344CB8AC3E}">
        <p14:creationId xmlns:p14="http://schemas.microsoft.com/office/powerpoint/2010/main" val="2964482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slide&#10;(blue)">
    <p:spTree>
      <p:nvGrpSpPr>
        <p:cNvPr id="1" name=""/>
        <p:cNvGrpSpPr/>
        <p:nvPr/>
      </p:nvGrpSpPr>
      <p:grpSpPr>
        <a:xfrm>
          <a:off x="0" y="0"/>
          <a:ext cx="0" cy="0"/>
          <a:chOff x="0" y="0"/>
          <a:chExt cx="0" cy="0"/>
        </a:xfrm>
      </p:grpSpPr>
      <p:sp>
        <p:nvSpPr>
          <p:cNvPr id="7" name="Content Placeholder 2"/>
          <p:cNvSpPr>
            <a:spLocks noGrp="1"/>
          </p:cNvSpPr>
          <p:nvPr>
            <p:ph idx="10"/>
          </p:nvPr>
        </p:nvSpPr>
        <p:spPr>
          <a:xfrm>
            <a:off x="609600" y="2823881"/>
            <a:ext cx="10972800" cy="2870635"/>
          </a:xfrm>
          <a:prstGeom prst="rect">
            <a:avLst/>
          </a:prstGeom>
        </p:spPr>
        <p:txBody>
          <a:bodyPr>
            <a:normAutofit/>
          </a:bodyPr>
          <a:lstStyle>
            <a:lvl1pPr marL="0" indent="0">
              <a:buFontTx/>
              <a:buNone/>
              <a:defRPr sz="2667" baseline="0">
                <a:solidFill>
                  <a:srgbClr val="FFFFFF"/>
                </a:solidFill>
                <a:latin typeface="Verdana"/>
                <a:cs typeface="Verdana"/>
              </a:defRPr>
            </a:lvl1pPr>
            <a:lvl2pPr marL="609585" indent="0">
              <a:buFontTx/>
              <a:buNone/>
              <a:defRPr sz="2667">
                <a:latin typeface="Verdana"/>
                <a:cs typeface="Verdana"/>
              </a:defRPr>
            </a:lvl2pPr>
            <a:lvl3pPr marL="1219170" indent="0">
              <a:buFontTx/>
              <a:buNone/>
              <a:defRPr sz="2400">
                <a:latin typeface="Verdana"/>
                <a:cs typeface="Verdana"/>
              </a:defRPr>
            </a:lvl3pPr>
            <a:lvl4pPr marL="1828754" indent="0">
              <a:buFontTx/>
              <a:buNone/>
              <a:defRPr sz="2133">
                <a:latin typeface="Verdana"/>
                <a:cs typeface="Verdana"/>
              </a:defRPr>
            </a:lvl4pPr>
            <a:lvl5pPr marL="2438339" indent="0">
              <a:buFontTx/>
              <a:buNone/>
              <a:defRPr sz="1867">
                <a:latin typeface="Verdana"/>
                <a:cs typeface="Verdana"/>
              </a:defRPr>
            </a:lvl5pPr>
          </a:lstStyle>
          <a:p>
            <a:pPr lvl="0"/>
            <a:r>
              <a:rPr lang="en-US"/>
              <a:t>Click to edit Master text styles</a:t>
            </a:r>
          </a:p>
        </p:txBody>
      </p:sp>
      <p:sp>
        <p:nvSpPr>
          <p:cNvPr id="8" name="Title 1"/>
          <p:cNvSpPr>
            <a:spLocks noGrp="1"/>
          </p:cNvSpPr>
          <p:nvPr>
            <p:ph type="title"/>
          </p:nvPr>
        </p:nvSpPr>
        <p:spPr>
          <a:xfrm>
            <a:off x="609600" y="836708"/>
            <a:ext cx="10972800" cy="1666649"/>
          </a:xfrm>
          <a:prstGeom prst="rect">
            <a:avLst/>
          </a:prstGeom>
        </p:spPr>
        <p:txBody>
          <a:bodyPr anchor="b">
            <a:normAutofit/>
          </a:bodyPr>
          <a:lstStyle>
            <a:lvl1pPr algn="l">
              <a:defRPr sz="4267" baseline="0">
                <a:solidFill>
                  <a:srgbClr val="FFFFFF"/>
                </a:solidFill>
                <a:latin typeface="Verdana"/>
                <a:cs typeface="Verdana"/>
              </a:defRPr>
            </a:lvl1pPr>
          </a:lstStyle>
          <a:p>
            <a:r>
              <a:rPr lang="en-US"/>
              <a:t>Click to edit Master title style</a:t>
            </a:r>
            <a:endParaRPr lang="en-US" dirty="0"/>
          </a:p>
        </p:txBody>
      </p:sp>
      <p:sp>
        <p:nvSpPr>
          <p:cNvPr id="13" name="Slide Number Placeholder 1"/>
          <p:cNvSpPr>
            <a:spLocks noGrp="1"/>
          </p:cNvSpPr>
          <p:nvPr>
            <p:ph type="sldNum" sz="quarter" idx="4"/>
          </p:nvPr>
        </p:nvSpPr>
        <p:spPr>
          <a:xfrm>
            <a:off x="0" y="6151874"/>
            <a:ext cx="693853" cy="598860"/>
          </a:xfrm>
          <a:prstGeom prst="rect">
            <a:avLst/>
          </a:prstGeom>
        </p:spPr>
        <p:txBody>
          <a:bodyPr vert="horz" lIns="91440" tIns="45720" rIns="91440" bIns="45720" rtlCol="0" anchor="ctr"/>
          <a:lstStyle>
            <a:lvl1pPr algn="ctr">
              <a:defRPr sz="133" baseline="-25000">
                <a:solidFill>
                  <a:schemeClr val="bg1"/>
                </a:solidFill>
                <a:latin typeface="Verdana"/>
                <a:cs typeface="Verdana"/>
              </a:defRPr>
            </a:lvl1pPr>
          </a:lstStyle>
          <a:p>
            <a:fld id="{78EB43C4-7051-7042-93B5-8C0653444BA6}" type="slidenum">
              <a:rPr lang="en-US" smtClean="0"/>
              <a:pPr/>
              <a:t>‹#›</a:t>
            </a:fld>
            <a:endParaRPr lang="en-US" dirty="0"/>
          </a:p>
        </p:txBody>
      </p:sp>
      <p:pic>
        <p:nvPicPr>
          <p:cNvPr id="12" name="Picture 11" descr="bd_1bw_rgb_dbg_1_0.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82612" y="5811316"/>
            <a:ext cx="1914144" cy="1048512"/>
          </a:xfrm>
          <a:prstGeom prst="rect">
            <a:avLst/>
          </a:prstGeom>
        </p:spPr>
      </p:pic>
      <p:sp>
        <p:nvSpPr>
          <p:cNvPr id="14" name="Subtitle 2">
            <a:extLst>
              <a:ext uri="{FF2B5EF4-FFF2-40B4-BE49-F238E27FC236}">
                <a16:creationId xmlns:a16="http://schemas.microsoft.com/office/drawing/2014/main" id="{97E123F6-4FDC-F342-BC49-FDBB2512C955}"/>
              </a:ext>
            </a:extLst>
          </p:cNvPr>
          <p:cNvSpPr txBox="1">
            <a:spLocks/>
          </p:cNvSpPr>
          <p:nvPr userDrawn="1"/>
        </p:nvSpPr>
        <p:spPr>
          <a:xfrm>
            <a:off x="602864" y="6367403"/>
            <a:ext cx="8534400" cy="234088"/>
          </a:xfrm>
          <a:prstGeom prst="rect">
            <a:avLst/>
          </a:prstGeom>
        </p:spPr>
        <p:txBody>
          <a:bodyPr anchor="b" anchorCtr="0"/>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indent="0" algn="l" defTabSz="609585" rtl="0" eaLnBrk="1" fontAlgn="auto" latinLnBrk="0" hangingPunct="1">
              <a:lnSpc>
                <a:spcPct val="100000"/>
              </a:lnSpc>
              <a:spcBef>
                <a:spcPct val="20000"/>
              </a:spcBef>
              <a:spcAft>
                <a:spcPts val="0"/>
              </a:spcAft>
              <a:buClrTx/>
              <a:buSzTx/>
              <a:buFont typeface="Arial"/>
              <a:buNone/>
              <a:tabLst/>
              <a:defRPr/>
            </a:pPr>
            <a:endParaRPr lang="en-US" sz="1067" i="0" dirty="0">
              <a:solidFill>
                <a:schemeClr val="bg1"/>
              </a:solidFill>
              <a:latin typeface="Verdana"/>
              <a:cs typeface="Verdana"/>
            </a:endParaRPr>
          </a:p>
        </p:txBody>
      </p:sp>
    </p:spTree>
    <p:extLst>
      <p:ext uri="{BB962C8B-B14F-4D97-AF65-F5344CB8AC3E}">
        <p14:creationId xmlns:p14="http://schemas.microsoft.com/office/powerpoint/2010/main" val="28233690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9" name="Slide Number Placeholder 1"/>
          <p:cNvSpPr>
            <a:spLocks noGrp="1"/>
          </p:cNvSpPr>
          <p:nvPr userDrawn="1">
            <p:ph type="sldNum" sz="quarter" idx="10"/>
          </p:nvPr>
        </p:nvSpPr>
        <p:spPr>
          <a:xfrm>
            <a:off x="0" y="6248400"/>
            <a:ext cx="694267" cy="598488"/>
          </a:xfrm>
          <a:prstGeom prst="rect">
            <a:avLst/>
          </a:prstGeom>
        </p:spPr>
        <p:txBody>
          <a:bodyPr vert="horz" lIns="91440" tIns="45720" rIns="91440" bIns="45720" rtlCol="0" anchor="ctr"/>
          <a:lstStyle>
            <a:lvl1pPr algn="ctr" fontAlgn="auto">
              <a:spcBef>
                <a:spcPts val="0"/>
              </a:spcBef>
              <a:spcAft>
                <a:spcPts val="0"/>
              </a:spcAft>
              <a:defRPr sz="133" baseline="30000" smtClean="0">
                <a:solidFill>
                  <a:schemeClr val="bg1"/>
                </a:solidFill>
                <a:latin typeface="Verdana"/>
                <a:ea typeface="+mn-ea"/>
                <a:cs typeface="Verdana"/>
              </a:defRPr>
            </a:lvl1pPr>
          </a:lstStyle>
          <a:p>
            <a:pPr>
              <a:defRPr/>
            </a:pPr>
            <a:fld id="{ACB90B10-4806-5F4F-9322-F1C82FE0D257}" type="slidenum">
              <a:rPr lang="en-US" smtClean="0"/>
              <a:pPr>
                <a:defRPr/>
              </a:pPr>
              <a:t>‹#›</a:t>
            </a:fld>
            <a:endParaRPr lang="en-US" dirty="0"/>
          </a:p>
        </p:txBody>
      </p:sp>
      <p:pic>
        <p:nvPicPr>
          <p:cNvPr id="10" name="Picture 4" descr="bd_3_rgb_lbg_1_5.png"/>
          <p:cNvPicPr>
            <a:picLocks/>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319686" y="5296600"/>
            <a:ext cx="2872316" cy="1564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Title 1"/>
          <p:cNvSpPr>
            <a:spLocks noGrp="1"/>
          </p:cNvSpPr>
          <p:nvPr>
            <p:ph type="title"/>
          </p:nvPr>
        </p:nvSpPr>
        <p:spPr>
          <a:xfrm>
            <a:off x="609600" y="2756226"/>
            <a:ext cx="10972800" cy="1666649"/>
          </a:xfrm>
          <a:prstGeom prst="rect">
            <a:avLst/>
          </a:prstGeom>
        </p:spPr>
        <p:txBody>
          <a:bodyPr anchor="ctr"/>
          <a:lstStyle>
            <a:lvl1pPr algn="l">
              <a:defRPr sz="4267" baseline="0">
                <a:solidFill>
                  <a:schemeClr val="accent1"/>
                </a:solidFill>
                <a:latin typeface="Verdana"/>
                <a:cs typeface="Verdana"/>
              </a:defRPr>
            </a:lvl1pPr>
          </a:lstStyle>
          <a:p>
            <a:r>
              <a:rPr lang="en-US"/>
              <a:t>Click to edit Master title style</a:t>
            </a:r>
            <a:endParaRPr lang="en-US" dirty="0"/>
          </a:p>
        </p:txBody>
      </p:sp>
      <p:sp>
        <p:nvSpPr>
          <p:cNvPr id="11" name="Subtitle 2">
            <a:extLst>
              <a:ext uri="{FF2B5EF4-FFF2-40B4-BE49-F238E27FC236}">
                <a16:creationId xmlns:a16="http://schemas.microsoft.com/office/drawing/2014/main" id="{97E123F6-4FDC-F342-BC49-FDBB2512C955}"/>
              </a:ext>
            </a:extLst>
          </p:cNvPr>
          <p:cNvSpPr txBox="1">
            <a:spLocks/>
          </p:cNvSpPr>
          <p:nvPr userDrawn="1"/>
        </p:nvSpPr>
        <p:spPr>
          <a:xfrm>
            <a:off x="602864" y="5230340"/>
            <a:ext cx="8534400" cy="1195261"/>
          </a:xfrm>
          <a:prstGeom prst="rect">
            <a:avLst/>
          </a:prstGeom>
        </p:spPr>
        <p:txBody>
          <a:bodyPr anchor="b" anchorCtr="0"/>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indent="0" algn="l" defTabSz="609585" rtl="0" eaLnBrk="1" fontAlgn="auto" latinLnBrk="0" hangingPunct="1">
              <a:lnSpc>
                <a:spcPct val="100000"/>
              </a:lnSpc>
              <a:spcBef>
                <a:spcPct val="20000"/>
              </a:spcBef>
              <a:spcAft>
                <a:spcPts val="0"/>
              </a:spcAft>
              <a:buClrTx/>
              <a:buSzTx/>
              <a:buFont typeface="Arial"/>
              <a:buNone/>
              <a:tabLst/>
              <a:defRPr/>
            </a:pPr>
            <a:endParaRPr lang="en-US" sz="1067" i="1" dirty="0">
              <a:solidFill>
                <a:schemeClr val="tx1"/>
              </a:solidFill>
              <a:latin typeface="Verdana"/>
              <a:cs typeface="Verdana"/>
            </a:endParaRPr>
          </a:p>
          <a:p>
            <a:pPr algn="l" fontAlgn="auto">
              <a:spcAft>
                <a:spcPts val="0"/>
              </a:spcAft>
              <a:defRPr/>
            </a:pPr>
            <a:endParaRPr lang="en-US" sz="1067" i="0" dirty="0">
              <a:solidFill>
                <a:schemeClr val="tx1"/>
              </a:solidFill>
              <a:latin typeface="Verdana"/>
              <a:cs typeface="Verdana"/>
            </a:endParaRPr>
          </a:p>
          <a:p>
            <a:pPr algn="l" fontAlgn="auto">
              <a:spcAft>
                <a:spcPts val="0"/>
              </a:spcAft>
              <a:defRPr/>
            </a:pPr>
            <a:r>
              <a:rPr lang="en-US" sz="1067" i="0" dirty="0">
                <a:solidFill>
                  <a:schemeClr val="tx1"/>
                </a:solidFill>
                <a:latin typeface="Verdana"/>
                <a:cs typeface="Verdana"/>
              </a:rPr>
              <a:t>BD, the BD Logo and [</a:t>
            </a:r>
            <a:r>
              <a:rPr lang="en-US" sz="1067" i="1" dirty="0">
                <a:solidFill>
                  <a:schemeClr val="tx1"/>
                </a:solidFill>
                <a:latin typeface="Verdana"/>
                <a:cs typeface="Verdana"/>
              </a:rPr>
              <a:t>insert selected additional brands in alpha order</a:t>
            </a:r>
            <a:r>
              <a:rPr lang="en-US" sz="1067" i="0" dirty="0">
                <a:solidFill>
                  <a:schemeClr val="tx1"/>
                </a:solidFill>
                <a:latin typeface="Verdana"/>
                <a:cs typeface="Verdana"/>
              </a:rPr>
              <a:t>] are trademarks of </a:t>
            </a:r>
            <a:br>
              <a:rPr lang="en-US" sz="1067" i="0" dirty="0">
                <a:solidFill>
                  <a:schemeClr val="tx1"/>
                </a:solidFill>
                <a:latin typeface="Verdana"/>
                <a:cs typeface="Verdana"/>
              </a:rPr>
            </a:br>
            <a:r>
              <a:rPr lang="en-US" sz="1067" i="0" dirty="0">
                <a:solidFill>
                  <a:schemeClr val="tx1"/>
                </a:solidFill>
                <a:latin typeface="Verdana"/>
                <a:cs typeface="Verdana"/>
              </a:rPr>
              <a:t>Becton, Dickinson and Company. © [</a:t>
            </a:r>
            <a:r>
              <a:rPr lang="en-US" sz="1067" i="1" dirty="0">
                <a:solidFill>
                  <a:schemeClr val="tx1"/>
                </a:solidFill>
                <a:latin typeface="Verdana"/>
                <a:cs typeface="Verdana"/>
              </a:rPr>
              <a:t>current year</a:t>
            </a:r>
            <a:r>
              <a:rPr lang="en-US" sz="1067" i="0" dirty="0">
                <a:solidFill>
                  <a:schemeClr val="tx1"/>
                </a:solidFill>
                <a:latin typeface="Verdana"/>
                <a:cs typeface="Verdana"/>
              </a:rPr>
              <a:t>] BD and its subsidiaries. All rights reserved.</a:t>
            </a:r>
          </a:p>
        </p:txBody>
      </p:sp>
      <p:sp>
        <p:nvSpPr>
          <p:cNvPr id="12" name="Rectangle 11"/>
          <p:cNvSpPr/>
          <p:nvPr userDrawn="1"/>
        </p:nvSpPr>
        <p:spPr>
          <a:xfrm flipH="1">
            <a:off x="0" y="0"/>
            <a:ext cx="12192000" cy="1665288"/>
          </a:xfrm>
          <a:prstGeom prst="rect">
            <a:avLst/>
          </a:prstGeom>
          <a:solidFill>
            <a:srgbClr val="FBB67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p>
        </p:txBody>
      </p:sp>
      <p:grpSp>
        <p:nvGrpSpPr>
          <p:cNvPr id="13" name="Group 12"/>
          <p:cNvGrpSpPr/>
          <p:nvPr userDrawn="1"/>
        </p:nvGrpSpPr>
        <p:grpSpPr>
          <a:xfrm>
            <a:off x="1" y="482600"/>
            <a:ext cx="12191999" cy="2158728"/>
            <a:chOff x="0" y="1620955"/>
            <a:chExt cx="9143999" cy="1699428"/>
          </a:xfrm>
        </p:grpSpPr>
        <p:sp>
          <p:nvSpPr>
            <p:cNvPr id="14" name="Isosceles Triangle 26"/>
            <p:cNvSpPr/>
            <p:nvPr userDrawn="1"/>
          </p:nvSpPr>
          <p:spPr>
            <a:xfrm rot="5400000" flipH="1">
              <a:off x="1240847" y="1028557"/>
              <a:ext cx="737756" cy="3219450"/>
            </a:xfrm>
            <a:prstGeom prst="triangle">
              <a:avLst/>
            </a:prstGeom>
            <a:solidFill>
              <a:srgbClr val="D154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p>
          </p:txBody>
        </p:sp>
        <p:sp>
          <p:nvSpPr>
            <p:cNvPr id="15" name="Isosceles Triangle 27"/>
            <p:cNvSpPr/>
            <p:nvPr userDrawn="1"/>
          </p:nvSpPr>
          <p:spPr>
            <a:xfrm rot="16200000" flipH="1">
              <a:off x="4590648" y="-1232969"/>
              <a:ext cx="1699428" cy="7407275"/>
            </a:xfrm>
            <a:prstGeom prst="triangle">
              <a:avLst/>
            </a:prstGeom>
            <a:solidFill>
              <a:srgbClr val="F2770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p>
          </p:txBody>
        </p:sp>
      </p:grpSp>
    </p:spTree>
    <p:extLst>
      <p:ext uri="{BB962C8B-B14F-4D97-AF65-F5344CB8AC3E}">
        <p14:creationId xmlns:p14="http://schemas.microsoft.com/office/powerpoint/2010/main" val="739350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Hold slide&#10;(logo on whit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2128" y="2185416"/>
            <a:ext cx="4303776" cy="2340864"/>
          </a:xfrm>
          <a:prstGeom prst="rect">
            <a:avLst/>
          </a:prstGeom>
        </p:spPr>
      </p:pic>
      <p:sp>
        <p:nvSpPr>
          <p:cNvPr id="6" name="Slide Number Placeholder 1"/>
          <p:cNvSpPr>
            <a:spLocks noGrp="1"/>
          </p:cNvSpPr>
          <p:nvPr>
            <p:ph type="sldNum" sz="quarter" idx="4"/>
          </p:nvPr>
        </p:nvSpPr>
        <p:spPr>
          <a:xfrm>
            <a:off x="0" y="6151874"/>
            <a:ext cx="693853" cy="598860"/>
          </a:xfrm>
          <a:prstGeom prst="rect">
            <a:avLst/>
          </a:prstGeom>
        </p:spPr>
        <p:txBody>
          <a:bodyPr vert="horz" lIns="91440" tIns="45720" rIns="91440" bIns="45720" rtlCol="0" anchor="ctr"/>
          <a:lstStyle>
            <a:lvl1pPr algn="ctr">
              <a:defRPr sz="800">
                <a:solidFill>
                  <a:srgbClr val="8C8C8E"/>
                </a:solidFill>
                <a:latin typeface="Verdana"/>
                <a:cs typeface="Verdana"/>
              </a:defRPr>
            </a:lvl1pPr>
          </a:lstStyle>
          <a:p>
            <a:fld id="{78EB43C4-7051-7042-93B5-8C0653444BA6}" type="slidenum">
              <a:rPr lang="en-US" smtClean="0"/>
              <a:pPr/>
              <a:t>‹#›</a:t>
            </a:fld>
            <a:endParaRPr lang="en-US" dirty="0"/>
          </a:p>
        </p:txBody>
      </p:sp>
      <p:sp>
        <p:nvSpPr>
          <p:cNvPr id="7" name="Subtitle 2">
            <a:extLst>
              <a:ext uri="{FF2B5EF4-FFF2-40B4-BE49-F238E27FC236}">
                <a16:creationId xmlns:a16="http://schemas.microsoft.com/office/drawing/2014/main" id="{97E123F6-4FDC-F342-BC49-FDBB2512C955}"/>
              </a:ext>
            </a:extLst>
          </p:cNvPr>
          <p:cNvSpPr txBox="1">
            <a:spLocks/>
          </p:cNvSpPr>
          <p:nvPr userDrawn="1"/>
        </p:nvSpPr>
        <p:spPr>
          <a:xfrm>
            <a:off x="602864" y="6367403"/>
            <a:ext cx="8534400" cy="234088"/>
          </a:xfrm>
          <a:prstGeom prst="rect">
            <a:avLst/>
          </a:prstGeom>
        </p:spPr>
        <p:txBody>
          <a:bodyPr anchor="b" anchorCtr="0"/>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indent="0" algn="l" defTabSz="609585" rtl="0" eaLnBrk="1" fontAlgn="auto" latinLnBrk="0" hangingPunct="1">
              <a:lnSpc>
                <a:spcPct val="100000"/>
              </a:lnSpc>
              <a:spcBef>
                <a:spcPct val="20000"/>
              </a:spcBef>
              <a:spcAft>
                <a:spcPts val="0"/>
              </a:spcAft>
              <a:buClrTx/>
              <a:buSzTx/>
              <a:buFont typeface="Arial"/>
              <a:buNone/>
              <a:tabLst/>
              <a:defRPr/>
            </a:pPr>
            <a:endParaRPr lang="en-US" sz="1067" i="0" dirty="0">
              <a:solidFill>
                <a:schemeClr val="tx1"/>
              </a:solidFill>
              <a:latin typeface="Verdana"/>
              <a:cs typeface="Verdana"/>
            </a:endParaRPr>
          </a:p>
        </p:txBody>
      </p:sp>
    </p:spTree>
    <p:extLst>
      <p:ext uri="{BB962C8B-B14F-4D97-AF65-F5344CB8AC3E}">
        <p14:creationId xmlns:p14="http://schemas.microsoft.com/office/powerpoint/2010/main" val="1607472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Hold slide&#10;(logo on gray)">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7331" y="2179819"/>
            <a:ext cx="4303776" cy="2340864"/>
          </a:xfrm>
          <a:prstGeom prst="rect">
            <a:avLst/>
          </a:prstGeom>
          <a:noFill/>
        </p:spPr>
      </p:pic>
      <p:sp>
        <p:nvSpPr>
          <p:cNvPr id="6" name="Slide Number Placeholder 1"/>
          <p:cNvSpPr>
            <a:spLocks noGrp="1"/>
          </p:cNvSpPr>
          <p:nvPr>
            <p:ph type="sldNum" sz="quarter" idx="4"/>
          </p:nvPr>
        </p:nvSpPr>
        <p:spPr>
          <a:xfrm>
            <a:off x="0" y="6151874"/>
            <a:ext cx="693853" cy="598860"/>
          </a:xfrm>
          <a:prstGeom prst="rect">
            <a:avLst/>
          </a:prstGeom>
        </p:spPr>
        <p:txBody>
          <a:bodyPr vert="horz" lIns="91440" tIns="45720" rIns="91440" bIns="45720" rtlCol="0" anchor="ctr"/>
          <a:lstStyle>
            <a:lvl1pPr algn="ctr">
              <a:defRPr sz="800">
                <a:solidFill>
                  <a:srgbClr val="8C8C8E"/>
                </a:solidFill>
                <a:latin typeface="Verdana"/>
                <a:cs typeface="Verdana"/>
              </a:defRPr>
            </a:lvl1pPr>
          </a:lstStyle>
          <a:p>
            <a:fld id="{78EB43C4-7051-7042-93B5-8C0653444BA6}" type="slidenum">
              <a:rPr lang="en-US" smtClean="0"/>
              <a:pPr/>
              <a:t>‹#›</a:t>
            </a:fld>
            <a:endParaRPr lang="en-US"/>
          </a:p>
        </p:txBody>
      </p:sp>
      <p:sp>
        <p:nvSpPr>
          <p:cNvPr id="7" name="Subtitle 2">
            <a:extLst>
              <a:ext uri="{FF2B5EF4-FFF2-40B4-BE49-F238E27FC236}">
                <a16:creationId xmlns:a16="http://schemas.microsoft.com/office/drawing/2014/main" id="{97E123F6-4FDC-F342-BC49-FDBB2512C955}"/>
              </a:ext>
            </a:extLst>
          </p:cNvPr>
          <p:cNvSpPr txBox="1">
            <a:spLocks/>
          </p:cNvSpPr>
          <p:nvPr userDrawn="1"/>
        </p:nvSpPr>
        <p:spPr>
          <a:xfrm>
            <a:off x="602864" y="6367403"/>
            <a:ext cx="8534400" cy="234088"/>
          </a:xfrm>
          <a:prstGeom prst="rect">
            <a:avLst/>
          </a:prstGeom>
        </p:spPr>
        <p:txBody>
          <a:bodyPr anchor="b" anchorCtr="0"/>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indent="0" algn="l" defTabSz="609585" rtl="0" eaLnBrk="1" fontAlgn="auto" latinLnBrk="0" hangingPunct="1">
              <a:lnSpc>
                <a:spcPct val="100000"/>
              </a:lnSpc>
              <a:spcBef>
                <a:spcPct val="20000"/>
              </a:spcBef>
              <a:spcAft>
                <a:spcPts val="0"/>
              </a:spcAft>
              <a:buClrTx/>
              <a:buSzTx/>
              <a:buFont typeface="Arial"/>
              <a:buNone/>
              <a:tabLst/>
              <a:defRPr/>
            </a:pPr>
            <a:endParaRPr lang="en-US" sz="1067" i="0" dirty="0">
              <a:solidFill>
                <a:schemeClr val="tx1"/>
              </a:solidFill>
              <a:latin typeface="Verdana"/>
              <a:cs typeface="Verdana"/>
            </a:endParaRPr>
          </a:p>
        </p:txBody>
      </p:sp>
    </p:spTree>
    <p:extLst>
      <p:ext uri="{BB962C8B-B14F-4D97-AF65-F5344CB8AC3E}">
        <p14:creationId xmlns:p14="http://schemas.microsoft.com/office/powerpoint/2010/main" val="1478286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Hold slide&#10;(logo on orange)">
    <p:spTree>
      <p:nvGrpSpPr>
        <p:cNvPr id="1" name=""/>
        <p:cNvGrpSpPr/>
        <p:nvPr/>
      </p:nvGrpSpPr>
      <p:grpSpPr>
        <a:xfrm>
          <a:off x="0" y="0"/>
          <a:ext cx="0" cy="0"/>
          <a:chOff x="0" y="0"/>
          <a:chExt cx="0" cy="0"/>
        </a:xfrm>
      </p:grpSpPr>
      <p:sp>
        <p:nvSpPr>
          <p:cNvPr id="7" name="Slide Number Placeholder 1"/>
          <p:cNvSpPr>
            <a:spLocks noGrp="1"/>
          </p:cNvSpPr>
          <p:nvPr>
            <p:ph type="sldNum" sz="quarter" idx="4"/>
          </p:nvPr>
        </p:nvSpPr>
        <p:spPr>
          <a:xfrm>
            <a:off x="0" y="6151874"/>
            <a:ext cx="693853" cy="598860"/>
          </a:xfrm>
          <a:prstGeom prst="rect">
            <a:avLst/>
          </a:prstGeom>
        </p:spPr>
        <p:txBody>
          <a:bodyPr vert="horz" lIns="91440" tIns="45720" rIns="91440" bIns="45720" rtlCol="0" anchor="ctr"/>
          <a:lstStyle>
            <a:lvl1pPr algn="ctr">
              <a:defRPr sz="800">
                <a:solidFill>
                  <a:schemeClr val="bg1"/>
                </a:solidFill>
                <a:latin typeface="Verdana"/>
                <a:cs typeface="Verdana"/>
              </a:defRPr>
            </a:lvl1pPr>
          </a:lstStyle>
          <a:p>
            <a:fld id="{78EB43C4-7051-7042-93B5-8C0653444BA6}" type="slidenum">
              <a:rPr lang="en-US" smtClean="0"/>
              <a:pPr/>
              <a:t>‹#›</a:t>
            </a:fld>
            <a:endParaRPr lang="en-US"/>
          </a:p>
        </p:txBody>
      </p:sp>
      <p:pic>
        <p:nvPicPr>
          <p:cNvPr id="8" name="Picture 7" descr="bd_1bw_rgb_dbg_2_25.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2128" y="2185416"/>
            <a:ext cx="4303776" cy="2340864"/>
          </a:xfrm>
          <a:prstGeom prst="rect">
            <a:avLst/>
          </a:prstGeom>
        </p:spPr>
      </p:pic>
      <p:sp>
        <p:nvSpPr>
          <p:cNvPr id="9" name="Subtitle 2">
            <a:extLst>
              <a:ext uri="{FF2B5EF4-FFF2-40B4-BE49-F238E27FC236}">
                <a16:creationId xmlns:a16="http://schemas.microsoft.com/office/drawing/2014/main" id="{97E123F6-4FDC-F342-BC49-FDBB2512C955}"/>
              </a:ext>
            </a:extLst>
          </p:cNvPr>
          <p:cNvSpPr txBox="1">
            <a:spLocks/>
          </p:cNvSpPr>
          <p:nvPr userDrawn="1"/>
        </p:nvSpPr>
        <p:spPr>
          <a:xfrm>
            <a:off x="602864" y="6367403"/>
            <a:ext cx="8534400" cy="234088"/>
          </a:xfrm>
          <a:prstGeom prst="rect">
            <a:avLst/>
          </a:prstGeom>
        </p:spPr>
        <p:txBody>
          <a:bodyPr anchor="b" anchorCtr="0"/>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indent="0" algn="l" defTabSz="609585" rtl="0" eaLnBrk="1" fontAlgn="auto" latinLnBrk="0" hangingPunct="1">
              <a:lnSpc>
                <a:spcPct val="100000"/>
              </a:lnSpc>
              <a:spcBef>
                <a:spcPct val="20000"/>
              </a:spcBef>
              <a:spcAft>
                <a:spcPts val="0"/>
              </a:spcAft>
              <a:buClrTx/>
              <a:buSzTx/>
              <a:buFont typeface="Arial"/>
              <a:buNone/>
              <a:tabLst/>
              <a:defRPr/>
            </a:pPr>
            <a:endParaRPr lang="en-US" sz="1067" i="0" dirty="0">
              <a:solidFill>
                <a:schemeClr val="bg1"/>
              </a:solidFill>
              <a:latin typeface="Verdana"/>
              <a:cs typeface="Verdana"/>
            </a:endParaRPr>
          </a:p>
        </p:txBody>
      </p:sp>
    </p:spTree>
    <p:extLst>
      <p:ext uri="{BB962C8B-B14F-4D97-AF65-F5344CB8AC3E}">
        <p14:creationId xmlns:p14="http://schemas.microsoft.com/office/powerpoint/2010/main" val="22372412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Hold slide&#10;(logo on blue)">
    <p:spTree>
      <p:nvGrpSpPr>
        <p:cNvPr id="1" name=""/>
        <p:cNvGrpSpPr/>
        <p:nvPr/>
      </p:nvGrpSpPr>
      <p:grpSpPr>
        <a:xfrm>
          <a:off x="0" y="0"/>
          <a:ext cx="0" cy="0"/>
          <a:chOff x="0" y="0"/>
          <a:chExt cx="0" cy="0"/>
        </a:xfrm>
      </p:grpSpPr>
      <p:sp>
        <p:nvSpPr>
          <p:cNvPr id="9" name="Slide Number Placeholder 1"/>
          <p:cNvSpPr>
            <a:spLocks noGrp="1"/>
          </p:cNvSpPr>
          <p:nvPr>
            <p:ph type="sldNum" sz="quarter" idx="4"/>
          </p:nvPr>
        </p:nvSpPr>
        <p:spPr>
          <a:xfrm>
            <a:off x="0" y="6151874"/>
            <a:ext cx="693853" cy="598860"/>
          </a:xfrm>
          <a:prstGeom prst="rect">
            <a:avLst/>
          </a:prstGeom>
        </p:spPr>
        <p:txBody>
          <a:bodyPr vert="horz" lIns="91440" tIns="45720" rIns="91440" bIns="45720" rtlCol="0" anchor="ctr"/>
          <a:lstStyle>
            <a:lvl1pPr algn="ctr">
              <a:defRPr sz="800">
                <a:solidFill>
                  <a:schemeClr val="bg1"/>
                </a:solidFill>
                <a:latin typeface="Verdana"/>
                <a:cs typeface="Verdana"/>
              </a:defRPr>
            </a:lvl1pPr>
          </a:lstStyle>
          <a:p>
            <a:fld id="{78EB43C4-7051-7042-93B5-8C0653444BA6}" type="slidenum">
              <a:rPr lang="en-US" smtClean="0"/>
              <a:pPr/>
              <a:t>‹#›</a:t>
            </a:fld>
            <a:endParaRPr lang="en-US"/>
          </a:p>
        </p:txBody>
      </p:sp>
      <p:pic>
        <p:nvPicPr>
          <p:cNvPr id="7" name="Picture 6" descr="bd_1bw_rgb_dbg_2_25.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2128" y="2185416"/>
            <a:ext cx="4303776" cy="2340864"/>
          </a:xfrm>
          <a:prstGeom prst="rect">
            <a:avLst/>
          </a:prstGeom>
        </p:spPr>
      </p:pic>
      <p:sp>
        <p:nvSpPr>
          <p:cNvPr id="8" name="Subtitle 2">
            <a:extLst>
              <a:ext uri="{FF2B5EF4-FFF2-40B4-BE49-F238E27FC236}">
                <a16:creationId xmlns:a16="http://schemas.microsoft.com/office/drawing/2014/main" id="{97E123F6-4FDC-F342-BC49-FDBB2512C955}"/>
              </a:ext>
            </a:extLst>
          </p:cNvPr>
          <p:cNvSpPr txBox="1">
            <a:spLocks/>
          </p:cNvSpPr>
          <p:nvPr userDrawn="1"/>
        </p:nvSpPr>
        <p:spPr>
          <a:xfrm>
            <a:off x="602864" y="6367403"/>
            <a:ext cx="8534400" cy="234088"/>
          </a:xfrm>
          <a:prstGeom prst="rect">
            <a:avLst/>
          </a:prstGeom>
        </p:spPr>
        <p:txBody>
          <a:bodyPr anchor="b" anchorCtr="0"/>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indent="0" algn="l" defTabSz="609585" rtl="0" eaLnBrk="1" fontAlgn="auto" latinLnBrk="0" hangingPunct="1">
              <a:lnSpc>
                <a:spcPct val="100000"/>
              </a:lnSpc>
              <a:spcBef>
                <a:spcPct val="20000"/>
              </a:spcBef>
              <a:spcAft>
                <a:spcPts val="0"/>
              </a:spcAft>
              <a:buClrTx/>
              <a:buSzTx/>
              <a:buFont typeface="Arial"/>
              <a:buNone/>
              <a:tabLst/>
              <a:defRPr/>
            </a:pPr>
            <a:endParaRPr lang="en-US" sz="1067" i="0" dirty="0">
              <a:solidFill>
                <a:schemeClr val="bg1"/>
              </a:solidFill>
              <a:latin typeface="Verdana"/>
              <a:cs typeface="Verdana"/>
            </a:endParaRPr>
          </a:p>
        </p:txBody>
      </p:sp>
    </p:spTree>
    <p:extLst>
      <p:ext uri="{BB962C8B-B14F-4D97-AF65-F5344CB8AC3E}">
        <p14:creationId xmlns:p14="http://schemas.microsoft.com/office/powerpoint/2010/main" val="8975754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Hold slide&#10;(logo on dark gray)">
    <p:spTree>
      <p:nvGrpSpPr>
        <p:cNvPr id="1" name=""/>
        <p:cNvGrpSpPr/>
        <p:nvPr/>
      </p:nvGrpSpPr>
      <p:grpSpPr>
        <a:xfrm>
          <a:off x="0" y="0"/>
          <a:ext cx="0" cy="0"/>
          <a:chOff x="0" y="0"/>
          <a:chExt cx="0" cy="0"/>
        </a:xfrm>
      </p:grpSpPr>
      <p:sp>
        <p:nvSpPr>
          <p:cNvPr id="7" name="Slide Number Placeholder 1"/>
          <p:cNvSpPr>
            <a:spLocks noGrp="1"/>
          </p:cNvSpPr>
          <p:nvPr>
            <p:ph type="sldNum" sz="quarter" idx="4"/>
          </p:nvPr>
        </p:nvSpPr>
        <p:spPr>
          <a:xfrm>
            <a:off x="0" y="6151874"/>
            <a:ext cx="693853" cy="598860"/>
          </a:xfrm>
          <a:prstGeom prst="rect">
            <a:avLst/>
          </a:prstGeom>
        </p:spPr>
        <p:txBody>
          <a:bodyPr vert="horz" lIns="91440" tIns="45720" rIns="91440" bIns="45720" rtlCol="0" anchor="ctr"/>
          <a:lstStyle>
            <a:lvl1pPr algn="ctr">
              <a:defRPr sz="800">
                <a:solidFill>
                  <a:schemeClr val="bg1"/>
                </a:solidFill>
                <a:latin typeface="Verdana"/>
                <a:cs typeface="Verdana"/>
              </a:defRPr>
            </a:lvl1pPr>
          </a:lstStyle>
          <a:p>
            <a:fld id="{78EB43C4-7051-7042-93B5-8C0653444BA6}" type="slidenum">
              <a:rPr lang="en-US" smtClean="0"/>
              <a:pPr/>
              <a:t>‹#›</a:t>
            </a:fld>
            <a:endParaRPr lang="en-US"/>
          </a:p>
        </p:txBody>
      </p:sp>
      <p:pic>
        <p:nvPicPr>
          <p:cNvPr id="8" name="Picture 7" descr="bd_1bw_rgb_dbg_2_25.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2128" y="2185416"/>
            <a:ext cx="4303776" cy="2340864"/>
          </a:xfrm>
          <a:prstGeom prst="rect">
            <a:avLst/>
          </a:prstGeom>
        </p:spPr>
      </p:pic>
      <p:sp>
        <p:nvSpPr>
          <p:cNvPr id="9" name="Subtitle 2">
            <a:extLst>
              <a:ext uri="{FF2B5EF4-FFF2-40B4-BE49-F238E27FC236}">
                <a16:creationId xmlns:a16="http://schemas.microsoft.com/office/drawing/2014/main" id="{97E123F6-4FDC-F342-BC49-FDBB2512C955}"/>
              </a:ext>
            </a:extLst>
          </p:cNvPr>
          <p:cNvSpPr txBox="1">
            <a:spLocks/>
          </p:cNvSpPr>
          <p:nvPr userDrawn="1"/>
        </p:nvSpPr>
        <p:spPr>
          <a:xfrm>
            <a:off x="602864" y="6367403"/>
            <a:ext cx="8534400" cy="234088"/>
          </a:xfrm>
          <a:prstGeom prst="rect">
            <a:avLst/>
          </a:prstGeom>
        </p:spPr>
        <p:txBody>
          <a:bodyPr anchor="b" anchorCtr="0"/>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indent="0" algn="l" defTabSz="609585" rtl="0" eaLnBrk="1" fontAlgn="auto" latinLnBrk="0" hangingPunct="1">
              <a:lnSpc>
                <a:spcPct val="100000"/>
              </a:lnSpc>
              <a:spcBef>
                <a:spcPct val="20000"/>
              </a:spcBef>
              <a:spcAft>
                <a:spcPts val="0"/>
              </a:spcAft>
              <a:buClrTx/>
              <a:buSzTx/>
              <a:buFont typeface="Arial"/>
              <a:buNone/>
              <a:tabLst/>
              <a:defRPr/>
            </a:pPr>
            <a:endParaRPr lang="en-US" sz="1067" i="0" dirty="0">
              <a:solidFill>
                <a:schemeClr val="bg1"/>
              </a:solidFill>
              <a:latin typeface="Verdana"/>
              <a:cs typeface="Verdana"/>
            </a:endParaRPr>
          </a:p>
        </p:txBody>
      </p:sp>
    </p:spTree>
    <p:extLst>
      <p:ext uri="{BB962C8B-B14F-4D97-AF65-F5344CB8AC3E}">
        <p14:creationId xmlns:p14="http://schemas.microsoft.com/office/powerpoint/2010/main" val="6827376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Hold slide&#10;(logo on black)">
    <p:spTree>
      <p:nvGrpSpPr>
        <p:cNvPr id="1" name=""/>
        <p:cNvGrpSpPr/>
        <p:nvPr/>
      </p:nvGrpSpPr>
      <p:grpSpPr>
        <a:xfrm>
          <a:off x="0" y="0"/>
          <a:ext cx="0" cy="0"/>
          <a:chOff x="0" y="0"/>
          <a:chExt cx="0" cy="0"/>
        </a:xfrm>
      </p:grpSpPr>
      <p:sp>
        <p:nvSpPr>
          <p:cNvPr id="7" name="Slide Number Placeholder 1"/>
          <p:cNvSpPr>
            <a:spLocks noGrp="1"/>
          </p:cNvSpPr>
          <p:nvPr>
            <p:ph type="sldNum" sz="quarter" idx="4"/>
          </p:nvPr>
        </p:nvSpPr>
        <p:spPr>
          <a:xfrm>
            <a:off x="0" y="6151874"/>
            <a:ext cx="693853" cy="598860"/>
          </a:xfrm>
          <a:prstGeom prst="rect">
            <a:avLst/>
          </a:prstGeom>
        </p:spPr>
        <p:txBody>
          <a:bodyPr vert="horz" lIns="91440" tIns="45720" rIns="91440" bIns="45720" rtlCol="0" anchor="ctr"/>
          <a:lstStyle>
            <a:lvl1pPr algn="ctr">
              <a:defRPr sz="800">
                <a:solidFill>
                  <a:schemeClr val="bg1"/>
                </a:solidFill>
                <a:latin typeface="Verdana"/>
                <a:cs typeface="Verdana"/>
              </a:defRPr>
            </a:lvl1pPr>
          </a:lstStyle>
          <a:p>
            <a:fld id="{78EB43C4-7051-7042-93B5-8C0653444BA6}" type="slidenum">
              <a:rPr lang="en-US" smtClean="0"/>
              <a:pPr/>
              <a:t>‹#›</a:t>
            </a:fld>
            <a:endParaRPr lang="en-US"/>
          </a:p>
        </p:txBody>
      </p:sp>
      <p:pic>
        <p:nvPicPr>
          <p:cNvPr id="8" name="Picture 7" descr="bd_1bw_rgb_dbg_2_25.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2128" y="2185416"/>
            <a:ext cx="4303776" cy="2340864"/>
          </a:xfrm>
          <a:prstGeom prst="rect">
            <a:avLst/>
          </a:prstGeom>
        </p:spPr>
      </p:pic>
      <p:sp>
        <p:nvSpPr>
          <p:cNvPr id="9" name="Subtitle 2">
            <a:extLst>
              <a:ext uri="{FF2B5EF4-FFF2-40B4-BE49-F238E27FC236}">
                <a16:creationId xmlns:a16="http://schemas.microsoft.com/office/drawing/2014/main" id="{97E123F6-4FDC-F342-BC49-FDBB2512C955}"/>
              </a:ext>
            </a:extLst>
          </p:cNvPr>
          <p:cNvSpPr txBox="1">
            <a:spLocks/>
          </p:cNvSpPr>
          <p:nvPr userDrawn="1"/>
        </p:nvSpPr>
        <p:spPr>
          <a:xfrm>
            <a:off x="602864" y="6367403"/>
            <a:ext cx="8534400" cy="234088"/>
          </a:xfrm>
          <a:prstGeom prst="rect">
            <a:avLst/>
          </a:prstGeom>
        </p:spPr>
        <p:txBody>
          <a:bodyPr anchor="b" anchorCtr="0"/>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indent="0" algn="l" defTabSz="609585" rtl="0" eaLnBrk="1" fontAlgn="auto" latinLnBrk="0" hangingPunct="1">
              <a:lnSpc>
                <a:spcPct val="100000"/>
              </a:lnSpc>
              <a:spcBef>
                <a:spcPct val="20000"/>
              </a:spcBef>
              <a:spcAft>
                <a:spcPts val="0"/>
              </a:spcAft>
              <a:buClrTx/>
              <a:buSzTx/>
              <a:buFont typeface="Arial"/>
              <a:buNone/>
              <a:tabLst/>
              <a:defRPr/>
            </a:pPr>
            <a:endParaRPr lang="en-US" sz="1067" i="0" dirty="0">
              <a:solidFill>
                <a:schemeClr val="bg1"/>
              </a:solidFill>
              <a:latin typeface="Verdana"/>
              <a:cs typeface="Verdana"/>
            </a:endParaRPr>
          </a:p>
        </p:txBody>
      </p:sp>
    </p:spTree>
    <p:extLst>
      <p:ext uri="{BB962C8B-B14F-4D97-AF65-F5344CB8AC3E}">
        <p14:creationId xmlns:p14="http://schemas.microsoft.com/office/powerpoint/2010/main" val="16220927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lank slide&#10;(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2" y="6731000"/>
            <a:ext cx="105833" cy="120651"/>
          </a:xfrm>
          <a:prstGeom prst="rect">
            <a:avLst/>
          </a:prstGeom>
        </p:spPr>
        <p:txBody>
          <a:bodyPr/>
          <a:lstStyle>
            <a:lvl1pPr fontAlgn="auto">
              <a:spcBef>
                <a:spcPts val="0"/>
              </a:spcBef>
              <a:spcAft>
                <a:spcPts val="0"/>
              </a:spcAft>
              <a:defRPr sz="133">
                <a:latin typeface="Verdana" charset="0"/>
                <a:ea typeface="Verdana" charset="0"/>
                <a:cs typeface="Verdana" charset="0"/>
              </a:defRPr>
            </a:lvl1pPr>
          </a:lstStyle>
          <a:p>
            <a:pPr>
              <a:defRPr/>
            </a:pPr>
            <a:fld id="{5D60F486-4A13-014E-810D-D13FDE004100}" type="slidenum">
              <a:rPr lang="en-US" smtClean="0"/>
              <a:pPr>
                <a:defRPr/>
              </a:pPr>
              <a:t>‹#›</a:t>
            </a:fld>
            <a:endParaRPr lang="en-US" dirty="0"/>
          </a:p>
        </p:txBody>
      </p:sp>
    </p:spTree>
    <p:extLst>
      <p:ext uri="{BB962C8B-B14F-4D97-AF65-F5344CB8AC3E}">
        <p14:creationId xmlns:p14="http://schemas.microsoft.com/office/powerpoint/2010/main" val="2883178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ullet list&#10;(with logo)">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10972800" cy="3971413"/>
          </a:xfrm>
          <a:prstGeom prst="rect">
            <a:avLst/>
          </a:prstGeom>
        </p:spPr>
        <p:txBody>
          <a:bodyPr>
            <a:normAutofit/>
          </a:bodyPr>
          <a:lstStyle>
            <a:lvl1pPr marL="389457" indent="-389457">
              <a:lnSpc>
                <a:spcPct val="112000"/>
              </a:lnSpc>
              <a:spcBef>
                <a:spcPts val="800"/>
              </a:spcBef>
              <a:spcAft>
                <a:spcPts val="0"/>
              </a:spcAft>
              <a:buFont typeface="Arial"/>
              <a:buChar char="•"/>
              <a:tabLst/>
              <a:defRPr sz="2667" baseline="0">
                <a:solidFill>
                  <a:schemeClr val="tx1"/>
                </a:solidFill>
                <a:latin typeface="Verdana"/>
                <a:cs typeface="Verdana"/>
              </a:defRPr>
            </a:lvl1pPr>
            <a:lvl2pPr marL="857229" indent="-380990">
              <a:lnSpc>
                <a:spcPct val="112000"/>
              </a:lnSpc>
              <a:spcBef>
                <a:spcPts val="800"/>
              </a:spcBef>
              <a:spcAft>
                <a:spcPts val="0"/>
              </a:spcAft>
              <a:buFont typeface="Lucida Grande"/>
              <a:buChar char="–"/>
              <a:defRPr sz="2400">
                <a:solidFill>
                  <a:schemeClr val="tx1"/>
                </a:solidFill>
                <a:latin typeface="Verdana"/>
                <a:cs typeface="Verdana"/>
              </a:defRPr>
            </a:lvl2pPr>
            <a:lvl3pPr marL="1454114" indent="-304792">
              <a:lnSpc>
                <a:spcPct val="112000"/>
              </a:lnSpc>
              <a:spcBef>
                <a:spcPts val="800"/>
              </a:spcBef>
              <a:spcAft>
                <a:spcPts val="0"/>
              </a:spcAft>
              <a:buFont typeface="Arial"/>
              <a:buChar char="•"/>
              <a:defRPr sz="2133">
                <a:solidFill>
                  <a:schemeClr val="tx1"/>
                </a:solidFill>
                <a:latin typeface="Verdana"/>
                <a:cs typeface="Verdana"/>
              </a:defRPr>
            </a:lvl3pPr>
            <a:lvl4pPr marL="1983268" indent="-304792">
              <a:lnSpc>
                <a:spcPct val="112000"/>
              </a:lnSpc>
              <a:spcBef>
                <a:spcPts val="800"/>
              </a:spcBef>
              <a:spcAft>
                <a:spcPts val="0"/>
              </a:spcAft>
              <a:buFont typeface="Lucida Grande"/>
              <a:buChar char="–"/>
              <a:defRPr sz="2133">
                <a:solidFill>
                  <a:schemeClr val="tx1"/>
                </a:solidFill>
                <a:latin typeface="Verdana"/>
                <a:cs typeface="Verdana"/>
              </a:defRPr>
            </a:lvl4pPr>
            <a:lvl5pPr marL="2592853" indent="-304792">
              <a:lnSpc>
                <a:spcPct val="112000"/>
              </a:lnSpc>
              <a:spcBef>
                <a:spcPts val="800"/>
              </a:spcBef>
              <a:spcAft>
                <a:spcPts val="0"/>
              </a:spcAft>
              <a:buFont typeface="Arial"/>
              <a:buChar char="•"/>
              <a:defRPr sz="2133">
                <a:solidFill>
                  <a:schemeClr val="tx1"/>
                </a:solidFill>
                <a:latin typeface="Verdana"/>
                <a:cs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p:nvPr>
        </p:nvSpPr>
        <p:spPr>
          <a:xfrm>
            <a:off x="609600" y="0"/>
            <a:ext cx="10972800" cy="1335024"/>
          </a:xfrm>
          <a:prstGeom prst="rect">
            <a:avLst/>
          </a:prstGeom>
        </p:spPr>
        <p:txBody>
          <a:bodyPr vert="horz" anchor="b" anchorCtr="0">
            <a:normAutofit/>
          </a:bodyPr>
          <a:lstStyle>
            <a:lvl1pPr algn="l">
              <a:defRPr sz="4267">
                <a:solidFill>
                  <a:schemeClr val="accent1"/>
                </a:solidFill>
                <a:latin typeface="Verdana"/>
              </a:defRPr>
            </a:lvl1pPr>
          </a:lstStyle>
          <a:p>
            <a:r>
              <a:rPr lang="en-US"/>
              <a:t>Click to edit Master title style</a:t>
            </a:r>
            <a:endParaRPr lang="en-US" dirty="0"/>
          </a:p>
        </p:txBody>
      </p:sp>
      <p:sp>
        <p:nvSpPr>
          <p:cNvPr id="10" name="Slide Number Placeholder 1"/>
          <p:cNvSpPr>
            <a:spLocks noGrp="1"/>
          </p:cNvSpPr>
          <p:nvPr>
            <p:ph type="sldNum" sz="quarter" idx="4"/>
          </p:nvPr>
        </p:nvSpPr>
        <p:spPr>
          <a:xfrm>
            <a:off x="0" y="6151873"/>
            <a:ext cx="693853" cy="597408"/>
          </a:xfrm>
          <a:prstGeom prst="rect">
            <a:avLst/>
          </a:prstGeom>
        </p:spPr>
        <p:txBody>
          <a:bodyPr vert="horz" lIns="91440" tIns="45720" rIns="91440" bIns="45720" rtlCol="0" anchor="ctr"/>
          <a:lstStyle>
            <a:lvl1pPr algn="ctr">
              <a:defRPr sz="800">
                <a:solidFill>
                  <a:srgbClr val="8C8C8E"/>
                </a:solidFill>
                <a:latin typeface="Verdana"/>
                <a:cs typeface="Verdana"/>
              </a:defRPr>
            </a:lvl1pPr>
          </a:lstStyle>
          <a:p>
            <a:fld id="{78EB43C4-7051-7042-93B5-8C0653444BA6}" type="slidenum">
              <a:rPr lang="en-US" smtClean="0"/>
              <a:pPr/>
              <a:t>‹#›</a:t>
            </a:fld>
            <a:endParaRPr lang="en-US" dirty="0"/>
          </a:p>
        </p:txBody>
      </p:sp>
      <p:pic>
        <p:nvPicPr>
          <p:cNvPr id="12" name="Picture 11" descr="bd_3_rgb_lbg_1_0.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87300" y="5814389"/>
            <a:ext cx="1914144" cy="1048512"/>
          </a:xfrm>
          <a:prstGeom prst="rect">
            <a:avLst/>
          </a:prstGeom>
        </p:spPr>
      </p:pic>
      <p:sp>
        <p:nvSpPr>
          <p:cNvPr id="11" name="Subtitle 2">
            <a:extLst>
              <a:ext uri="{FF2B5EF4-FFF2-40B4-BE49-F238E27FC236}">
                <a16:creationId xmlns:a16="http://schemas.microsoft.com/office/drawing/2014/main" id="{97E123F6-4FDC-F342-BC49-FDBB2512C955}"/>
              </a:ext>
            </a:extLst>
          </p:cNvPr>
          <p:cNvSpPr txBox="1">
            <a:spLocks/>
          </p:cNvSpPr>
          <p:nvPr userDrawn="1"/>
        </p:nvSpPr>
        <p:spPr>
          <a:xfrm>
            <a:off x="602864" y="6367403"/>
            <a:ext cx="8534400" cy="234088"/>
          </a:xfrm>
          <a:prstGeom prst="rect">
            <a:avLst/>
          </a:prstGeom>
        </p:spPr>
        <p:txBody>
          <a:bodyPr anchor="b" anchorCtr="0"/>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indent="0" algn="l" defTabSz="609585" rtl="0" eaLnBrk="1" fontAlgn="auto" latinLnBrk="0" hangingPunct="1">
              <a:lnSpc>
                <a:spcPct val="100000"/>
              </a:lnSpc>
              <a:spcBef>
                <a:spcPct val="20000"/>
              </a:spcBef>
              <a:spcAft>
                <a:spcPts val="0"/>
              </a:spcAft>
              <a:buClrTx/>
              <a:buSzTx/>
              <a:buFont typeface="Arial"/>
              <a:buNone/>
              <a:tabLst/>
              <a:defRPr/>
            </a:pPr>
            <a:endParaRPr lang="en-US" sz="1067" i="0" dirty="0">
              <a:solidFill>
                <a:schemeClr val="tx1"/>
              </a:solidFill>
              <a:latin typeface="Verdana"/>
              <a:cs typeface="Verdana"/>
            </a:endParaRPr>
          </a:p>
        </p:txBody>
      </p:sp>
    </p:spTree>
    <p:extLst>
      <p:ext uri="{BB962C8B-B14F-4D97-AF65-F5344CB8AC3E}">
        <p14:creationId xmlns:p14="http://schemas.microsoft.com/office/powerpoint/2010/main" val="31316320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lank slide&#10;(blac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2" y="6731000"/>
            <a:ext cx="105833" cy="120651"/>
          </a:xfrm>
          <a:prstGeom prst="rect">
            <a:avLst/>
          </a:prstGeom>
        </p:spPr>
        <p:txBody>
          <a:bodyPr vert="horz" lIns="91440" tIns="45720" rIns="91440" bIns="45720" rtlCol="0" anchor="ctr"/>
          <a:lstStyle>
            <a:lvl1pPr algn="ctr" fontAlgn="auto">
              <a:spcBef>
                <a:spcPts val="0"/>
              </a:spcBef>
              <a:spcAft>
                <a:spcPts val="0"/>
              </a:spcAft>
              <a:defRPr sz="133" baseline="30000" smtClean="0">
                <a:solidFill>
                  <a:srgbClr val="000000"/>
                </a:solidFill>
                <a:latin typeface="Verdana"/>
                <a:ea typeface="+mn-ea"/>
                <a:cs typeface="Verdana"/>
              </a:defRPr>
            </a:lvl1pPr>
          </a:lstStyle>
          <a:p>
            <a:pPr>
              <a:defRPr/>
            </a:pPr>
            <a:fld id="{818736AA-93B2-ED4F-A10B-DC8610930CB0}" type="slidenum">
              <a:rPr lang="en-US"/>
              <a:pPr>
                <a:defRPr/>
              </a:pPr>
              <a:t>‹#›</a:t>
            </a:fld>
            <a:endParaRPr lang="en-US"/>
          </a:p>
        </p:txBody>
      </p:sp>
    </p:spTree>
    <p:extLst>
      <p:ext uri="{BB962C8B-B14F-4D97-AF65-F5344CB8AC3E}">
        <p14:creationId xmlns:p14="http://schemas.microsoft.com/office/powerpoint/2010/main" val="37639536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ver 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EA48B77-4CAD-0E49-B0A9-981DDABB851A}"/>
              </a:ext>
            </a:extLst>
          </p:cNvPr>
          <p:cNvSpPr/>
          <p:nvPr userDrawn="1"/>
        </p:nvSpPr>
        <p:spPr>
          <a:xfrm>
            <a:off x="5235142" y="5029200"/>
            <a:ext cx="6956859" cy="18288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pic>
        <p:nvPicPr>
          <p:cNvPr id="34" name="Graphic 33">
            <a:extLst>
              <a:ext uri="{FF2B5EF4-FFF2-40B4-BE49-F238E27FC236}">
                <a16:creationId xmlns:a16="http://schemas.microsoft.com/office/drawing/2014/main" id="{C9B19F0A-5818-4949-981D-F9FDB4D33D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52533" y="5029200"/>
            <a:ext cx="3668220" cy="1834111"/>
          </a:xfrm>
          <a:prstGeom prst="rect">
            <a:avLst/>
          </a:prstGeom>
        </p:spPr>
      </p:pic>
      <p:sp>
        <p:nvSpPr>
          <p:cNvPr id="35" name="Rectangle 34">
            <a:extLst>
              <a:ext uri="{FF2B5EF4-FFF2-40B4-BE49-F238E27FC236}">
                <a16:creationId xmlns:a16="http://schemas.microsoft.com/office/drawing/2014/main" id="{86B59B9A-10D4-5C4A-AFA8-C0BB9DF2DC8F}"/>
              </a:ext>
            </a:extLst>
          </p:cNvPr>
          <p:cNvSpPr/>
          <p:nvPr userDrawn="1"/>
        </p:nvSpPr>
        <p:spPr>
          <a:xfrm>
            <a:off x="-4" y="5029200"/>
            <a:ext cx="6956859" cy="1828800"/>
          </a:xfrm>
          <a:prstGeom prst="rect">
            <a:avLst/>
          </a:prstGeom>
          <a:solidFill>
            <a:schemeClr val="accent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pic>
        <p:nvPicPr>
          <p:cNvPr id="6" name="Graphic 5">
            <a:extLst>
              <a:ext uri="{FF2B5EF4-FFF2-40B4-BE49-F238E27FC236}">
                <a16:creationId xmlns:a16="http://schemas.microsoft.com/office/drawing/2014/main" id="{39FA9248-887A-4C46-85B2-4B4A16DA9D9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59424" y="5029200"/>
            <a:ext cx="3668220" cy="1834111"/>
          </a:xfrm>
          <a:prstGeom prst="rect">
            <a:avLst/>
          </a:prstGeom>
        </p:spPr>
      </p:pic>
      <p:sp>
        <p:nvSpPr>
          <p:cNvPr id="28" name="Rectangle 27">
            <a:extLst>
              <a:ext uri="{FF2B5EF4-FFF2-40B4-BE49-F238E27FC236}">
                <a16:creationId xmlns:a16="http://schemas.microsoft.com/office/drawing/2014/main" id="{20A19FFD-E0FD-F941-8FF7-681F2BB34E03}"/>
              </a:ext>
            </a:extLst>
          </p:cNvPr>
          <p:cNvSpPr/>
          <p:nvPr userDrawn="1"/>
        </p:nvSpPr>
        <p:spPr>
          <a:xfrm>
            <a:off x="-3" y="5029200"/>
            <a:ext cx="2876966" cy="1828800"/>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36" name="Rectangle 35">
            <a:extLst>
              <a:ext uri="{FF2B5EF4-FFF2-40B4-BE49-F238E27FC236}">
                <a16:creationId xmlns:a16="http://schemas.microsoft.com/office/drawing/2014/main" id="{7B096ADC-B1A3-054E-9335-7089C836301E}"/>
              </a:ext>
            </a:extLst>
          </p:cNvPr>
          <p:cNvSpPr/>
          <p:nvPr userDrawn="1"/>
        </p:nvSpPr>
        <p:spPr>
          <a:xfrm>
            <a:off x="6096000" y="1"/>
            <a:ext cx="6096000" cy="5029200"/>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pic>
        <p:nvPicPr>
          <p:cNvPr id="11" name="Graphic 10">
            <a:extLst>
              <a:ext uri="{FF2B5EF4-FFF2-40B4-BE49-F238E27FC236}">
                <a16:creationId xmlns:a16="http://schemas.microsoft.com/office/drawing/2014/main" id="{1E636EBF-E802-F142-B535-7502E5A9E93C}"/>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285838" y="-1"/>
            <a:ext cx="5029200" cy="5029200"/>
          </a:xfrm>
          <a:prstGeom prst="rect">
            <a:avLst/>
          </a:prstGeom>
        </p:spPr>
      </p:pic>
      <p:sp>
        <p:nvSpPr>
          <p:cNvPr id="27" name="Rectangle 26">
            <a:extLst>
              <a:ext uri="{FF2B5EF4-FFF2-40B4-BE49-F238E27FC236}">
                <a16:creationId xmlns:a16="http://schemas.microsoft.com/office/drawing/2014/main" id="{688C2FD1-4179-8E45-954A-AA045E5A53E4}"/>
              </a:ext>
            </a:extLst>
          </p:cNvPr>
          <p:cNvSpPr/>
          <p:nvPr userDrawn="1"/>
        </p:nvSpPr>
        <p:spPr>
          <a:xfrm>
            <a:off x="-2" y="1"/>
            <a:ext cx="6096000" cy="50292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16" name="Presentation Title">
            <a:extLst>
              <a:ext uri="{FF2B5EF4-FFF2-40B4-BE49-F238E27FC236}">
                <a16:creationId xmlns:a16="http://schemas.microsoft.com/office/drawing/2014/main" id="{6836F162-729B-5645-9FE4-69892D071156}"/>
              </a:ext>
            </a:extLst>
          </p:cNvPr>
          <p:cNvSpPr txBox="1">
            <a:spLocks noGrp="1"/>
          </p:cNvSpPr>
          <p:nvPr>
            <p:ph type="title" hasCustomPrompt="1"/>
          </p:nvPr>
        </p:nvSpPr>
        <p:spPr>
          <a:xfrm>
            <a:off x="136423" y="836481"/>
            <a:ext cx="8117241" cy="2573305"/>
          </a:xfrm>
          <a:prstGeom prst="rect">
            <a:avLst/>
          </a:prstGeom>
        </p:spPr>
        <p:txBody>
          <a:bodyPr anchor="t">
            <a:noAutofit/>
          </a:bodyPr>
          <a:lstStyle>
            <a:lvl1pPr>
              <a:lnSpc>
                <a:spcPct val="75000"/>
              </a:lnSpc>
              <a:defRPr sz="11248" b="0" i="0" spc="-250" baseline="0">
                <a:solidFill>
                  <a:schemeClr val="bg1"/>
                </a:solidFill>
                <a:latin typeface="FS Albert Pro Light" panose="02000503040000020004" pitchFamily="2" charset="0"/>
              </a:defRPr>
            </a:lvl1pPr>
          </a:lstStyle>
          <a:p>
            <a:r>
              <a:t>Presentation </a:t>
            </a:r>
            <a:r>
              <a:rPr lang="en-US"/>
              <a:t>Title</a:t>
            </a:r>
            <a:endParaRPr/>
          </a:p>
        </p:txBody>
      </p:sp>
      <p:sp>
        <p:nvSpPr>
          <p:cNvPr id="23" name="Text Placeholder 4">
            <a:extLst>
              <a:ext uri="{FF2B5EF4-FFF2-40B4-BE49-F238E27FC236}">
                <a16:creationId xmlns:a16="http://schemas.microsoft.com/office/drawing/2014/main" id="{B423F187-7D57-8844-BB33-DC6D9DECC365}"/>
              </a:ext>
            </a:extLst>
          </p:cNvPr>
          <p:cNvSpPr>
            <a:spLocks noGrp="1"/>
          </p:cNvSpPr>
          <p:nvPr>
            <p:ph type="body" sz="quarter" idx="10" hasCustomPrompt="1"/>
          </p:nvPr>
        </p:nvSpPr>
        <p:spPr>
          <a:xfrm>
            <a:off x="136423" y="3716560"/>
            <a:ext cx="8117241" cy="952501"/>
          </a:xfrm>
          <a:prstGeom prst="rect">
            <a:avLst/>
          </a:prstGeom>
        </p:spPr>
        <p:txBody>
          <a:bodyPr>
            <a:noAutofit/>
          </a:bodyPr>
          <a:lstStyle>
            <a:lvl1pPr>
              <a:defRPr sz="2699" b="0" i="0">
                <a:solidFill>
                  <a:schemeClr val="bg1"/>
                </a:solidFill>
                <a:latin typeface="FS Albert Pro Light" panose="02000503040000020004" pitchFamily="2"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Presentation Subtitle</a:t>
            </a:r>
          </a:p>
        </p:txBody>
      </p:sp>
      <p:sp>
        <p:nvSpPr>
          <p:cNvPr id="24" name="Confidential–For Internal Use Only">
            <a:extLst>
              <a:ext uri="{FF2B5EF4-FFF2-40B4-BE49-F238E27FC236}">
                <a16:creationId xmlns:a16="http://schemas.microsoft.com/office/drawing/2014/main" id="{E0128DD7-FA48-504B-AB88-2FDF6F76A47A}"/>
              </a:ext>
            </a:extLst>
          </p:cNvPr>
          <p:cNvSpPr txBox="1"/>
          <p:nvPr userDrawn="1"/>
        </p:nvSpPr>
        <p:spPr>
          <a:xfrm>
            <a:off x="244708" y="5134409"/>
            <a:ext cx="2634273" cy="1990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397" tIns="25397" rIns="25397" bIns="25397" anchor="ctr">
            <a:spAutoFit/>
          </a:bodyPr>
          <a:lstStyle>
            <a:lvl1pPr algn="l" defTabSz="309563">
              <a:lnSpc>
                <a:spcPct val="120000"/>
              </a:lnSpc>
              <a:defRPr sz="1600" cap="all" spc="160">
                <a:solidFill>
                  <a:srgbClr val="EDEEED"/>
                </a:solidFill>
                <a:latin typeface="FSAlbertPro"/>
                <a:ea typeface="FSAlbertPro"/>
                <a:cs typeface="FSAlbertPro"/>
                <a:sym typeface="FSAlbertPro"/>
              </a:defRPr>
            </a:lvl1pPr>
          </a:lstStyle>
          <a:p>
            <a:endParaRPr sz="800" b="0" i="0" dirty="0">
              <a:solidFill>
                <a:schemeClr val="tx2"/>
              </a:solidFill>
              <a:latin typeface="FS Albert Pro" panose="02000503040000020004" pitchFamily="2" charset="0"/>
            </a:endParaRPr>
          </a:p>
        </p:txBody>
      </p:sp>
      <p:sp>
        <p:nvSpPr>
          <p:cNvPr id="2" name="TextBox 1">
            <a:extLst>
              <a:ext uri="{FF2B5EF4-FFF2-40B4-BE49-F238E27FC236}">
                <a16:creationId xmlns:a16="http://schemas.microsoft.com/office/drawing/2014/main" id="{CBAF8616-DD99-1141-979E-841F348BE6C4}"/>
              </a:ext>
            </a:extLst>
          </p:cNvPr>
          <p:cNvSpPr txBox="1"/>
          <p:nvPr userDrawn="1"/>
        </p:nvSpPr>
        <p:spPr>
          <a:xfrm>
            <a:off x="7952874" y="-517358"/>
            <a:ext cx="51355" cy="189789"/>
          </a:xfrm>
          <a:prstGeom prst="rect">
            <a:avLst/>
          </a:prstGeom>
          <a:ln w="12700">
            <a:miter lim="400000"/>
          </a:ln>
        </p:spPr>
        <p:txBody>
          <a:bodyPr wrap="none" lIns="25397" tIns="25397" rIns="25397" bIns="25397" rtlCol="0">
            <a:spAutoFit/>
          </a:bodyPr>
          <a:lstStyle/>
          <a:p>
            <a:pPr algn="l"/>
            <a:endParaRPr lang="en-US" sz="900" b="0" i="0" dirty="0">
              <a:latin typeface="FS Albert Pro Light" panose="02000503040000020004" pitchFamily="2" charset="0"/>
              <a:sym typeface="Helvetica Neue"/>
            </a:endParaRPr>
          </a:p>
        </p:txBody>
      </p:sp>
      <p:pic>
        <p:nvPicPr>
          <p:cNvPr id="4" name="Graphic 3">
            <a:extLst>
              <a:ext uri="{FF2B5EF4-FFF2-40B4-BE49-F238E27FC236}">
                <a16:creationId xmlns:a16="http://schemas.microsoft.com/office/drawing/2014/main" id="{7A92E89A-19EA-E447-AE91-F29F41059BE5}"/>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187669" y="5749094"/>
            <a:ext cx="2004331" cy="1086559"/>
          </a:xfrm>
          <a:prstGeom prst="rect">
            <a:avLst/>
          </a:prstGeom>
        </p:spPr>
      </p:pic>
    </p:spTree>
    <p:extLst>
      <p:ext uri="{BB962C8B-B14F-4D97-AF65-F5344CB8AC3E}">
        <p14:creationId xmlns:p14="http://schemas.microsoft.com/office/powerpoint/2010/main" val="105915498"/>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ver 2">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CB7AFA1-DCA5-C948-BE15-2BA357D95CFB}"/>
              </a:ext>
            </a:extLst>
          </p:cNvPr>
          <p:cNvSpPr/>
          <p:nvPr userDrawn="1"/>
        </p:nvSpPr>
        <p:spPr>
          <a:xfrm>
            <a:off x="-4" y="5029200"/>
            <a:ext cx="12192004" cy="1828800"/>
          </a:xfrm>
          <a:prstGeom prst="rect">
            <a:avLst/>
          </a:prstGeom>
          <a:solidFill>
            <a:schemeClr val="accent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784C8627-9A12-D04E-B896-6DC7C5001206}"/>
              </a:ext>
            </a:extLst>
          </p:cNvPr>
          <p:cNvSpPr/>
          <p:nvPr userDrawn="1"/>
        </p:nvSpPr>
        <p:spPr>
          <a:xfrm>
            <a:off x="6096000" y="1"/>
            <a:ext cx="6096000" cy="5029200"/>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pic>
        <p:nvPicPr>
          <p:cNvPr id="10" name="Graphic 9">
            <a:extLst>
              <a:ext uri="{FF2B5EF4-FFF2-40B4-BE49-F238E27FC236}">
                <a16:creationId xmlns:a16="http://schemas.microsoft.com/office/drawing/2014/main" id="{54219906-8504-8745-BE75-CB40AA876A3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285838" y="-1"/>
            <a:ext cx="5029200" cy="5029200"/>
          </a:xfrm>
          <a:prstGeom prst="rect">
            <a:avLst/>
          </a:prstGeom>
        </p:spPr>
      </p:pic>
      <p:sp>
        <p:nvSpPr>
          <p:cNvPr id="11" name="Rectangle 10">
            <a:extLst>
              <a:ext uri="{FF2B5EF4-FFF2-40B4-BE49-F238E27FC236}">
                <a16:creationId xmlns:a16="http://schemas.microsoft.com/office/drawing/2014/main" id="{00E13329-1B20-484E-98D2-CCABD6CD9005}"/>
              </a:ext>
            </a:extLst>
          </p:cNvPr>
          <p:cNvSpPr/>
          <p:nvPr userDrawn="1"/>
        </p:nvSpPr>
        <p:spPr>
          <a:xfrm>
            <a:off x="-2" y="1"/>
            <a:ext cx="6096000" cy="50292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23" name="Presentation Title">
            <a:extLst>
              <a:ext uri="{FF2B5EF4-FFF2-40B4-BE49-F238E27FC236}">
                <a16:creationId xmlns:a16="http://schemas.microsoft.com/office/drawing/2014/main" id="{74B5CD09-C798-EE48-ACA7-63A665012EBE}"/>
              </a:ext>
            </a:extLst>
          </p:cNvPr>
          <p:cNvSpPr txBox="1">
            <a:spLocks noGrp="1"/>
          </p:cNvSpPr>
          <p:nvPr>
            <p:ph type="title" hasCustomPrompt="1"/>
          </p:nvPr>
        </p:nvSpPr>
        <p:spPr>
          <a:xfrm>
            <a:off x="136423" y="836481"/>
            <a:ext cx="8117241" cy="2573305"/>
          </a:xfrm>
          <a:prstGeom prst="rect">
            <a:avLst/>
          </a:prstGeom>
        </p:spPr>
        <p:txBody>
          <a:bodyPr anchor="t">
            <a:noAutofit/>
          </a:bodyPr>
          <a:lstStyle>
            <a:lvl1pPr>
              <a:lnSpc>
                <a:spcPct val="75000"/>
              </a:lnSpc>
              <a:defRPr sz="11248" b="0" i="0" spc="-250" baseline="0">
                <a:solidFill>
                  <a:schemeClr val="bg1"/>
                </a:solidFill>
                <a:latin typeface="FS Albert Pro Light" panose="02000503040000020004" pitchFamily="2" charset="0"/>
              </a:defRPr>
            </a:lvl1pPr>
          </a:lstStyle>
          <a:p>
            <a:r>
              <a:t>Presentation </a:t>
            </a:r>
            <a:r>
              <a:rPr lang="en-US"/>
              <a:t>Title</a:t>
            </a:r>
            <a:endParaRPr/>
          </a:p>
        </p:txBody>
      </p:sp>
      <p:sp>
        <p:nvSpPr>
          <p:cNvPr id="25" name="Text Placeholder 4">
            <a:extLst>
              <a:ext uri="{FF2B5EF4-FFF2-40B4-BE49-F238E27FC236}">
                <a16:creationId xmlns:a16="http://schemas.microsoft.com/office/drawing/2014/main" id="{4124B9CF-C0AD-1B45-8002-B8BF916FE86B}"/>
              </a:ext>
            </a:extLst>
          </p:cNvPr>
          <p:cNvSpPr>
            <a:spLocks noGrp="1"/>
          </p:cNvSpPr>
          <p:nvPr>
            <p:ph type="body" sz="quarter" idx="10" hasCustomPrompt="1"/>
          </p:nvPr>
        </p:nvSpPr>
        <p:spPr>
          <a:xfrm>
            <a:off x="136423" y="3716560"/>
            <a:ext cx="8117241" cy="952501"/>
          </a:xfrm>
          <a:prstGeom prst="rect">
            <a:avLst/>
          </a:prstGeom>
        </p:spPr>
        <p:txBody>
          <a:bodyPr>
            <a:noAutofit/>
          </a:bodyPr>
          <a:lstStyle>
            <a:lvl1pPr>
              <a:defRPr sz="2699" b="0" i="0">
                <a:solidFill>
                  <a:schemeClr val="bg1"/>
                </a:solidFill>
                <a:latin typeface="FS Albert Pro Light" panose="02000503040000020004" pitchFamily="2"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Presentation Subtitle</a:t>
            </a:r>
          </a:p>
        </p:txBody>
      </p:sp>
      <p:sp>
        <p:nvSpPr>
          <p:cNvPr id="26" name="Confidential–For Internal Use Only">
            <a:extLst>
              <a:ext uri="{FF2B5EF4-FFF2-40B4-BE49-F238E27FC236}">
                <a16:creationId xmlns:a16="http://schemas.microsoft.com/office/drawing/2014/main" id="{F8182A7F-2583-1349-B1A8-A82A4FBF8B91}"/>
              </a:ext>
            </a:extLst>
          </p:cNvPr>
          <p:cNvSpPr txBox="1"/>
          <p:nvPr userDrawn="1"/>
        </p:nvSpPr>
        <p:spPr>
          <a:xfrm>
            <a:off x="244708" y="5134409"/>
            <a:ext cx="2634273" cy="1990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397" tIns="25397" rIns="25397" bIns="25397" anchor="ctr">
            <a:spAutoFit/>
          </a:bodyPr>
          <a:lstStyle>
            <a:lvl1pPr algn="l" defTabSz="309563">
              <a:lnSpc>
                <a:spcPct val="120000"/>
              </a:lnSpc>
              <a:defRPr sz="1600" cap="all" spc="160">
                <a:solidFill>
                  <a:srgbClr val="EDEEED"/>
                </a:solidFill>
                <a:latin typeface="FSAlbertPro"/>
                <a:ea typeface="FSAlbertPro"/>
                <a:cs typeface="FSAlbertPro"/>
                <a:sym typeface="FSAlbertPro"/>
              </a:defRPr>
            </a:lvl1pPr>
          </a:lstStyle>
          <a:p>
            <a:endParaRPr sz="800" b="0" i="0" dirty="0">
              <a:solidFill>
                <a:schemeClr val="tx2"/>
              </a:solidFill>
              <a:latin typeface="FS Albert Pro" panose="02000503040000020004" pitchFamily="2" charset="0"/>
            </a:endParaRPr>
          </a:p>
        </p:txBody>
      </p:sp>
      <p:pic>
        <p:nvPicPr>
          <p:cNvPr id="6" name="Graphic 5">
            <a:extLst>
              <a:ext uri="{FF2B5EF4-FFF2-40B4-BE49-F238E27FC236}">
                <a16:creationId xmlns:a16="http://schemas.microsoft.com/office/drawing/2014/main" id="{99B2A987-AE4A-AB48-B6FC-1FE181D8C3A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125686" y="5737841"/>
            <a:ext cx="2066314" cy="1120160"/>
          </a:xfrm>
          <a:prstGeom prst="rect">
            <a:avLst/>
          </a:prstGeom>
        </p:spPr>
      </p:pic>
    </p:spTree>
    <p:extLst>
      <p:ext uri="{BB962C8B-B14F-4D97-AF65-F5344CB8AC3E}">
        <p14:creationId xmlns:p14="http://schemas.microsoft.com/office/powerpoint/2010/main" val="2031563516"/>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ver w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AD0704F-A0DC-4744-B775-75D62BB933C1}"/>
              </a:ext>
            </a:extLst>
          </p:cNvPr>
          <p:cNvSpPr>
            <a:spLocks noGrp="1"/>
          </p:cNvSpPr>
          <p:nvPr>
            <p:ph type="pic" sz="quarter" idx="10"/>
          </p:nvPr>
        </p:nvSpPr>
        <p:spPr>
          <a:xfrm>
            <a:off x="0" y="0"/>
            <a:ext cx="12192000" cy="3429000"/>
          </a:xfrm>
          <a:prstGeom prst="rect">
            <a:avLst/>
          </a:prstGeom>
          <a:ln>
            <a:noFill/>
          </a:ln>
        </p:spPr>
        <p:txBody>
          <a:bodyPr/>
          <a:lstStyle>
            <a:lvl1pPr>
              <a:defRPr b="0" i="0">
                <a:latin typeface="FS Albert Pro Light" panose="02000503040000020004" pitchFamily="2" charset="0"/>
              </a:defRPr>
            </a:lvl1pPr>
          </a:lstStyle>
          <a:p>
            <a:r>
              <a:rPr lang="en-US" dirty="0"/>
              <a:t>Click icon to add picture</a:t>
            </a:r>
          </a:p>
        </p:txBody>
      </p:sp>
      <p:sp>
        <p:nvSpPr>
          <p:cNvPr id="26" name="Rectangle 25">
            <a:extLst>
              <a:ext uri="{FF2B5EF4-FFF2-40B4-BE49-F238E27FC236}">
                <a16:creationId xmlns:a16="http://schemas.microsoft.com/office/drawing/2014/main" id="{B0FE00C7-EDCE-FE4B-B571-EC3AED5CC4EF}"/>
              </a:ext>
            </a:extLst>
          </p:cNvPr>
          <p:cNvSpPr/>
          <p:nvPr userDrawn="1"/>
        </p:nvSpPr>
        <p:spPr>
          <a:xfrm>
            <a:off x="0" y="3429000"/>
            <a:ext cx="12192000" cy="34290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29" name="Confidential–For Internal Use Only">
            <a:extLst>
              <a:ext uri="{FF2B5EF4-FFF2-40B4-BE49-F238E27FC236}">
                <a16:creationId xmlns:a16="http://schemas.microsoft.com/office/drawing/2014/main" id="{55F872A6-F3C4-1343-A4EA-6ECA1559D5BA}"/>
              </a:ext>
            </a:extLst>
          </p:cNvPr>
          <p:cNvSpPr txBox="1"/>
          <p:nvPr userDrawn="1"/>
        </p:nvSpPr>
        <p:spPr>
          <a:xfrm>
            <a:off x="9544050" y="3601086"/>
            <a:ext cx="2441493" cy="1744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397" tIns="25397" rIns="25397" bIns="25397" anchor="ctr">
            <a:spAutoFit/>
          </a:bodyPr>
          <a:lstStyle>
            <a:lvl1pPr>
              <a:defRPr sz="1600" cap="all" spc="160">
                <a:solidFill>
                  <a:srgbClr val="EDEEED"/>
                </a:solidFill>
                <a:latin typeface="FSAlbertPro"/>
                <a:ea typeface="FSAlbertPro"/>
                <a:cs typeface="FSAlbertPro"/>
                <a:sym typeface="FSAlbertPro"/>
              </a:defRPr>
            </a:lvl1pPr>
          </a:lstStyle>
          <a:p>
            <a:endParaRPr sz="800" b="0" i="0" dirty="0">
              <a:solidFill>
                <a:schemeClr val="accent6"/>
              </a:solidFill>
              <a:latin typeface="FS Albert Pro" panose="02000503040000020004" pitchFamily="2" charset="0"/>
            </a:endParaRPr>
          </a:p>
        </p:txBody>
      </p:sp>
      <p:sp>
        <p:nvSpPr>
          <p:cNvPr id="16" name="Presentation Title">
            <a:extLst>
              <a:ext uri="{FF2B5EF4-FFF2-40B4-BE49-F238E27FC236}">
                <a16:creationId xmlns:a16="http://schemas.microsoft.com/office/drawing/2014/main" id="{6836F162-729B-5645-9FE4-69892D071156}"/>
              </a:ext>
            </a:extLst>
          </p:cNvPr>
          <p:cNvSpPr txBox="1">
            <a:spLocks noGrp="1"/>
          </p:cNvSpPr>
          <p:nvPr>
            <p:ph type="title" hasCustomPrompt="1"/>
          </p:nvPr>
        </p:nvSpPr>
        <p:spPr>
          <a:xfrm>
            <a:off x="136423" y="3587552"/>
            <a:ext cx="8117241" cy="2573305"/>
          </a:xfrm>
          <a:prstGeom prst="rect">
            <a:avLst/>
          </a:prstGeom>
        </p:spPr>
        <p:txBody>
          <a:bodyPr anchor="t">
            <a:noAutofit/>
          </a:bodyPr>
          <a:lstStyle>
            <a:lvl1pPr>
              <a:lnSpc>
                <a:spcPct val="75000"/>
              </a:lnSpc>
              <a:defRPr sz="11248" b="0" i="0" spc="-250" baseline="0">
                <a:solidFill>
                  <a:schemeClr val="bg1"/>
                </a:solidFill>
                <a:latin typeface="FS Albert Pro Light" panose="02000503040000020004" pitchFamily="2" charset="0"/>
              </a:defRPr>
            </a:lvl1pPr>
          </a:lstStyle>
          <a:p>
            <a:r>
              <a:t>Presentation </a:t>
            </a:r>
            <a:r>
              <a:rPr lang="en-US"/>
              <a:t>Title</a:t>
            </a:r>
            <a:endParaRPr/>
          </a:p>
        </p:txBody>
      </p:sp>
      <p:pic>
        <p:nvPicPr>
          <p:cNvPr id="8" name="Graphic 7">
            <a:extLst>
              <a:ext uri="{FF2B5EF4-FFF2-40B4-BE49-F238E27FC236}">
                <a16:creationId xmlns:a16="http://schemas.microsoft.com/office/drawing/2014/main" id="{78575027-AB5A-CA43-8ADE-9EC5EF798AF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187669" y="5749094"/>
            <a:ext cx="2004331" cy="1086559"/>
          </a:xfrm>
          <a:prstGeom prst="rect">
            <a:avLst/>
          </a:prstGeom>
        </p:spPr>
      </p:pic>
      <p:sp>
        <p:nvSpPr>
          <p:cNvPr id="12" name="TextBox 11">
            <a:extLst>
              <a:ext uri="{FF2B5EF4-FFF2-40B4-BE49-F238E27FC236}">
                <a16:creationId xmlns:a16="http://schemas.microsoft.com/office/drawing/2014/main" id="{C150C44D-77F7-F04C-B2BC-8B0A0AF9621D}"/>
              </a:ext>
            </a:extLst>
          </p:cNvPr>
          <p:cNvSpPr txBox="1"/>
          <p:nvPr userDrawn="1"/>
        </p:nvSpPr>
        <p:spPr>
          <a:xfrm>
            <a:off x="12328071" y="191006"/>
            <a:ext cx="2367644" cy="2123658"/>
          </a:xfrm>
          <a:prstGeom prst="rect">
            <a:avLst/>
          </a:prstGeom>
          <a:noFill/>
          <a:ln w="12700">
            <a:miter lim="400000"/>
          </a:ln>
        </p:spPr>
        <p:txBody>
          <a:bodyPr wrap="square">
            <a:spAutoFit/>
          </a:bodyPr>
          <a:lstStyle/>
          <a:p>
            <a:pPr marL="0" marR="0" indent="0" algn="l" defTabSz="1218925"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To change the images on this slide: </a:t>
            </a:r>
          </a:p>
          <a:p>
            <a:pPr marL="228554" marR="0" indent="-228554" algn="l" defTabSz="1218925" rtl="0" fontAlgn="auto" latinLnBrk="0" hangingPunct="0">
              <a:lnSpc>
                <a:spcPct val="100000"/>
              </a:lnSpc>
              <a:spcBef>
                <a:spcPts val="0"/>
              </a:spcBef>
              <a:spcAft>
                <a:spcPts val="0"/>
              </a:spcAft>
              <a:buClrTx/>
              <a:buSzTx/>
              <a:buFont typeface="+mj-lt"/>
              <a:buAutoNum type="arabicPeriod"/>
              <a:tabLst/>
            </a:pP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Delete existing image</a:t>
            </a:r>
          </a:p>
          <a:p>
            <a:pPr marL="228554" marR="0" indent="-228554" algn="l" defTabSz="1218925" rtl="0" fontAlgn="auto" latinLnBrk="0" hangingPunct="0">
              <a:lnSpc>
                <a:spcPct val="100000"/>
              </a:lnSpc>
              <a:spcBef>
                <a:spcPts val="0"/>
              </a:spcBef>
              <a:spcAft>
                <a:spcPts val="0"/>
              </a:spcAft>
              <a:buClrTx/>
              <a:buSzTx/>
              <a:buFont typeface="+mj-lt"/>
              <a:buAutoNum type="arabicPeriod"/>
              <a:tabLst/>
            </a:pP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Drag and drop new image </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(jpeg or </a:t>
            </a:r>
            <a:r>
              <a:rPr kumimoji="0" lang="en-US" sz="1200" b="0" i="0" u="none" strike="noStrike" cap="none" spc="0" normalizeH="0" baseline="0" dirty="0" err="1">
                <a:ln>
                  <a:noFill/>
                </a:ln>
                <a:solidFill>
                  <a:schemeClr val="tx1"/>
                </a:solidFill>
                <a:effectLst/>
                <a:uFillTx/>
                <a:latin typeface="FS Albert Pro Light" panose="02000503040000020004" pitchFamily="2" charset="0"/>
                <a:ea typeface="+mn-ea"/>
                <a:cs typeface="+mn-cs"/>
                <a:sym typeface="Helvetica Neue"/>
              </a:rPr>
              <a:t>png</a:t>
            </a: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 preferred) </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into placeholder</a:t>
            </a:r>
          </a:p>
          <a:p>
            <a:pPr marL="228554" marR="0" indent="-228554" algn="l" defTabSz="1218925" rtl="0" fontAlgn="auto" latinLnBrk="0" hangingPunct="0">
              <a:lnSpc>
                <a:spcPct val="100000"/>
              </a:lnSpc>
              <a:spcBef>
                <a:spcPts val="0"/>
              </a:spcBef>
              <a:spcAft>
                <a:spcPts val="0"/>
              </a:spcAft>
              <a:buClrTx/>
              <a:buSzTx/>
              <a:buFont typeface="+mj-lt"/>
              <a:buAutoNum type="arabicPeriod"/>
              <a:tabLst/>
            </a:pP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Select the new image and </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“send to back” so that it is </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behind the masking shape</a:t>
            </a:r>
          </a:p>
          <a:p>
            <a:pPr marL="228554" marR="0" indent="-228554" algn="l" defTabSz="1218925" rtl="0" fontAlgn="auto" latinLnBrk="0" hangingPunct="0">
              <a:lnSpc>
                <a:spcPct val="100000"/>
              </a:lnSpc>
              <a:spcBef>
                <a:spcPts val="0"/>
              </a:spcBef>
              <a:spcAft>
                <a:spcPts val="0"/>
              </a:spcAft>
              <a:buClrTx/>
              <a:buSzTx/>
              <a:buFont typeface="+mj-lt"/>
              <a:buAutoNum type="arabicPeriod"/>
              <a:tabLst/>
            </a:pP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Change the color of the masking</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shape to accent the image. Use </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a color from the Theme Colors</a:t>
            </a:r>
          </a:p>
        </p:txBody>
      </p:sp>
      <p:pic>
        <p:nvPicPr>
          <p:cNvPr id="10" name="Picture 9" descr="A picture containing shape&#10;&#10;Description automatically generated">
            <a:extLst>
              <a:ext uri="{FF2B5EF4-FFF2-40B4-BE49-F238E27FC236}">
                <a16:creationId xmlns:a16="http://schemas.microsoft.com/office/drawing/2014/main" id="{0886B140-776E-9E43-BC8A-5FE83FE9FE3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2614599" y="2268498"/>
            <a:ext cx="1990668" cy="502694"/>
          </a:xfrm>
          <a:prstGeom prst="rect">
            <a:avLst/>
          </a:prstGeom>
          <a:ln>
            <a:solidFill>
              <a:schemeClr val="tx1"/>
            </a:solidFill>
          </a:ln>
        </p:spPr>
      </p:pic>
      <p:sp>
        <p:nvSpPr>
          <p:cNvPr id="5" name="Graphic 2">
            <a:extLst>
              <a:ext uri="{FF2B5EF4-FFF2-40B4-BE49-F238E27FC236}">
                <a16:creationId xmlns:a16="http://schemas.microsoft.com/office/drawing/2014/main" id="{6390D712-3C47-2446-BE72-C4BC55B4A3DD}"/>
              </a:ext>
            </a:extLst>
          </p:cNvPr>
          <p:cNvSpPr/>
          <p:nvPr/>
        </p:nvSpPr>
        <p:spPr>
          <a:xfrm>
            <a:off x="10355750" y="0"/>
            <a:ext cx="1836250" cy="3429000"/>
          </a:xfrm>
          <a:custGeom>
            <a:avLst/>
            <a:gdLst>
              <a:gd name="connsiteX0" fmla="*/ 3386667 w 3672501"/>
              <a:gd name="connsiteY0" fmla="*/ 0 h 6858000"/>
              <a:gd name="connsiteX1" fmla="*/ 0 w 3672501"/>
              <a:gd name="connsiteY1" fmla="*/ 0 h 6858000"/>
              <a:gd name="connsiteX2" fmla="*/ 3386667 w 3672501"/>
              <a:gd name="connsiteY2" fmla="*/ 3429000 h 6858000"/>
              <a:gd name="connsiteX3" fmla="*/ 3386667 w 3672501"/>
              <a:gd name="connsiteY3" fmla="*/ 3429000 h 6858000"/>
              <a:gd name="connsiteX4" fmla="*/ 0 w 3672501"/>
              <a:gd name="connsiteY4" fmla="*/ 6858000 h 6858000"/>
              <a:gd name="connsiteX5" fmla="*/ 3672502 w 3672501"/>
              <a:gd name="connsiteY5" fmla="*/ 6858000 h 6858000"/>
              <a:gd name="connsiteX6" fmla="*/ 3672502 w 367250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2501" h="6858000">
                <a:moveTo>
                  <a:pt x="3386667" y="0"/>
                </a:moveTo>
                <a:lnTo>
                  <a:pt x="0" y="0"/>
                </a:lnTo>
                <a:cubicBezTo>
                  <a:pt x="1868089" y="5649"/>
                  <a:pt x="3381088" y="1537560"/>
                  <a:pt x="3386667" y="3429000"/>
                </a:cubicBezTo>
                <a:lnTo>
                  <a:pt x="3386667" y="3429000"/>
                </a:lnTo>
                <a:cubicBezTo>
                  <a:pt x="3386667" y="5322784"/>
                  <a:pt x="1870404" y="6858000"/>
                  <a:pt x="0" y="6858000"/>
                </a:cubicBezTo>
                <a:lnTo>
                  <a:pt x="3672502" y="6858000"/>
                </a:lnTo>
                <a:lnTo>
                  <a:pt x="3672502" y="0"/>
                </a:lnTo>
                <a:close/>
              </a:path>
            </a:pathLst>
          </a:custGeom>
          <a:solidFill>
            <a:schemeClr val="accent1"/>
          </a:solidFill>
          <a:ln w="67733" cap="flat">
            <a:noFill/>
            <a:prstDash val="solid"/>
            <a:miter/>
          </a:ln>
        </p:spPr>
        <p:txBody>
          <a:bodyPr rtlCol="0" anchor="ctr"/>
          <a:lstStyle/>
          <a:p>
            <a:endParaRPr lang="en-US" sz="900" b="0" i="0">
              <a:latin typeface="FS Albert Pro Light" panose="02000503040000020004" pitchFamily="2" charset="0"/>
            </a:endParaRPr>
          </a:p>
        </p:txBody>
      </p:sp>
    </p:spTree>
    <p:extLst>
      <p:ext uri="{BB962C8B-B14F-4D97-AF65-F5344CB8AC3E}">
        <p14:creationId xmlns:p14="http://schemas.microsoft.com/office/powerpoint/2010/main" val="1264157667"/>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Deep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3991E89-3B33-584F-9D0D-2AE1C6CF5ED3}"/>
              </a:ext>
            </a:extLst>
          </p:cNvPr>
          <p:cNvSpPr/>
          <p:nvPr userDrawn="1"/>
        </p:nvSpPr>
        <p:spPr>
          <a:xfrm>
            <a:off x="0" y="0"/>
            <a:ext cx="12192000" cy="6313932"/>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nvGrpSpPr>
          <p:cNvPr id="7" name="Group 6">
            <a:extLst>
              <a:ext uri="{FF2B5EF4-FFF2-40B4-BE49-F238E27FC236}">
                <a16:creationId xmlns:a16="http://schemas.microsoft.com/office/drawing/2014/main" id="{8199BD84-89F3-8745-B31A-61BA6D457749}"/>
              </a:ext>
            </a:extLst>
          </p:cNvPr>
          <p:cNvGrpSpPr/>
          <p:nvPr userDrawn="1"/>
        </p:nvGrpSpPr>
        <p:grpSpPr>
          <a:xfrm>
            <a:off x="-377" y="6309248"/>
            <a:ext cx="4183778" cy="553324"/>
            <a:chOff x="-755" y="12618496"/>
            <a:chExt cx="8367556" cy="1106648"/>
          </a:xfrm>
        </p:grpSpPr>
        <p:grpSp>
          <p:nvGrpSpPr>
            <p:cNvPr id="21" name="Group 20">
              <a:extLst>
                <a:ext uri="{FF2B5EF4-FFF2-40B4-BE49-F238E27FC236}">
                  <a16:creationId xmlns:a16="http://schemas.microsoft.com/office/drawing/2014/main" id="{AFF4ABA3-85FE-4841-A4B0-421441C4D88C}"/>
                </a:ext>
              </a:extLst>
            </p:cNvPr>
            <p:cNvGrpSpPr/>
            <p:nvPr userDrawn="1"/>
          </p:nvGrpSpPr>
          <p:grpSpPr>
            <a:xfrm>
              <a:off x="1" y="12627864"/>
              <a:ext cx="8366800" cy="1097280"/>
              <a:chOff x="-58710092" y="-1"/>
              <a:chExt cx="77340168" cy="10058402"/>
            </a:xfrm>
            <a:solidFill>
              <a:schemeClr val="accent5"/>
            </a:solidFill>
          </p:grpSpPr>
          <p:pic>
            <p:nvPicPr>
              <p:cNvPr id="22" name="Graphic 21">
                <a:extLst>
                  <a:ext uri="{FF2B5EF4-FFF2-40B4-BE49-F238E27FC236}">
                    <a16:creationId xmlns:a16="http://schemas.microsoft.com/office/drawing/2014/main" id="{27582714-EA61-844D-8084-4709D6AA407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24" name="Rectangle 23">
                <a:extLst>
                  <a:ext uri="{FF2B5EF4-FFF2-40B4-BE49-F238E27FC236}">
                    <a16:creationId xmlns:a16="http://schemas.microsoft.com/office/drawing/2014/main" id="{0D051A2D-DD6F-B146-ADA6-9AC4D190C3DD}"/>
                  </a:ext>
                </a:extLst>
              </p:cNvPr>
              <p:cNvSpPr/>
              <p:nvPr userDrawn="1"/>
            </p:nvSpPr>
            <p:spPr>
              <a:xfrm>
                <a:off x="-58710091" y="-1"/>
                <a:ext cx="70902098"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grpSp>
          <p:nvGrpSpPr>
            <p:cNvPr id="5" name="Group 4">
              <a:extLst>
                <a:ext uri="{FF2B5EF4-FFF2-40B4-BE49-F238E27FC236}">
                  <a16:creationId xmlns:a16="http://schemas.microsoft.com/office/drawing/2014/main" id="{95BA1A24-ED6E-3D4B-9466-7BDC02239F38}"/>
                </a:ext>
              </a:extLst>
            </p:cNvPr>
            <p:cNvGrpSpPr/>
            <p:nvPr userDrawn="1"/>
          </p:nvGrpSpPr>
          <p:grpSpPr>
            <a:xfrm>
              <a:off x="-755" y="12627864"/>
              <a:ext cx="2413264" cy="1097280"/>
              <a:chOff x="-3677406" y="-1"/>
              <a:chExt cx="22307482" cy="10058402"/>
            </a:xfrm>
          </p:grpSpPr>
          <p:pic>
            <p:nvPicPr>
              <p:cNvPr id="13" name="Graphic 12">
                <a:extLst>
                  <a:ext uri="{FF2B5EF4-FFF2-40B4-BE49-F238E27FC236}">
                    <a16:creationId xmlns:a16="http://schemas.microsoft.com/office/drawing/2014/main" id="{417DB622-0C32-2640-8B3F-4257438C72E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14" name="Rectangle 13">
                <a:extLst>
                  <a:ext uri="{FF2B5EF4-FFF2-40B4-BE49-F238E27FC236}">
                    <a16:creationId xmlns:a16="http://schemas.microsoft.com/office/drawing/2014/main" id="{FD116AC0-8FCD-924A-B2D9-F81FE05808C8}"/>
                  </a:ext>
                </a:extLst>
              </p:cNvPr>
              <p:cNvSpPr/>
              <p:nvPr userDrawn="1"/>
            </p:nvSpPr>
            <p:spPr>
              <a:xfrm>
                <a:off x="-3677406" y="-1"/>
                <a:ext cx="15869404"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pic>
          <p:nvPicPr>
            <p:cNvPr id="15" name="Graphic 14">
              <a:extLst>
                <a:ext uri="{FF2B5EF4-FFF2-40B4-BE49-F238E27FC236}">
                  <a16:creationId xmlns:a16="http://schemas.microsoft.com/office/drawing/2014/main" id="{D0239DBF-9746-D04D-8127-C79DDD716BF9}"/>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23" name="Presentation Title"/>
          <p:cNvSpPr txBox="1">
            <a:spLocks noGrp="1"/>
          </p:cNvSpPr>
          <p:nvPr>
            <p:ph type="title" hasCustomPrompt="1"/>
          </p:nvPr>
        </p:nvSpPr>
        <p:spPr>
          <a:xfrm>
            <a:off x="179426" y="984989"/>
            <a:ext cx="8469228" cy="2324101"/>
          </a:xfrm>
          <a:prstGeom prst="rect">
            <a:avLst/>
          </a:prstGeom>
        </p:spPr>
        <p:txBody>
          <a:bodyPr anchor="t">
            <a:noAutofit/>
          </a:bodyPr>
          <a:lstStyle>
            <a:lvl1pPr>
              <a:lnSpc>
                <a:spcPct val="75000"/>
              </a:lnSpc>
              <a:defRPr sz="9498" b="0" i="0" spc="-250" baseline="0">
                <a:solidFill>
                  <a:schemeClr val="bg1"/>
                </a:solidFill>
                <a:latin typeface="FS Albert Pro Light" panose="02000503040000020004" pitchFamily="2" charset="0"/>
              </a:defRPr>
            </a:lvl1pPr>
          </a:lstStyle>
          <a:p>
            <a:r>
              <a:rPr lang="en-US" dirty="0"/>
              <a:t>Section Divider Slide</a:t>
            </a:r>
            <a:endParaRPr dirty="0"/>
          </a:p>
        </p:txBody>
      </p:sp>
      <p:sp>
        <p:nvSpPr>
          <p:cNvPr id="18" name="Text Placeholder 4">
            <a:extLst>
              <a:ext uri="{FF2B5EF4-FFF2-40B4-BE49-F238E27FC236}">
                <a16:creationId xmlns:a16="http://schemas.microsoft.com/office/drawing/2014/main" id="{70BA416E-3627-7A4C-BB8B-D13D49185712}"/>
              </a:ext>
            </a:extLst>
          </p:cNvPr>
          <p:cNvSpPr>
            <a:spLocks noGrp="1"/>
          </p:cNvSpPr>
          <p:nvPr>
            <p:ph type="body" sz="quarter" idx="10" hasCustomPrompt="1"/>
          </p:nvPr>
        </p:nvSpPr>
        <p:spPr>
          <a:xfrm>
            <a:off x="228601" y="3709657"/>
            <a:ext cx="3903023" cy="952501"/>
          </a:xfrm>
          <a:prstGeom prst="rect">
            <a:avLst/>
          </a:prstGeom>
        </p:spPr>
        <p:txBody>
          <a:bodyPr>
            <a:noAutofit/>
          </a:bodyPr>
          <a:lstStyle>
            <a:lvl1pPr>
              <a:defRPr sz="1800" b="0" i="0">
                <a:solidFill>
                  <a:schemeClr val="bg1"/>
                </a:solidFill>
                <a:latin typeface="FS Albert Pro Light" panose="02000503040000020004" pitchFamily="2"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a:t>
            </a:r>
          </a:p>
        </p:txBody>
      </p:sp>
      <p:sp>
        <p:nvSpPr>
          <p:cNvPr id="3" name="Date Placeholder 2">
            <a:extLst>
              <a:ext uri="{FF2B5EF4-FFF2-40B4-BE49-F238E27FC236}">
                <a16:creationId xmlns:a16="http://schemas.microsoft.com/office/drawing/2014/main" id="{AFCCA3E2-B96E-A342-8CA6-A201B2ED9BE2}"/>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8E7450B1-E075-6E48-9F39-C3040EAF3C54}"/>
              </a:ext>
            </a:extLst>
          </p:cNvPr>
          <p:cNvSpPr>
            <a:spLocks noGrp="1"/>
          </p:cNvSpPr>
          <p:nvPr>
            <p:ph type="ftr" sz="quarter" idx="12"/>
          </p:nvPr>
        </p:nvSpPr>
        <p:spPr/>
        <p:txBody>
          <a:bodyPr/>
          <a:lstStyle/>
          <a:p>
            <a:pPr defTabSz="154751">
              <a:lnSpc>
                <a:spcPct val="120000"/>
              </a:lnSpc>
            </a:pPr>
            <a:r>
              <a:rPr lang="en-US"/>
              <a:t>AccuCath Ace™ Intravascular Catheter with BD Cue™ Needle Tracking System</a:t>
            </a:r>
            <a:endParaRPr lang="en-US" dirty="0"/>
          </a:p>
        </p:txBody>
      </p:sp>
      <p:sp>
        <p:nvSpPr>
          <p:cNvPr id="8" name="Slide Number Placeholder 7">
            <a:extLst>
              <a:ext uri="{FF2B5EF4-FFF2-40B4-BE49-F238E27FC236}">
                <a16:creationId xmlns:a16="http://schemas.microsoft.com/office/drawing/2014/main" id="{F680D355-C384-5A45-92A5-0112F6B57BA0}"/>
              </a:ext>
            </a:extLst>
          </p:cNvPr>
          <p:cNvSpPr>
            <a:spLocks noGrp="1"/>
          </p:cNvSpPr>
          <p:nvPr>
            <p:ph type="sldNum" sz="quarter" idx="13"/>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90009174"/>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Boosted BD Orange)">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F40ABB05-C3B1-1D4C-AE22-B6D8F263ACDA}"/>
              </a:ext>
            </a:extLst>
          </p:cNvPr>
          <p:cNvGrpSpPr/>
          <p:nvPr userDrawn="1"/>
        </p:nvGrpSpPr>
        <p:grpSpPr>
          <a:xfrm>
            <a:off x="-377" y="6309248"/>
            <a:ext cx="4183778" cy="553324"/>
            <a:chOff x="-755" y="12618496"/>
            <a:chExt cx="8367556" cy="1106648"/>
          </a:xfrm>
        </p:grpSpPr>
        <p:grpSp>
          <p:nvGrpSpPr>
            <p:cNvPr id="16" name="Group 15">
              <a:extLst>
                <a:ext uri="{FF2B5EF4-FFF2-40B4-BE49-F238E27FC236}">
                  <a16:creationId xmlns:a16="http://schemas.microsoft.com/office/drawing/2014/main" id="{3180C950-7A44-1647-957B-BD01CDD79617}"/>
                </a:ext>
              </a:extLst>
            </p:cNvPr>
            <p:cNvGrpSpPr/>
            <p:nvPr userDrawn="1"/>
          </p:nvGrpSpPr>
          <p:grpSpPr>
            <a:xfrm>
              <a:off x="1" y="12627864"/>
              <a:ext cx="8366800" cy="1097280"/>
              <a:chOff x="-58710091" y="-1"/>
              <a:chExt cx="77340167" cy="10058402"/>
            </a:xfrm>
            <a:solidFill>
              <a:schemeClr val="accent5"/>
            </a:solidFill>
          </p:grpSpPr>
          <p:pic>
            <p:nvPicPr>
              <p:cNvPr id="23" name="Graphic 22">
                <a:extLst>
                  <a:ext uri="{FF2B5EF4-FFF2-40B4-BE49-F238E27FC236}">
                    <a16:creationId xmlns:a16="http://schemas.microsoft.com/office/drawing/2014/main" id="{EF4D55D5-97C5-824D-8146-7A85CF30B18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24" name="Rectangle 23">
                <a:extLst>
                  <a:ext uri="{FF2B5EF4-FFF2-40B4-BE49-F238E27FC236}">
                    <a16:creationId xmlns:a16="http://schemas.microsoft.com/office/drawing/2014/main" id="{83DF73E9-D253-D34D-91F5-1E0EE03C32B3}"/>
                  </a:ext>
                </a:extLst>
              </p:cNvPr>
              <p:cNvSpPr/>
              <p:nvPr userDrawn="1"/>
            </p:nvSpPr>
            <p:spPr>
              <a:xfrm>
                <a:off x="-58710091" y="-1"/>
                <a:ext cx="70902098"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19" name="Group 18">
              <a:extLst>
                <a:ext uri="{FF2B5EF4-FFF2-40B4-BE49-F238E27FC236}">
                  <a16:creationId xmlns:a16="http://schemas.microsoft.com/office/drawing/2014/main" id="{1B8D2248-DDE1-7C4B-BCF7-66D5BC9E874B}"/>
                </a:ext>
              </a:extLst>
            </p:cNvPr>
            <p:cNvGrpSpPr/>
            <p:nvPr userDrawn="1"/>
          </p:nvGrpSpPr>
          <p:grpSpPr>
            <a:xfrm>
              <a:off x="-755" y="12627864"/>
              <a:ext cx="2413264" cy="1097280"/>
              <a:chOff x="-3677406" y="-1"/>
              <a:chExt cx="22307482" cy="10058402"/>
            </a:xfrm>
          </p:grpSpPr>
          <p:pic>
            <p:nvPicPr>
              <p:cNvPr id="21" name="Graphic 20">
                <a:extLst>
                  <a:ext uri="{FF2B5EF4-FFF2-40B4-BE49-F238E27FC236}">
                    <a16:creationId xmlns:a16="http://schemas.microsoft.com/office/drawing/2014/main" id="{92AD2497-EBD0-C849-B7FC-ACB3C722713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2" name="Rectangle 21">
                <a:extLst>
                  <a:ext uri="{FF2B5EF4-FFF2-40B4-BE49-F238E27FC236}">
                    <a16:creationId xmlns:a16="http://schemas.microsoft.com/office/drawing/2014/main" id="{350C5E7B-CF21-7B48-B1F3-7D0C77B0A991}"/>
                  </a:ext>
                </a:extLst>
              </p:cNvPr>
              <p:cNvSpPr/>
              <p:nvPr userDrawn="1"/>
            </p:nvSpPr>
            <p:spPr>
              <a:xfrm>
                <a:off x="-3677406" y="-1"/>
                <a:ext cx="15869404" cy="10058402"/>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20" name="Graphic 19">
              <a:extLst>
                <a:ext uri="{FF2B5EF4-FFF2-40B4-BE49-F238E27FC236}">
                  <a16:creationId xmlns:a16="http://schemas.microsoft.com/office/drawing/2014/main" id="{441BD9CA-BF80-5247-A1ED-9FC331441F2D}"/>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27" name="Rectangle 26">
            <a:extLst>
              <a:ext uri="{FF2B5EF4-FFF2-40B4-BE49-F238E27FC236}">
                <a16:creationId xmlns:a16="http://schemas.microsoft.com/office/drawing/2014/main" id="{54691C01-C166-3E4D-AE6A-2CE27F7EF3D2}"/>
              </a:ext>
            </a:extLst>
          </p:cNvPr>
          <p:cNvSpPr/>
          <p:nvPr userDrawn="1"/>
        </p:nvSpPr>
        <p:spPr>
          <a:xfrm>
            <a:off x="0" y="0"/>
            <a:ext cx="12192000" cy="6313932"/>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sp>
        <p:nvSpPr>
          <p:cNvPr id="17" name="Presentation Title">
            <a:extLst>
              <a:ext uri="{FF2B5EF4-FFF2-40B4-BE49-F238E27FC236}">
                <a16:creationId xmlns:a16="http://schemas.microsoft.com/office/drawing/2014/main" id="{6CE95B18-60CC-5F42-92D2-BF81D88EDAA9}"/>
              </a:ext>
            </a:extLst>
          </p:cNvPr>
          <p:cNvSpPr txBox="1">
            <a:spLocks noGrp="1"/>
          </p:cNvSpPr>
          <p:nvPr>
            <p:ph type="title" hasCustomPrompt="1"/>
          </p:nvPr>
        </p:nvSpPr>
        <p:spPr>
          <a:xfrm>
            <a:off x="179426" y="984989"/>
            <a:ext cx="8469228" cy="2324101"/>
          </a:xfrm>
          <a:prstGeom prst="rect">
            <a:avLst/>
          </a:prstGeom>
        </p:spPr>
        <p:txBody>
          <a:bodyPr anchor="t">
            <a:noAutofit/>
          </a:bodyPr>
          <a:lstStyle>
            <a:lvl1pPr>
              <a:lnSpc>
                <a:spcPct val="75000"/>
              </a:lnSpc>
              <a:defRPr sz="9498" spc="-250" baseline="0">
                <a:solidFill>
                  <a:schemeClr val="bg1"/>
                </a:solidFill>
              </a:defRPr>
            </a:lvl1pPr>
          </a:lstStyle>
          <a:p>
            <a:r>
              <a:rPr lang="en-US" dirty="0"/>
              <a:t>Section Divider Slide</a:t>
            </a:r>
            <a:endParaRPr dirty="0"/>
          </a:p>
        </p:txBody>
      </p:sp>
      <p:sp>
        <p:nvSpPr>
          <p:cNvPr id="18" name="Text Placeholder 4">
            <a:extLst>
              <a:ext uri="{FF2B5EF4-FFF2-40B4-BE49-F238E27FC236}">
                <a16:creationId xmlns:a16="http://schemas.microsoft.com/office/drawing/2014/main" id="{721D64EF-B6C8-874D-935F-A87965E7056C}"/>
              </a:ext>
            </a:extLst>
          </p:cNvPr>
          <p:cNvSpPr>
            <a:spLocks noGrp="1"/>
          </p:cNvSpPr>
          <p:nvPr>
            <p:ph type="body" sz="quarter" idx="10" hasCustomPrompt="1"/>
          </p:nvPr>
        </p:nvSpPr>
        <p:spPr>
          <a:xfrm>
            <a:off x="228601" y="3709657"/>
            <a:ext cx="3903023" cy="952501"/>
          </a:xfrm>
          <a:prstGeom prst="rect">
            <a:avLst/>
          </a:prstGeom>
        </p:spPr>
        <p:txBody>
          <a:bodyPr>
            <a:noAutofit/>
          </a:bodyPr>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a:t>
            </a:r>
          </a:p>
        </p:txBody>
      </p:sp>
      <p:sp>
        <p:nvSpPr>
          <p:cNvPr id="3" name="Date Placeholder 2">
            <a:extLst>
              <a:ext uri="{FF2B5EF4-FFF2-40B4-BE49-F238E27FC236}">
                <a16:creationId xmlns:a16="http://schemas.microsoft.com/office/drawing/2014/main" id="{83982D59-E323-414F-8AC4-D9A1E51EA980}"/>
              </a:ext>
            </a:extLst>
          </p:cNvPr>
          <p:cNvSpPr>
            <a:spLocks noGrp="1"/>
          </p:cNvSpPr>
          <p:nvPr>
            <p:ph type="dt" sz="half" idx="11"/>
          </p:nvPr>
        </p:nvSpPr>
        <p:spPr/>
        <p:txBody>
          <a:bodyPr/>
          <a:lstStyle>
            <a:lvl1pPr>
              <a:defRPr>
                <a:solidFill>
                  <a:schemeClr val="bg1"/>
                </a:solidFill>
              </a:defRPr>
            </a:lvl1pPr>
          </a:lstStyle>
          <a:p>
            <a:endParaRPr lang="en-US" dirty="0"/>
          </a:p>
        </p:txBody>
      </p:sp>
      <p:sp>
        <p:nvSpPr>
          <p:cNvPr id="4" name="Footer Placeholder 3">
            <a:extLst>
              <a:ext uri="{FF2B5EF4-FFF2-40B4-BE49-F238E27FC236}">
                <a16:creationId xmlns:a16="http://schemas.microsoft.com/office/drawing/2014/main" id="{A69CFD1B-2C6A-7E43-BA40-A55978E64E7F}"/>
              </a:ext>
            </a:extLst>
          </p:cNvPr>
          <p:cNvSpPr>
            <a:spLocks noGrp="1"/>
          </p:cNvSpPr>
          <p:nvPr>
            <p:ph type="ftr" sz="quarter" idx="12"/>
          </p:nvPr>
        </p:nvSpPr>
        <p:spPr/>
        <p:txBody>
          <a:bodyPr/>
          <a:lstStyle>
            <a:lvl1pPr>
              <a:defRPr>
                <a:solidFill>
                  <a:schemeClr val="bg1"/>
                </a:solidFill>
              </a:defRPr>
            </a:lvl1pPr>
          </a:lstStyle>
          <a:p>
            <a:pPr defTabSz="154751">
              <a:lnSpc>
                <a:spcPct val="120000"/>
              </a:lnSpc>
            </a:pPr>
            <a:r>
              <a:rPr lang="en-US"/>
              <a:t>AccuCath Ace™ Intravascular Catheter with BD Cue™ Needle Tracking System</a:t>
            </a:r>
            <a:endParaRPr lang="en-US" dirty="0"/>
          </a:p>
        </p:txBody>
      </p:sp>
      <p:sp>
        <p:nvSpPr>
          <p:cNvPr id="7" name="Slide Number Placeholder 6">
            <a:extLst>
              <a:ext uri="{FF2B5EF4-FFF2-40B4-BE49-F238E27FC236}">
                <a16:creationId xmlns:a16="http://schemas.microsoft.com/office/drawing/2014/main" id="{69ABE43E-C6B8-984E-9DAA-68D366ACCD31}"/>
              </a:ext>
            </a:extLst>
          </p:cNvPr>
          <p:cNvSpPr>
            <a:spLocks noGrp="1"/>
          </p:cNvSpPr>
          <p:nvPr>
            <p:ph type="sldNum" sz="quarter" idx="13"/>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3207110"/>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Bright Blue)">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4DA4A4F-8BBE-0E46-AB2E-4D7AE00B1AC8}"/>
              </a:ext>
            </a:extLst>
          </p:cNvPr>
          <p:cNvGrpSpPr/>
          <p:nvPr userDrawn="1"/>
        </p:nvGrpSpPr>
        <p:grpSpPr>
          <a:xfrm>
            <a:off x="-377" y="6307495"/>
            <a:ext cx="4183778" cy="555077"/>
            <a:chOff x="-755" y="12614990"/>
            <a:chExt cx="8367556" cy="1110154"/>
          </a:xfrm>
        </p:grpSpPr>
        <p:grpSp>
          <p:nvGrpSpPr>
            <p:cNvPr id="26" name="Group 25">
              <a:extLst>
                <a:ext uri="{FF2B5EF4-FFF2-40B4-BE49-F238E27FC236}">
                  <a16:creationId xmlns:a16="http://schemas.microsoft.com/office/drawing/2014/main" id="{8D74A796-A536-CD42-9F25-0F4997373C59}"/>
                </a:ext>
              </a:extLst>
            </p:cNvPr>
            <p:cNvGrpSpPr/>
            <p:nvPr userDrawn="1"/>
          </p:nvGrpSpPr>
          <p:grpSpPr>
            <a:xfrm>
              <a:off x="1" y="12627864"/>
              <a:ext cx="8366800" cy="1097280"/>
              <a:chOff x="-58710091" y="-1"/>
              <a:chExt cx="77340167" cy="10058402"/>
            </a:xfrm>
            <a:solidFill>
              <a:schemeClr val="accent5"/>
            </a:solidFill>
          </p:grpSpPr>
          <p:pic>
            <p:nvPicPr>
              <p:cNvPr id="31" name="Graphic 30">
                <a:extLst>
                  <a:ext uri="{FF2B5EF4-FFF2-40B4-BE49-F238E27FC236}">
                    <a16:creationId xmlns:a16="http://schemas.microsoft.com/office/drawing/2014/main" id="{C8E7D4B0-3430-DF40-8068-D19F02BE826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2" name="Rectangle 31">
                <a:extLst>
                  <a:ext uri="{FF2B5EF4-FFF2-40B4-BE49-F238E27FC236}">
                    <a16:creationId xmlns:a16="http://schemas.microsoft.com/office/drawing/2014/main" id="{9D27667A-B8DF-1043-9F55-051DB65BFCCB}"/>
                  </a:ext>
                </a:extLst>
              </p:cNvPr>
              <p:cNvSpPr/>
              <p:nvPr userDrawn="1"/>
            </p:nvSpPr>
            <p:spPr>
              <a:xfrm>
                <a:off x="-58710091" y="-1"/>
                <a:ext cx="70902098" cy="10058402"/>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27" name="Group 26">
              <a:extLst>
                <a:ext uri="{FF2B5EF4-FFF2-40B4-BE49-F238E27FC236}">
                  <a16:creationId xmlns:a16="http://schemas.microsoft.com/office/drawing/2014/main" id="{F79268DB-41A0-C44F-B0A9-3E19948837C9}"/>
                </a:ext>
              </a:extLst>
            </p:cNvPr>
            <p:cNvGrpSpPr/>
            <p:nvPr userDrawn="1"/>
          </p:nvGrpSpPr>
          <p:grpSpPr>
            <a:xfrm>
              <a:off x="-755" y="12627864"/>
              <a:ext cx="2413264" cy="1097280"/>
              <a:chOff x="-3677406" y="-1"/>
              <a:chExt cx="22307482" cy="10058402"/>
            </a:xfrm>
            <a:solidFill>
              <a:schemeClr val="bg2"/>
            </a:solidFill>
          </p:grpSpPr>
          <p:pic>
            <p:nvPicPr>
              <p:cNvPr id="29" name="Graphic 28">
                <a:extLst>
                  <a:ext uri="{FF2B5EF4-FFF2-40B4-BE49-F238E27FC236}">
                    <a16:creationId xmlns:a16="http://schemas.microsoft.com/office/drawing/2014/main" id="{7FD1F309-BCA1-4A42-96E4-55EBBAFF1C0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30" name="Rectangle 29">
                <a:extLst>
                  <a:ext uri="{FF2B5EF4-FFF2-40B4-BE49-F238E27FC236}">
                    <a16:creationId xmlns:a16="http://schemas.microsoft.com/office/drawing/2014/main" id="{7672D6E7-C6B0-AC4D-B83D-0E1D488AC53E}"/>
                  </a:ext>
                </a:extLst>
              </p:cNvPr>
              <p:cNvSpPr/>
              <p:nvPr userDrawn="1"/>
            </p:nvSpPr>
            <p:spPr>
              <a:xfrm>
                <a:off x="-3677406" y="-1"/>
                <a:ext cx="15869404"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28" name="Graphic 27">
              <a:extLst>
                <a:ext uri="{FF2B5EF4-FFF2-40B4-BE49-F238E27FC236}">
                  <a16:creationId xmlns:a16="http://schemas.microsoft.com/office/drawing/2014/main" id="{CB499862-9917-564B-91C4-31ACF4C041A2}"/>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2" y="12614990"/>
              <a:ext cx="2024109" cy="1097280"/>
            </a:xfrm>
            <a:prstGeom prst="rect">
              <a:avLst/>
            </a:prstGeom>
          </p:spPr>
        </p:pic>
      </p:grpSp>
      <p:sp>
        <p:nvSpPr>
          <p:cNvPr id="66" name="Rectangle 65">
            <a:extLst>
              <a:ext uri="{FF2B5EF4-FFF2-40B4-BE49-F238E27FC236}">
                <a16:creationId xmlns:a16="http://schemas.microsoft.com/office/drawing/2014/main" id="{09796E2D-E906-F04A-98BA-770398FEA126}"/>
              </a:ext>
            </a:extLst>
          </p:cNvPr>
          <p:cNvSpPr/>
          <p:nvPr userDrawn="1"/>
        </p:nvSpPr>
        <p:spPr>
          <a:xfrm>
            <a:off x="0" y="0"/>
            <a:ext cx="12192000" cy="6313932"/>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15" name="Presentation Title">
            <a:extLst>
              <a:ext uri="{FF2B5EF4-FFF2-40B4-BE49-F238E27FC236}">
                <a16:creationId xmlns:a16="http://schemas.microsoft.com/office/drawing/2014/main" id="{36B2301A-3739-F747-B264-2AA4D3796E73}"/>
              </a:ext>
            </a:extLst>
          </p:cNvPr>
          <p:cNvSpPr txBox="1">
            <a:spLocks noGrp="1"/>
          </p:cNvSpPr>
          <p:nvPr>
            <p:ph type="title" hasCustomPrompt="1"/>
          </p:nvPr>
        </p:nvSpPr>
        <p:spPr>
          <a:xfrm>
            <a:off x="179426" y="984989"/>
            <a:ext cx="8469228" cy="2324101"/>
          </a:xfrm>
          <a:prstGeom prst="rect">
            <a:avLst/>
          </a:prstGeom>
        </p:spPr>
        <p:txBody>
          <a:bodyPr anchor="t">
            <a:noAutofit/>
          </a:bodyPr>
          <a:lstStyle>
            <a:lvl1pPr>
              <a:lnSpc>
                <a:spcPct val="75000"/>
              </a:lnSpc>
              <a:defRPr sz="9498" b="0" i="0" spc="-250" baseline="0">
                <a:solidFill>
                  <a:schemeClr val="bg1"/>
                </a:solidFill>
                <a:latin typeface="FS Albert Pro Light" panose="02000503040000020004" pitchFamily="2" charset="0"/>
              </a:defRPr>
            </a:lvl1pPr>
          </a:lstStyle>
          <a:p>
            <a:r>
              <a:rPr lang="en-US" dirty="0"/>
              <a:t>Section Divider Slide</a:t>
            </a:r>
            <a:endParaRPr dirty="0"/>
          </a:p>
        </p:txBody>
      </p:sp>
      <p:sp>
        <p:nvSpPr>
          <p:cNvPr id="16" name="Text Placeholder 4">
            <a:extLst>
              <a:ext uri="{FF2B5EF4-FFF2-40B4-BE49-F238E27FC236}">
                <a16:creationId xmlns:a16="http://schemas.microsoft.com/office/drawing/2014/main" id="{3A2B067D-4E5E-E246-8467-39985924B3A5}"/>
              </a:ext>
            </a:extLst>
          </p:cNvPr>
          <p:cNvSpPr>
            <a:spLocks noGrp="1"/>
          </p:cNvSpPr>
          <p:nvPr>
            <p:ph type="body" sz="quarter" idx="10" hasCustomPrompt="1"/>
          </p:nvPr>
        </p:nvSpPr>
        <p:spPr>
          <a:xfrm>
            <a:off x="228601" y="3709657"/>
            <a:ext cx="3903023" cy="952501"/>
          </a:xfrm>
          <a:prstGeom prst="rect">
            <a:avLst/>
          </a:prstGeom>
        </p:spPr>
        <p:txBody>
          <a:bodyPr>
            <a:noAutofit/>
          </a:bodyPr>
          <a:lstStyle>
            <a:lvl1pPr>
              <a:defRPr sz="1800" b="0" i="0">
                <a:solidFill>
                  <a:schemeClr val="bg1"/>
                </a:solidFill>
                <a:latin typeface="FS Albert Pro Light" panose="02000503040000020004" pitchFamily="2" charset="0"/>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a:t>
            </a:r>
          </a:p>
        </p:txBody>
      </p:sp>
      <p:sp>
        <p:nvSpPr>
          <p:cNvPr id="5" name="Date Placeholder 4">
            <a:extLst>
              <a:ext uri="{FF2B5EF4-FFF2-40B4-BE49-F238E27FC236}">
                <a16:creationId xmlns:a16="http://schemas.microsoft.com/office/drawing/2014/main" id="{D6356E62-2327-8A43-AAC3-497E44FCF231}"/>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885342E3-470A-E74B-A8A0-7D7D10A11788}"/>
              </a:ext>
            </a:extLst>
          </p:cNvPr>
          <p:cNvSpPr>
            <a:spLocks noGrp="1"/>
          </p:cNvSpPr>
          <p:nvPr>
            <p:ph type="ftr" sz="quarter" idx="12"/>
          </p:nvPr>
        </p:nvSpPr>
        <p:spPr/>
        <p:txBody>
          <a:bodyPr/>
          <a:lstStyle/>
          <a:p>
            <a:pPr defTabSz="154751">
              <a:lnSpc>
                <a:spcPct val="120000"/>
              </a:lnSpc>
            </a:pPr>
            <a:r>
              <a:rPr lang="en-US"/>
              <a:t>AccuCath Ace™ Intravascular Catheter with BD Cue™ Needle Tracking System</a:t>
            </a:r>
            <a:endParaRPr lang="en-US" dirty="0"/>
          </a:p>
        </p:txBody>
      </p:sp>
      <p:sp>
        <p:nvSpPr>
          <p:cNvPr id="7" name="Slide Number Placeholder 6">
            <a:extLst>
              <a:ext uri="{FF2B5EF4-FFF2-40B4-BE49-F238E27FC236}">
                <a16:creationId xmlns:a16="http://schemas.microsoft.com/office/drawing/2014/main" id="{9E124F1C-6823-CA4D-857B-7CF32A434F9B}"/>
              </a:ext>
            </a:extLst>
          </p:cNvPr>
          <p:cNvSpPr>
            <a:spLocks noGrp="1"/>
          </p:cNvSpPr>
          <p:nvPr>
            <p:ph type="sldNum" sz="quarter" idx="13"/>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718039913"/>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 w Image (Boosted footer)">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2F1AB290-160C-9A44-855B-97CCFD804CC4}"/>
              </a:ext>
            </a:extLst>
          </p:cNvPr>
          <p:cNvGrpSpPr/>
          <p:nvPr userDrawn="1"/>
        </p:nvGrpSpPr>
        <p:grpSpPr>
          <a:xfrm>
            <a:off x="-377" y="6309248"/>
            <a:ext cx="4183778" cy="553324"/>
            <a:chOff x="-755" y="12618496"/>
            <a:chExt cx="8367556" cy="1106648"/>
          </a:xfrm>
        </p:grpSpPr>
        <p:grpSp>
          <p:nvGrpSpPr>
            <p:cNvPr id="18" name="Group 17">
              <a:extLst>
                <a:ext uri="{FF2B5EF4-FFF2-40B4-BE49-F238E27FC236}">
                  <a16:creationId xmlns:a16="http://schemas.microsoft.com/office/drawing/2014/main" id="{38CBBD32-A2FF-4D43-B2A7-373844DE55A1}"/>
                </a:ext>
              </a:extLst>
            </p:cNvPr>
            <p:cNvGrpSpPr/>
            <p:nvPr userDrawn="1"/>
          </p:nvGrpSpPr>
          <p:grpSpPr>
            <a:xfrm>
              <a:off x="1" y="12627864"/>
              <a:ext cx="8366800" cy="1097280"/>
              <a:chOff x="-58710091" y="-1"/>
              <a:chExt cx="77340167" cy="10058402"/>
            </a:xfrm>
            <a:solidFill>
              <a:schemeClr val="accent5"/>
            </a:solidFill>
          </p:grpSpPr>
          <p:pic>
            <p:nvPicPr>
              <p:cNvPr id="30" name="Graphic 29">
                <a:extLst>
                  <a:ext uri="{FF2B5EF4-FFF2-40B4-BE49-F238E27FC236}">
                    <a16:creationId xmlns:a16="http://schemas.microsoft.com/office/drawing/2014/main" id="{5421ABA4-06C2-EB46-A53C-EE64580002D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1" name="Rectangle 30">
                <a:extLst>
                  <a:ext uri="{FF2B5EF4-FFF2-40B4-BE49-F238E27FC236}">
                    <a16:creationId xmlns:a16="http://schemas.microsoft.com/office/drawing/2014/main" id="{EBC8E64D-47AD-7047-B4AD-1CF1E0BE4B5A}"/>
                  </a:ext>
                </a:extLst>
              </p:cNvPr>
              <p:cNvSpPr/>
              <p:nvPr userDrawn="1"/>
            </p:nvSpPr>
            <p:spPr>
              <a:xfrm>
                <a:off x="-58710091" y="-1"/>
                <a:ext cx="70902098"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grpSp>
          <p:nvGrpSpPr>
            <p:cNvPr id="19" name="Group 18">
              <a:extLst>
                <a:ext uri="{FF2B5EF4-FFF2-40B4-BE49-F238E27FC236}">
                  <a16:creationId xmlns:a16="http://schemas.microsoft.com/office/drawing/2014/main" id="{0E63EBDB-900E-9743-BFB7-DC09388ABD9F}"/>
                </a:ext>
              </a:extLst>
            </p:cNvPr>
            <p:cNvGrpSpPr/>
            <p:nvPr userDrawn="1"/>
          </p:nvGrpSpPr>
          <p:grpSpPr>
            <a:xfrm>
              <a:off x="-755" y="12627864"/>
              <a:ext cx="2413264" cy="1097280"/>
              <a:chOff x="-3677406" y="-1"/>
              <a:chExt cx="22307482" cy="10058402"/>
            </a:xfrm>
          </p:grpSpPr>
          <p:pic>
            <p:nvPicPr>
              <p:cNvPr id="28" name="Graphic 27">
                <a:extLst>
                  <a:ext uri="{FF2B5EF4-FFF2-40B4-BE49-F238E27FC236}">
                    <a16:creationId xmlns:a16="http://schemas.microsoft.com/office/drawing/2014/main" id="{7744EDBF-F891-1B4A-B2E4-62C0EF759C0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9" name="Rectangle 28">
                <a:extLst>
                  <a:ext uri="{FF2B5EF4-FFF2-40B4-BE49-F238E27FC236}">
                    <a16:creationId xmlns:a16="http://schemas.microsoft.com/office/drawing/2014/main" id="{57A356D3-2420-7F49-A3DD-DF43D45BA1E0}"/>
                  </a:ext>
                </a:extLst>
              </p:cNvPr>
              <p:cNvSpPr/>
              <p:nvPr userDrawn="1"/>
            </p:nvSpPr>
            <p:spPr>
              <a:xfrm>
                <a:off x="-3677406" y="-1"/>
                <a:ext cx="15869404"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pic>
          <p:nvPicPr>
            <p:cNvPr id="20" name="Graphic 19">
              <a:extLst>
                <a:ext uri="{FF2B5EF4-FFF2-40B4-BE49-F238E27FC236}">
                  <a16:creationId xmlns:a16="http://schemas.microsoft.com/office/drawing/2014/main" id="{68AE0339-71F8-114A-817E-A9A4486AECA3}"/>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6" name="Picture Placeholder 5">
            <a:extLst>
              <a:ext uri="{FF2B5EF4-FFF2-40B4-BE49-F238E27FC236}">
                <a16:creationId xmlns:a16="http://schemas.microsoft.com/office/drawing/2014/main" id="{97F06DC1-3742-5D40-9079-D34996FA2A0A}"/>
              </a:ext>
            </a:extLst>
          </p:cNvPr>
          <p:cNvSpPr>
            <a:spLocks noGrp="1"/>
          </p:cNvSpPr>
          <p:nvPr>
            <p:ph type="pic" sz="quarter" idx="14" hasCustomPrompt="1"/>
          </p:nvPr>
        </p:nvSpPr>
        <p:spPr>
          <a:xfrm>
            <a:off x="0" y="0"/>
            <a:ext cx="12192000" cy="6330689"/>
          </a:xfrm>
          <a:prstGeom prst="rect">
            <a:avLst/>
          </a:prstGeom>
        </p:spPr>
        <p:txBody>
          <a:bodyPr/>
          <a:lstStyle>
            <a:lvl1pPr>
              <a:defRPr>
                <a:solidFill>
                  <a:schemeClr val="accent1"/>
                </a:solidFill>
              </a:defRPr>
            </a:lvl1pPr>
          </a:lstStyle>
          <a:p>
            <a:r>
              <a:rPr lang="en-US" dirty="0"/>
              <a:t>Image</a:t>
            </a:r>
          </a:p>
        </p:txBody>
      </p:sp>
      <p:sp>
        <p:nvSpPr>
          <p:cNvPr id="3" name="Footer Placeholder 2">
            <a:extLst>
              <a:ext uri="{FF2B5EF4-FFF2-40B4-BE49-F238E27FC236}">
                <a16:creationId xmlns:a16="http://schemas.microsoft.com/office/drawing/2014/main" id="{39883749-2FC6-BF41-9FFA-C9DA669E9F7F}"/>
              </a:ext>
            </a:extLst>
          </p:cNvPr>
          <p:cNvSpPr>
            <a:spLocks noGrp="1"/>
          </p:cNvSpPr>
          <p:nvPr>
            <p:ph type="ftr" sz="quarter" idx="12"/>
          </p:nvPr>
        </p:nvSpPr>
        <p:spPr/>
        <p:txBody>
          <a:bodyPr/>
          <a:lstStyle>
            <a:lvl1pPr>
              <a:defRPr>
                <a:solidFill>
                  <a:schemeClr val="accent1"/>
                </a:solidFill>
              </a:defRPr>
            </a:lvl1pPr>
          </a:lstStyle>
          <a:p>
            <a:pPr defTabSz="154751">
              <a:lnSpc>
                <a:spcPct val="120000"/>
              </a:lnSpc>
            </a:pPr>
            <a:r>
              <a:rPr lang="en-US"/>
              <a:t>AccuCath Ace™ Intravascular Catheter with BD Cue™ Needle Tracking System</a:t>
            </a:r>
            <a:endParaRPr lang="en-US" dirty="0"/>
          </a:p>
        </p:txBody>
      </p:sp>
      <p:sp>
        <p:nvSpPr>
          <p:cNvPr id="4" name="Slide Number Placeholder 3">
            <a:extLst>
              <a:ext uri="{FF2B5EF4-FFF2-40B4-BE49-F238E27FC236}">
                <a16:creationId xmlns:a16="http://schemas.microsoft.com/office/drawing/2014/main" id="{64DF9C2E-5769-CD4B-A507-929B2ACD118C}"/>
              </a:ext>
            </a:extLst>
          </p:cNvPr>
          <p:cNvSpPr>
            <a:spLocks noGrp="1"/>
          </p:cNvSpPr>
          <p:nvPr>
            <p:ph type="sldNum" sz="quarter" idx="13"/>
          </p:nvPr>
        </p:nvSpPr>
        <p:spPr/>
        <p:txBody>
          <a:bodyPr/>
          <a:lstStyle/>
          <a:p>
            <a:fld id="{86CB4B4D-7CA3-9044-876B-883B54F8677D}" type="slidenum">
              <a:rPr lang="en-US" smtClean="0"/>
              <a:pPr/>
              <a:t>‹#›</a:t>
            </a:fld>
            <a:endParaRPr lang="en-US" dirty="0"/>
          </a:p>
        </p:txBody>
      </p:sp>
      <p:sp>
        <p:nvSpPr>
          <p:cNvPr id="15" name="Presentation Title">
            <a:extLst>
              <a:ext uri="{FF2B5EF4-FFF2-40B4-BE49-F238E27FC236}">
                <a16:creationId xmlns:a16="http://schemas.microsoft.com/office/drawing/2014/main" id="{F5DFA8A1-7C54-2C4A-A312-EB1E389C8A55}"/>
              </a:ext>
            </a:extLst>
          </p:cNvPr>
          <p:cNvSpPr txBox="1">
            <a:spLocks noGrp="1"/>
          </p:cNvSpPr>
          <p:nvPr>
            <p:ph type="title" hasCustomPrompt="1"/>
          </p:nvPr>
        </p:nvSpPr>
        <p:spPr>
          <a:xfrm>
            <a:off x="179426" y="984989"/>
            <a:ext cx="8469228" cy="2324101"/>
          </a:xfrm>
          <a:prstGeom prst="rect">
            <a:avLst/>
          </a:prstGeom>
        </p:spPr>
        <p:txBody>
          <a:bodyPr anchor="t">
            <a:noAutofit/>
          </a:bodyPr>
          <a:lstStyle>
            <a:lvl1pPr>
              <a:lnSpc>
                <a:spcPct val="75000"/>
              </a:lnSpc>
              <a:defRPr sz="9498" spc="-250" baseline="0">
                <a:solidFill>
                  <a:schemeClr val="bg1"/>
                </a:solidFill>
              </a:defRPr>
            </a:lvl1pPr>
          </a:lstStyle>
          <a:p>
            <a:r>
              <a:rPr lang="en-US" dirty="0"/>
              <a:t>Section Divider Slide</a:t>
            </a:r>
            <a:endParaRPr dirty="0"/>
          </a:p>
        </p:txBody>
      </p:sp>
      <p:sp>
        <p:nvSpPr>
          <p:cNvPr id="16" name="Text Placeholder 4">
            <a:extLst>
              <a:ext uri="{FF2B5EF4-FFF2-40B4-BE49-F238E27FC236}">
                <a16:creationId xmlns:a16="http://schemas.microsoft.com/office/drawing/2014/main" id="{25500ACA-8500-394A-9B78-6BDF1B522D2E}"/>
              </a:ext>
            </a:extLst>
          </p:cNvPr>
          <p:cNvSpPr>
            <a:spLocks noGrp="1"/>
          </p:cNvSpPr>
          <p:nvPr>
            <p:ph type="body" sz="quarter" idx="10" hasCustomPrompt="1"/>
          </p:nvPr>
        </p:nvSpPr>
        <p:spPr>
          <a:xfrm>
            <a:off x="228601" y="3709657"/>
            <a:ext cx="3903023" cy="952501"/>
          </a:xfrm>
          <a:prstGeom prst="rect">
            <a:avLst/>
          </a:prstGeom>
        </p:spPr>
        <p:txBody>
          <a:bodyPr>
            <a:noAutofit/>
          </a:bodyPr>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a:t>
            </a:r>
          </a:p>
        </p:txBody>
      </p:sp>
      <p:sp>
        <p:nvSpPr>
          <p:cNvPr id="2" name="Date Placeholder 1">
            <a:extLst>
              <a:ext uri="{FF2B5EF4-FFF2-40B4-BE49-F238E27FC236}">
                <a16:creationId xmlns:a16="http://schemas.microsoft.com/office/drawing/2014/main" id="{DF0D670B-A8FC-AD48-9E36-8F579799CACF}"/>
              </a:ext>
            </a:extLst>
          </p:cNvPr>
          <p:cNvSpPr>
            <a:spLocks noGrp="1"/>
          </p:cNvSpPr>
          <p:nvPr>
            <p:ph type="dt" sz="half" idx="15"/>
          </p:nvPr>
        </p:nvSpPr>
        <p:spPr/>
        <p:txBody>
          <a:bodyPr/>
          <a:lstStyle/>
          <a:p>
            <a:endParaRPr lang="en-US" dirty="0"/>
          </a:p>
        </p:txBody>
      </p:sp>
    </p:spTree>
    <p:extLst>
      <p:ext uri="{BB962C8B-B14F-4D97-AF65-F5344CB8AC3E}">
        <p14:creationId xmlns:p14="http://schemas.microsoft.com/office/powerpoint/2010/main" val="1498863406"/>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ivider w Image (Blue footer)">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8AD9B766-DDB3-C146-802C-EE7AAC7F4C2A}"/>
              </a:ext>
            </a:extLst>
          </p:cNvPr>
          <p:cNvGrpSpPr/>
          <p:nvPr userDrawn="1"/>
        </p:nvGrpSpPr>
        <p:grpSpPr>
          <a:xfrm>
            <a:off x="-377" y="6309248"/>
            <a:ext cx="4183778" cy="553324"/>
            <a:chOff x="-755" y="12618496"/>
            <a:chExt cx="8367556" cy="1106648"/>
          </a:xfrm>
        </p:grpSpPr>
        <p:grpSp>
          <p:nvGrpSpPr>
            <p:cNvPr id="22" name="Group 21">
              <a:extLst>
                <a:ext uri="{FF2B5EF4-FFF2-40B4-BE49-F238E27FC236}">
                  <a16:creationId xmlns:a16="http://schemas.microsoft.com/office/drawing/2014/main" id="{D0661AE8-1E68-A44B-945E-12F31BC33A03}"/>
                </a:ext>
              </a:extLst>
            </p:cNvPr>
            <p:cNvGrpSpPr/>
            <p:nvPr userDrawn="1"/>
          </p:nvGrpSpPr>
          <p:grpSpPr>
            <a:xfrm>
              <a:off x="1" y="12627864"/>
              <a:ext cx="8366800" cy="1097280"/>
              <a:chOff x="-58710091" y="-1"/>
              <a:chExt cx="77340167" cy="10058402"/>
            </a:xfrm>
            <a:solidFill>
              <a:schemeClr val="accent5"/>
            </a:solidFill>
          </p:grpSpPr>
          <p:pic>
            <p:nvPicPr>
              <p:cNvPr id="27" name="Graphic 26">
                <a:extLst>
                  <a:ext uri="{FF2B5EF4-FFF2-40B4-BE49-F238E27FC236}">
                    <a16:creationId xmlns:a16="http://schemas.microsoft.com/office/drawing/2014/main" id="{1A8986AF-CB15-FA40-8EBD-4D7A592B5F3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2" name="Rectangle 31">
                <a:extLst>
                  <a:ext uri="{FF2B5EF4-FFF2-40B4-BE49-F238E27FC236}">
                    <a16:creationId xmlns:a16="http://schemas.microsoft.com/office/drawing/2014/main" id="{67010269-7DC2-2E46-BB5B-C95EEEE53B7D}"/>
                  </a:ext>
                </a:extLst>
              </p:cNvPr>
              <p:cNvSpPr/>
              <p:nvPr userDrawn="1"/>
            </p:nvSpPr>
            <p:spPr>
              <a:xfrm>
                <a:off x="-58710091" y="-1"/>
                <a:ext cx="70902098"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23" name="Group 22">
              <a:extLst>
                <a:ext uri="{FF2B5EF4-FFF2-40B4-BE49-F238E27FC236}">
                  <a16:creationId xmlns:a16="http://schemas.microsoft.com/office/drawing/2014/main" id="{93374AE7-B763-BD44-98C2-218EF9631005}"/>
                </a:ext>
              </a:extLst>
            </p:cNvPr>
            <p:cNvGrpSpPr/>
            <p:nvPr userDrawn="1"/>
          </p:nvGrpSpPr>
          <p:grpSpPr>
            <a:xfrm>
              <a:off x="-755" y="12627864"/>
              <a:ext cx="2413264" cy="1097280"/>
              <a:chOff x="-3677406" y="-1"/>
              <a:chExt cx="22307482" cy="10058402"/>
            </a:xfrm>
          </p:grpSpPr>
          <p:pic>
            <p:nvPicPr>
              <p:cNvPr id="25" name="Graphic 24">
                <a:extLst>
                  <a:ext uri="{FF2B5EF4-FFF2-40B4-BE49-F238E27FC236}">
                    <a16:creationId xmlns:a16="http://schemas.microsoft.com/office/drawing/2014/main" id="{A103DABD-B4DC-FA4F-8585-C7701E61D72A}"/>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6" name="Rectangle 25">
                <a:extLst>
                  <a:ext uri="{FF2B5EF4-FFF2-40B4-BE49-F238E27FC236}">
                    <a16:creationId xmlns:a16="http://schemas.microsoft.com/office/drawing/2014/main" id="{886DB1AD-9F93-B049-9000-7F1F4065DEA0}"/>
                  </a:ext>
                </a:extLst>
              </p:cNvPr>
              <p:cNvSpPr/>
              <p:nvPr userDrawn="1"/>
            </p:nvSpPr>
            <p:spPr>
              <a:xfrm>
                <a:off x="-3677406" y="-1"/>
                <a:ext cx="15869404" cy="10058402"/>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24" name="Graphic 23">
              <a:extLst>
                <a:ext uri="{FF2B5EF4-FFF2-40B4-BE49-F238E27FC236}">
                  <a16:creationId xmlns:a16="http://schemas.microsoft.com/office/drawing/2014/main" id="{7C6D6C4B-F8B5-0B44-85DF-871AF2891C80}"/>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6" name="Picture Placeholder 5">
            <a:extLst>
              <a:ext uri="{FF2B5EF4-FFF2-40B4-BE49-F238E27FC236}">
                <a16:creationId xmlns:a16="http://schemas.microsoft.com/office/drawing/2014/main" id="{97F06DC1-3742-5D40-9079-D34996FA2A0A}"/>
              </a:ext>
            </a:extLst>
          </p:cNvPr>
          <p:cNvSpPr>
            <a:spLocks noGrp="1"/>
          </p:cNvSpPr>
          <p:nvPr>
            <p:ph type="pic" sz="quarter" idx="14" hasCustomPrompt="1"/>
          </p:nvPr>
        </p:nvSpPr>
        <p:spPr>
          <a:xfrm>
            <a:off x="0" y="0"/>
            <a:ext cx="12192000" cy="6330689"/>
          </a:xfrm>
          <a:prstGeom prst="rect">
            <a:avLst/>
          </a:prstGeom>
        </p:spPr>
        <p:txBody>
          <a:bodyPr/>
          <a:lstStyle>
            <a:lvl1pPr>
              <a:defRPr>
                <a:solidFill>
                  <a:schemeClr val="accent1"/>
                </a:solidFill>
              </a:defRPr>
            </a:lvl1pPr>
          </a:lstStyle>
          <a:p>
            <a:r>
              <a:rPr lang="en-US" dirty="0"/>
              <a:t>Image</a:t>
            </a:r>
          </a:p>
        </p:txBody>
      </p:sp>
      <p:sp>
        <p:nvSpPr>
          <p:cNvPr id="3" name="Footer Placeholder 2">
            <a:extLst>
              <a:ext uri="{FF2B5EF4-FFF2-40B4-BE49-F238E27FC236}">
                <a16:creationId xmlns:a16="http://schemas.microsoft.com/office/drawing/2014/main" id="{39883749-2FC6-BF41-9FFA-C9DA669E9F7F}"/>
              </a:ext>
            </a:extLst>
          </p:cNvPr>
          <p:cNvSpPr>
            <a:spLocks noGrp="1"/>
          </p:cNvSpPr>
          <p:nvPr>
            <p:ph type="ftr" sz="quarter" idx="12"/>
          </p:nvPr>
        </p:nvSpPr>
        <p:spPr/>
        <p:txBody>
          <a:bodyPr/>
          <a:lstStyle>
            <a:lvl1pPr>
              <a:defRPr>
                <a:solidFill>
                  <a:schemeClr val="bg1"/>
                </a:solidFill>
              </a:defRPr>
            </a:lvl1pPr>
          </a:lstStyle>
          <a:p>
            <a:pPr defTabSz="154751">
              <a:lnSpc>
                <a:spcPct val="120000"/>
              </a:lnSpc>
            </a:pPr>
            <a:r>
              <a:rPr lang="en-US"/>
              <a:t>AccuCath Ace™ Intravascular Catheter with BD Cue™ Needle Tracking System</a:t>
            </a:r>
            <a:endParaRPr lang="en-US" dirty="0"/>
          </a:p>
        </p:txBody>
      </p:sp>
      <p:sp>
        <p:nvSpPr>
          <p:cNvPr id="4" name="Slide Number Placeholder 3">
            <a:extLst>
              <a:ext uri="{FF2B5EF4-FFF2-40B4-BE49-F238E27FC236}">
                <a16:creationId xmlns:a16="http://schemas.microsoft.com/office/drawing/2014/main" id="{64DF9C2E-5769-CD4B-A507-929B2ACD118C}"/>
              </a:ext>
            </a:extLst>
          </p:cNvPr>
          <p:cNvSpPr>
            <a:spLocks noGrp="1"/>
          </p:cNvSpPr>
          <p:nvPr>
            <p:ph type="sldNum" sz="quarter" idx="13"/>
          </p:nvPr>
        </p:nvSpPr>
        <p:spPr/>
        <p:txBody>
          <a:bodyPr/>
          <a:lstStyle/>
          <a:p>
            <a:fld id="{86CB4B4D-7CA3-9044-876B-883B54F8677D}" type="slidenum">
              <a:rPr lang="en-US" smtClean="0"/>
              <a:pPr/>
              <a:t>‹#›</a:t>
            </a:fld>
            <a:endParaRPr lang="en-US" dirty="0"/>
          </a:p>
        </p:txBody>
      </p:sp>
      <p:sp>
        <p:nvSpPr>
          <p:cNvPr id="15" name="Presentation Title">
            <a:extLst>
              <a:ext uri="{FF2B5EF4-FFF2-40B4-BE49-F238E27FC236}">
                <a16:creationId xmlns:a16="http://schemas.microsoft.com/office/drawing/2014/main" id="{F5DFA8A1-7C54-2C4A-A312-EB1E389C8A55}"/>
              </a:ext>
            </a:extLst>
          </p:cNvPr>
          <p:cNvSpPr txBox="1">
            <a:spLocks noGrp="1"/>
          </p:cNvSpPr>
          <p:nvPr>
            <p:ph type="title" hasCustomPrompt="1"/>
          </p:nvPr>
        </p:nvSpPr>
        <p:spPr>
          <a:xfrm>
            <a:off x="179426" y="984989"/>
            <a:ext cx="8469228" cy="2324101"/>
          </a:xfrm>
          <a:prstGeom prst="rect">
            <a:avLst/>
          </a:prstGeom>
        </p:spPr>
        <p:txBody>
          <a:bodyPr anchor="t">
            <a:noAutofit/>
          </a:bodyPr>
          <a:lstStyle>
            <a:lvl1pPr>
              <a:lnSpc>
                <a:spcPct val="75000"/>
              </a:lnSpc>
              <a:defRPr sz="9498" spc="-250" baseline="0">
                <a:solidFill>
                  <a:schemeClr val="bg1"/>
                </a:solidFill>
              </a:defRPr>
            </a:lvl1pPr>
          </a:lstStyle>
          <a:p>
            <a:r>
              <a:rPr lang="en-US" dirty="0"/>
              <a:t>Section Divider Slide</a:t>
            </a:r>
            <a:endParaRPr dirty="0"/>
          </a:p>
        </p:txBody>
      </p:sp>
      <p:sp>
        <p:nvSpPr>
          <p:cNvPr id="16" name="Text Placeholder 4">
            <a:extLst>
              <a:ext uri="{FF2B5EF4-FFF2-40B4-BE49-F238E27FC236}">
                <a16:creationId xmlns:a16="http://schemas.microsoft.com/office/drawing/2014/main" id="{25500ACA-8500-394A-9B78-6BDF1B522D2E}"/>
              </a:ext>
            </a:extLst>
          </p:cNvPr>
          <p:cNvSpPr>
            <a:spLocks noGrp="1"/>
          </p:cNvSpPr>
          <p:nvPr>
            <p:ph type="body" sz="quarter" idx="10" hasCustomPrompt="1"/>
          </p:nvPr>
        </p:nvSpPr>
        <p:spPr>
          <a:xfrm>
            <a:off x="228601" y="3709657"/>
            <a:ext cx="3903023" cy="952501"/>
          </a:xfrm>
          <a:prstGeom prst="rect">
            <a:avLst/>
          </a:prstGeom>
        </p:spPr>
        <p:txBody>
          <a:bodyPr>
            <a:noAutofit/>
          </a:bodyPr>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a:t>
            </a:r>
          </a:p>
        </p:txBody>
      </p:sp>
      <p:sp>
        <p:nvSpPr>
          <p:cNvPr id="2" name="Date Placeholder 1">
            <a:extLst>
              <a:ext uri="{FF2B5EF4-FFF2-40B4-BE49-F238E27FC236}">
                <a16:creationId xmlns:a16="http://schemas.microsoft.com/office/drawing/2014/main" id="{3E138BEA-49AF-414F-9142-9583D16CC2E7}"/>
              </a:ext>
            </a:extLst>
          </p:cNvPr>
          <p:cNvSpPr>
            <a:spLocks noGrp="1"/>
          </p:cNvSpPr>
          <p:nvPr>
            <p:ph type="dt" sz="half" idx="15"/>
          </p:nvPr>
        </p:nvSpPr>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2698213022"/>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 w Image (Ultraviolet footer)">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A426F7B-F765-A041-8583-989BAD570E89}"/>
              </a:ext>
            </a:extLst>
          </p:cNvPr>
          <p:cNvGrpSpPr/>
          <p:nvPr userDrawn="1"/>
        </p:nvGrpSpPr>
        <p:grpSpPr>
          <a:xfrm>
            <a:off x="-377" y="6307495"/>
            <a:ext cx="4183778" cy="555077"/>
            <a:chOff x="-755" y="12614990"/>
            <a:chExt cx="8367556" cy="1110154"/>
          </a:xfrm>
        </p:grpSpPr>
        <p:grpSp>
          <p:nvGrpSpPr>
            <p:cNvPr id="18" name="Group 17">
              <a:extLst>
                <a:ext uri="{FF2B5EF4-FFF2-40B4-BE49-F238E27FC236}">
                  <a16:creationId xmlns:a16="http://schemas.microsoft.com/office/drawing/2014/main" id="{4A793FCF-8AFB-2140-82C6-57ADE55CFC6F}"/>
                </a:ext>
              </a:extLst>
            </p:cNvPr>
            <p:cNvGrpSpPr/>
            <p:nvPr userDrawn="1"/>
          </p:nvGrpSpPr>
          <p:grpSpPr>
            <a:xfrm>
              <a:off x="1" y="12627864"/>
              <a:ext cx="8366800" cy="1097280"/>
              <a:chOff x="-58710091" y="-1"/>
              <a:chExt cx="77340167" cy="10058402"/>
            </a:xfrm>
            <a:solidFill>
              <a:schemeClr val="accent5"/>
            </a:solidFill>
          </p:grpSpPr>
          <p:pic>
            <p:nvPicPr>
              <p:cNvPr id="30" name="Graphic 29">
                <a:extLst>
                  <a:ext uri="{FF2B5EF4-FFF2-40B4-BE49-F238E27FC236}">
                    <a16:creationId xmlns:a16="http://schemas.microsoft.com/office/drawing/2014/main" id="{CBBF4798-D72A-AD4C-863A-FBBA8EE26C9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1" name="Rectangle 30">
                <a:extLst>
                  <a:ext uri="{FF2B5EF4-FFF2-40B4-BE49-F238E27FC236}">
                    <a16:creationId xmlns:a16="http://schemas.microsoft.com/office/drawing/2014/main" id="{69CB1DE2-DE32-FC45-BE5C-5FCC359ED0AE}"/>
                  </a:ext>
                </a:extLst>
              </p:cNvPr>
              <p:cNvSpPr/>
              <p:nvPr userDrawn="1"/>
            </p:nvSpPr>
            <p:spPr>
              <a:xfrm>
                <a:off x="-58710091" y="-1"/>
                <a:ext cx="70902098" cy="10058402"/>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19" name="Group 18">
              <a:extLst>
                <a:ext uri="{FF2B5EF4-FFF2-40B4-BE49-F238E27FC236}">
                  <a16:creationId xmlns:a16="http://schemas.microsoft.com/office/drawing/2014/main" id="{FD529BF8-3533-164A-AE3D-6EEF54329C8D}"/>
                </a:ext>
              </a:extLst>
            </p:cNvPr>
            <p:cNvGrpSpPr/>
            <p:nvPr userDrawn="1"/>
          </p:nvGrpSpPr>
          <p:grpSpPr>
            <a:xfrm>
              <a:off x="-755" y="12627864"/>
              <a:ext cx="2413264" cy="1097280"/>
              <a:chOff x="-3677406" y="-1"/>
              <a:chExt cx="22307482" cy="10058402"/>
            </a:xfrm>
            <a:solidFill>
              <a:schemeClr val="bg2"/>
            </a:solidFill>
          </p:grpSpPr>
          <p:pic>
            <p:nvPicPr>
              <p:cNvPr id="28" name="Graphic 27">
                <a:extLst>
                  <a:ext uri="{FF2B5EF4-FFF2-40B4-BE49-F238E27FC236}">
                    <a16:creationId xmlns:a16="http://schemas.microsoft.com/office/drawing/2014/main" id="{B43B1787-5038-7F45-A532-8F510DF54CC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9" name="Rectangle 28">
                <a:extLst>
                  <a:ext uri="{FF2B5EF4-FFF2-40B4-BE49-F238E27FC236}">
                    <a16:creationId xmlns:a16="http://schemas.microsoft.com/office/drawing/2014/main" id="{543364A1-EADE-0942-8B1E-21144FB3E183}"/>
                  </a:ext>
                </a:extLst>
              </p:cNvPr>
              <p:cNvSpPr/>
              <p:nvPr userDrawn="1"/>
            </p:nvSpPr>
            <p:spPr>
              <a:xfrm>
                <a:off x="-3677406" y="-1"/>
                <a:ext cx="15869404"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20" name="Graphic 19">
              <a:extLst>
                <a:ext uri="{FF2B5EF4-FFF2-40B4-BE49-F238E27FC236}">
                  <a16:creationId xmlns:a16="http://schemas.microsoft.com/office/drawing/2014/main" id="{222CBA4C-4747-774A-A96E-7D5BCDD9435D}"/>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2" y="12614990"/>
              <a:ext cx="2024109" cy="1097280"/>
            </a:xfrm>
            <a:prstGeom prst="rect">
              <a:avLst/>
            </a:prstGeom>
          </p:spPr>
        </p:pic>
      </p:grpSp>
      <p:sp>
        <p:nvSpPr>
          <p:cNvPr id="6" name="Picture Placeholder 5">
            <a:extLst>
              <a:ext uri="{FF2B5EF4-FFF2-40B4-BE49-F238E27FC236}">
                <a16:creationId xmlns:a16="http://schemas.microsoft.com/office/drawing/2014/main" id="{97F06DC1-3742-5D40-9079-D34996FA2A0A}"/>
              </a:ext>
            </a:extLst>
          </p:cNvPr>
          <p:cNvSpPr>
            <a:spLocks noGrp="1"/>
          </p:cNvSpPr>
          <p:nvPr>
            <p:ph type="pic" sz="quarter" idx="14" hasCustomPrompt="1"/>
          </p:nvPr>
        </p:nvSpPr>
        <p:spPr>
          <a:xfrm>
            <a:off x="0" y="0"/>
            <a:ext cx="12192000" cy="6330689"/>
          </a:xfrm>
          <a:prstGeom prst="rect">
            <a:avLst/>
          </a:prstGeom>
        </p:spPr>
        <p:txBody>
          <a:bodyPr/>
          <a:lstStyle>
            <a:lvl1pPr>
              <a:defRPr>
                <a:solidFill>
                  <a:schemeClr val="accent1"/>
                </a:solidFill>
              </a:defRPr>
            </a:lvl1pPr>
          </a:lstStyle>
          <a:p>
            <a:r>
              <a:rPr lang="en-US" dirty="0"/>
              <a:t>Image</a:t>
            </a:r>
          </a:p>
        </p:txBody>
      </p:sp>
      <p:sp>
        <p:nvSpPr>
          <p:cNvPr id="3" name="Footer Placeholder 2">
            <a:extLst>
              <a:ext uri="{FF2B5EF4-FFF2-40B4-BE49-F238E27FC236}">
                <a16:creationId xmlns:a16="http://schemas.microsoft.com/office/drawing/2014/main" id="{39883749-2FC6-BF41-9FFA-C9DA669E9F7F}"/>
              </a:ext>
            </a:extLst>
          </p:cNvPr>
          <p:cNvSpPr>
            <a:spLocks noGrp="1"/>
          </p:cNvSpPr>
          <p:nvPr>
            <p:ph type="ftr" sz="quarter" idx="12"/>
          </p:nvPr>
        </p:nvSpPr>
        <p:spPr/>
        <p:txBody>
          <a:bodyPr/>
          <a:lstStyle>
            <a:lvl1pPr>
              <a:defRPr>
                <a:solidFill>
                  <a:schemeClr val="accent1"/>
                </a:solidFill>
              </a:defRPr>
            </a:lvl1pPr>
          </a:lstStyle>
          <a:p>
            <a:pPr defTabSz="154751">
              <a:lnSpc>
                <a:spcPct val="120000"/>
              </a:lnSpc>
            </a:pPr>
            <a:r>
              <a:rPr lang="en-US"/>
              <a:t>AccuCath Ace™ Intravascular Catheter with BD Cue™ Needle Tracking System</a:t>
            </a:r>
            <a:endParaRPr lang="en-US" dirty="0"/>
          </a:p>
        </p:txBody>
      </p:sp>
      <p:sp>
        <p:nvSpPr>
          <p:cNvPr id="4" name="Slide Number Placeholder 3">
            <a:extLst>
              <a:ext uri="{FF2B5EF4-FFF2-40B4-BE49-F238E27FC236}">
                <a16:creationId xmlns:a16="http://schemas.microsoft.com/office/drawing/2014/main" id="{64DF9C2E-5769-CD4B-A507-929B2ACD118C}"/>
              </a:ext>
            </a:extLst>
          </p:cNvPr>
          <p:cNvSpPr>
            <a:spLocks noGrp="1"/>
          </p:cNvSpPr>
          <p:nvPr>
            <p:ph type="sldNum" sz="quarter" idx="13"/>
          </p:nvPr>
        </p:nvSpPr>
        <p:spPr/>
        <p:txBody>
          <a:bodyPr/>
          <a:lstStyle/>
          <a:p>
            <a:fld id="{86CB4B4D-7CA3-9044-876B-883B54F8677D}" type="slidenum">
              <a:rPr lang="en-US" smtClean="0"/>
              <a:pPr/>
              <a:t>‹#›</a:t>
            </a:fld>
            <a:endParaRPr lang="en-US" dirty="0"/>
          </a:p>
        </p:txBody>
      </p:sp>
      <p:sp>
        <p:nvSpPr>
          <p:cNvPr id="15" name="Presentation Title">
            <a:extLst>
              <a:ext uri="{FF2B5EF4-FFF2-40B4-BE49-F238E27FC236}">
                <a16:creationId xmlns:a16="http://schemas.microsoft.com/office/drawing/2014/main" id="{F5DFA8A1-7C54-2C4A-A312-EB1E389C8A55}"/>
              </a:ext>
            </a:extLst>
          </p:cNvPr>
          <p:cNvSpPr txBox="1">
            <a:spLocks noGrp="1"/>
          </p:cNvSpPr>
          <p:nvPr>
            <p:ph type="title" hasCustomPrompt="1"/>
          </p:nvPr>
        </p:nvSpPr>
        <p:spPr>
          <a:xfrm>
            <a:off x="179426" y="984989"/>
            <a:ext cx="8469228" cy="2324101"/>
          </a:xfrm>
          <a:prstGeom prst="rect">
            <a:avLst/>
          </a:prstGeom>
        </p:spPr>
        <p:txBody>
          <a:bodyPr anchor="t">
            <a:noAutofit/>
          </a:bodyPr>
          <a:lstStyle>
            <a:lvl1pPr>
              <a:lnSpc>
                <a:spcPct val="75000"/>
              </a:lnSpc>
              <a:defRPr sz="9498" spc="-250" baseline="0">
                <a:solidFill>
                  <a:schemeClr val="bg1"/>
                </a:solidFill>
              </a:defRPr>
            </a:lvl1pPr>
          </a:lstStyle>
          <a:p>
            <a:r>
              <a:rPr lang="en-US" dirty="0"/>
              <a:t>Section Divider Slide</a:t>
            </a:r>
            <a:endParaRPr dirty="0"/>
          </a:p>
        </p:txBody>
      </p:sp>
      <p:sp>
        <p:nvSpPr>
          <p:cNvPr id="16" name="Text Placeholder 4">
            <a:extLst>
              <a:ext uri="{FF2B5EF4-FFF2-40B4-BE49-F238E27FC236}">
                <a16:creationId xmlns:a16="http://schemas.microsoft.com/office/drawing/2014/main" id="{25500ACA-8500-394A-9B78-6BDF1B522D2E}"/>
              </a:ext>
            </a:extLst>
          </p:cNvPr>
          <p:cNvSpPr>
            <a:spLocks noGrp="1"/>
          </p:cNvSpPr>
          <p:nvPr>
            <p:ph type="body" sz="quarter" idx="10" hasCustomPrompt="1"/>
          </p:nvPr>
        </p:nvSpPr>
        <p:spPr>
          <a:xfrm>
            <a:off x="228601" y="3709657"/>
            <a:ext cx="3903023" cy="952501"/>
          </a:xfrm>
          <a:prstGeom prst="rect">
            <a:avLst/>
          </a:prstGeom>
        </p:spPr>
        <p:txBody>
          <a:bodyPr>
            <a:noAutofit/>
          </a:bodyPr>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a:t>
            </a:r>
          </a:p>
        </p:txBody>
      </p:sp>
      <p:sp>
        <p:nvSpPr>
          <p:cNvPr id="2" name="Date Placeholder 1">
            <a:extLst>
              <a:ext uri="{FF2B5EF4-FFF2-40B4-BE49-F238E27FC236}">
                <a16:creationId xmlns:a16="http://schemas.microsoft.com/office/drawing/2014/main" id="{0C9AD4EC-5607-0245-A1A9-35FBCE70D847}"/>
              </a:ext>
            </a:extLst>
          </p:cNvPr>
          <p:cNvSpPr>
            <a:spLocks noGrp="1"/>
          </p:cNvSpPr>
          <p:nvPr>
            <p:ph type="dt" sz="half" idx="15"/>
          </p:nvPr>
        </p:nvSpPr>
        <p:spPr/>
        <p:txBody>
          <a:bodyPr/>
          <a:lstStyle/>
          <a:p>
            <a:endParaRPr lang="en-US" dirty="0"/>
          </a:p>
        </p:txBody>
      </p:sp>
    </p:spTree>
    <p:extLst>
      <p:ext uri="{BB962C8B-B14F-4D97-AF65-F5344CB8AC3E}">
        <p14:creationId xmlns:p14="http://schemas.microsoft.com/office/powerpoint/2010/main" val="337419250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ullet list&#10;(without logo)">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700816"/>
          </a:xfrm>
          <a:prstGeom prst="rect">
            <a:avLst/>
          </a:prstGeom>
        </p:spPr>
        <p:txBody>
          <a:bodyPr>
            <a:normAutofit/>
          </a:bodyPr>
          <a:lstStyle>
            <a:lvl1pPr marL="389457" indent="-389457">
              <a:lnSpc>
                <a:spcPct val="112000"/>
              </a:lnSpc>
              <a:spcBef>
                <a:spcPts val="800"/>
              </a:spcBef>
              <a:spcAft>
                <a:spcPts val="0"/>
              </a:spcAft>
              <a:buFont typeface="Arial"/>
              <a:buChar char="•"/>
              <a:tabLst/>
              <a:defRPr sz="2667" baseline="0">
                <a:solidFill>
                  <a:schemeClr val="tx1"/>
                </a:solidFill>
                <a:latin typeface="Verdana"/>
                <a:cs typeface="Verdana"/>
              </a:defRPr>
            </a:lvl1pPr>
            <a:lvl2pPr marL="857229" indent="-380990">
              <a:lnSpc>
                <a:spcPct val="112000"/>
              </a:lnSpc>
              <a:spcBef>
                <a:spcPts val="800"/>
              </a:spcBef>
              <a:spcAft>
                <a:spcPts val="0"/>
              </a:spcAft>
              <a:buFont typeface="Lucida Grande"/>
              <a:buChar char="–"/>
              <a:defRPr sz="2400">
                <a:solidFill>
                  <a:schemeClr val="tx1"/>
                </a:solidFill>
                <a:latin typeface="Verdana"/>
                <a:cs typeface="Verdana"/>
              </a:defRPr>
            </a:lvl2pPr>
            <a:lvl3pPr marL="1454114" indent="-304792">
              <a:lnSpc>
                <a:spcPct val="112000"/>
              </a:lnSpc>
              <a:spcBef>
                <a:spcPts val="800"/>
              </a:spcBef>
              <a:spcAft>
                <a:spcPts val="0"/>
              </a:spcAft>
              <a:buFont typeface="Arial"/>
              <a:buChar char="•"/>
              <a:defRPr sz="2133">
                <a:solidFill>
                  <a:schemeClr val="tx1"/>
                </a:solidFill>
                <a:latin typeface="Verdana"/>
                <a:cs typeface="Verdana"/>
              </a:defRPr>
            </a:lvl3pPr>
            <a:lvl4pPr marL="1983268" indent="-304792">
              <a:lnSpc>
                <a:spcPct val="112000"/>
              </a:lnSpc>
              <a:spcBef>
                <a:spcPts val="800"/>
              </a:spcBef>
              <a:spcAft>
                <a:spcPts val="0"/>
              </a:spcAft>
              <a:buFont typeface="Lucida Grande"/>
              <a:buChar char="–"/>
              <a:defRPr sz="2133">
                <a:solidFill>
                  <a:schemeClr val="tx1"/>
                </a:solidFill>
                <a:latin typeface="Verdana"/>
                <a:cs typeface="Verdana"/>
              </a:defRPr>
            </a:lvl4pPr>
            <a:lvl5pPr marL="2592853" indent="-304792">
              <a:lnSpc>
                <a:spcPct val="112000"/>
              </a:lnSpc>
              <a:spcBef>
                <a:spcPts val="800"/>
              </a:spcBef>
              <a:spcAft>
                <a:spcPts val="0"/>
              </a:spcAft>
              <a:buFont typeface="Arial"/>
              <a:buChar char="•"/>
              <a:defRPr sz="2133">
                <a:solidFill>
                  <a:schemeClr val="tx1"/>
                </a:solidFill>
                <a:latin typeface="Verdana"/>
                <a:cs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p:nvPr>
        </p:nvSpPr>
        <p:spPr>
          <a:xfrm>
            <a:off x="609600" y="0"/>
            <a:ext cx="10972800" cy="1335024"/>
          </a:xfrm>
          <a:prstGeom prst="rect">
            <a:avLst/>
          </a:prstGeom>
        </p:spPr>
        <p:txBody>
          <a:bodyPr vert="horz" anchor="b" anchorCtr="0">
            <a:normAutofit/>
          </a:bodyPr>
          <a:lstStyle>
            <a:lvl1pPr algn="l">
              <a:defRPr sz="4267">
                <a:solidFill>
                  <a:schemeClr val="accent1"/>
                </a:solidFill>
                <a:latin typeface="Verdana"/>
              </a:defRPr>
            </a:lvl1pPr>
          </a:lstStyle>
          <a:p>
            <a:r>
              <a:rPr lang="en-US"/>
              <a:t>Click to edit Master title style</a:t>
            </a:r>
            <a:endParaRPr lang="en-US" dirty="0"/>
          </a:p>
        </p:txBody>
      </p:sp>
      <p:sp>
        <p:nvSpPr>
          <p:cNvPr id="6" name="Slide Number Placeholder 1"/>
          <p:cNvSpPr>
            <a:spLocks noGrp="1"/>
          </p:cNvSpPr>
          <p:nvPr>
            <p:ph type="sldNum" sz="quarter" idx="4"/>
          </p:nvPr>
        </p:nvSpPr>
        <p:spPr>
          <a:xfrm>
            <a:off x="0" y="6151873"/>
            <a:ext cx="693853" cy="597408"/>
          </a:xfrm>
          <a:prstGeom prst="rect">
            <a:avLst/>
          </a:prstGeom>
        </p:spPr>
        <p:txBody>
          <a:bodyPr vert="horz" lIns="91440" tIns="45720" rIns="91440" bIns="45720" rtlCol="0" anchor="ctr"/>
          <a:lstStyle>
            <a:lvl1pPr algn="ctr">
              <a:defRPr sz="800">
                <a:solidFill>
                  <a:srgbClr val="8C8C8E"/>
                </a:solidFill>
                <a:latin typeface="Verdana"/>
                <a:cs typeface="Verdana"/>
              </a:defRPr>
            </a:lvl1pPr>
          </a:lstStyle>
          <a:p>
            <a:fld id="{78EB43C4-7051-7042-93B5-8C0653444BA6}" type="slidenum">
              <a:rPr lang="en-US" smtClean="0"/>
              <a:pPr/>
              <a:t>‹#›</a:t>
            </a:fld>
            <a:endParaRPr lang="en-US" dirty="0"/>
          </a:p>
        </p:txBody>
      </p:sp>
      <p:sp>
        <p:nvSpPr>
          <p:cNvPr id="7" name="Subtitle 2">
            <a:extLst>
              <a:ext uri="{FF2B5EF4-FFF2-40B4-BE49-F238E27FC236}">
                <a16:creationId xmlns:a16="http://schemas.microsoft.com/office/drawing/2014/main" id="{97E123F6-4FDC-F342-BC49-FDBB2512C955}"/>
              </a:ext>
            </a:extLst>
          </p:cNvPr>
          <p:cNvSpPr txBox="1">
            <a:spLocks/>
          </p:cNvSpPr>
          <p:nvPr userDrawn="1"/>
        </p:nvSpPr>
        <p:spPr>
          <a:xfrm>
            <a:off x="602864" y="6367403"/>
            <a:ext cx="8534400" cy="234088"/>
          </a:xfrm>
          <a:prstGeom prst="rect">
            <a:avLst/>
          </a:prstGeom>
        </p:spPr>
        <p:txBody>
          <a:bodyPr anchor="b" anchorCtr="0"/>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indent="0" algn="l" defTabSz="609585" rtl="0" eaLnBrk="1" fontAlgn="auto" latinLnBrk="0" hangingPunct="1">
              <a:lnSpc>
                <a:spcPct val="100000"/>
              </a:lnSpc>
              <a:spcBef>
                <a:spcPct val="20000"/>
              </a:spcBef>
              <a:spcAft>
                <a:spcPts val="0"/>
              </a:spcAft>
              <a:buClrTx/>
              <a:buSzTx/>
              <a:buFont typeface="Arial"/>
              <a:buNone/>
              <a:tabLst/>
              <a:defRPr/>
            </a:pPr>
            <a:endParaRPr lang="en-US" sz="1067" i="0" dirty="0">
              <a:solidFill>
                <a:schemeClr val="tx1"/>
              </a:solidFill>
              <a:latin typeface="Verdana"/>
              <a:cs typeface="Verdana"/>
            </a:endParaRPr>
          </a:p>
        </p:txBody>
      </p:sp>
    </p:spTree>
    <p:extLst>
      <p:ext uri="{BB962C8B-B14F-4D97-AF65-F5344CB8AC3E}">
        <p14:creationId xmlns:p14="http://schemas.microsoft.com/office/powerpoint/2010/main" val="13745572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Round Image (Boosted footer)">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B9495A57-0D89-B242-A706-16D324E52F45}"/>
              </a:ext>
            </a:extLst>
          </p:cNvPr>
          <p:cNvSpPr>
            <a:spLocks noGrp="1"/>
          </p:cNvSpPr>
          <p:nvPr>
            <p:ph type="pic" sz="quarter" idx="10" hasCustomPrompt="1"/>
          </p:nvPr>
        </p:nvSpPr>
        <p:spPr>
          <a:xfrm>
            <a:off x="0" y="-1"/>
            <a:ext cx="12192000" cy="6313932"/>
          </a:xfrm>
          <a:prstGeom prst="rect">
            <a:avLst/>
          </a:prstGeom>
        </p:spPr>
        <p:txBody>
          <a:bodyPr/>
          <a:lstStyle>
            <a:lvl1pPr>
              <a:defRPr>
                <a:solidFill>
                  <a:srgbClr val="050A3D"/>
                </a:solidFill>
              </a:defRPr>
            </a:lvl1pPr>
          </a:lstStyle>
          <a:p>
            <a:r>
              <a:rPr lang="en-US" dirty="0"/>
              <a:t>Image</a:t>
            </a:r>
          </a:p>
        </p:txBody>
      </p:sp>
      <p:sp>
        <p:nvSpPr>
          <p:cNvPr id="35" name="TextBox 34">
            <a:extLst>
              <a:ext uri="{FF2B5EF4-FFF2-40B4-BE49-F238E27FC236}">
                <a16:creationId xmlns:a16="http://schemas.microsoft.com/office/drawing/2014/main" id="{DFDFACA4-75E0-4F44-9487-6FD808C64CA9}"/>
              </a:ext>
            </a:extLst>
          </p:cNvPr>
          <p:cNvSpPr txBox="1"/>
          <p:nvPr userDrawn="1"/>
        </p:nvSpPr>
        <p:spPr>
          <a:xfrm>
            <a:off x="12328071" y="1351508"/>
            <a:ext cx="2367644" cy="2123658"/>
          </a:xfrm>
          <a:prstGeom prst="rect">
            <a:avLst/>
          </a:prstGeom>
          <a:noFill/>
          <a:ln w="12700">
            <a:miter lim="400000"/>
          </a:ln>
        </p:spPr>
        <p:txBody>
          <a:bodyPr wrap="square">
            <a:spAutoFit/>
          </a:bodyPr>
          <a:lstStyle/>
          <a:p>
            <a:pPr marL="0" marR="0" indent="0" algn="l" defTabSz="1218925"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To change the image on this slide: </a:t>
            </a:r>
          </a:p>
          <a:p>
            <a:pPr marL="228554" marR="0" indent="-228554" algn="l" defTabSz="1218925" rtl="0" fontAlgn="auto" latinLnBrk="0" hangingPunct="0">
              <a:lnSpc>
                <a:spcPct val="100000"/>
              </a:lnSpc>
              <a:spcBef>
                <a:spcPts val="0"/>
              </a:spcBef>
              <a:spcAft>
                <a:spcPts val="0"/>
              </a:spcAft>
              <a:buClrTx/>
              <a:buSzTx/>
              <a:buFont typeface="+mj-lt"/>
              <a:buAutoNum type="arabicPeriod"/>
              <a:tabLst/>
            </a:pP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Delete existing image</a:t>
            </a:r>
          </a:p>
          <a:p>
            <a:pPr marL="228554" marR="0" indent="-228554" algn="l" defTabSz="1218925" rtl="0" fontAlgn="auto" latinLnBrk="0" hangingPunct="0">
              <a:lnSpc>
                <a:spcPct val="100000"/>
              </a:lnSpc>
              <a:spcBef>
                <a:spcPts val="0"/>
              </a:spcBef>
              <a:spcAft>
                <a:spcPts val="0"/>
              </a:spcAft>
              <a:buClrTx/>
              <a:buSzTx/>
              <a:buFont typeface="+mj-lt"/>
              <a:buAutoNum type="arabicPeriod"/>
              <a:tabLst/>
            </a:pP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Drag and drop new image </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(jpeg or png preferred) </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into placeholder</a:t>
            </a:r>
          </a:p>
          <a:p>
            <a:pPr marL="228554" marR="0" indent="-228554" algn="l" defTabSz="1218925" rtl="0" fontAlgn="auto" latinLnBrk="0" hangingPunct="0">
              <a:lnSpc>
                <a:spcPct val="100000"/>
              </a:lnSpc>
              <a:spcBef>
                <a:spcPts val="0"/>
              </a:spcBef>
              <a:spcAft>
                <a:spcPts val="0"/>
              </a:spcAft>
              <a:buClrTx/>
              <a:buSzTx/>
              <a:buFont typeface="+mj-lt"/>
              <a:buAutoNum type="arabicPeriod"/>
              <a:tabLst/>
            </a:pP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Select the new image and </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“send to back” so that it is </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behind the masking shape</a:t>
            </a:r>
          </a:p>
          <a:p>
            <a:pPr marL="228554" marR="0" indent="-228554" algn="l" defTabSz="1218925" rtl="0" fontAlgn="auto" latinLnBrk="0" hangingPunct="0">
              <a:lnSpc>
                <a:spcPct val="100000"/>
              </a:lnSpc>
              <a:spcBef>
                <a:spcPts val="0"/>
              </a:spcBef>
              <a:spcAft>
                <a:spcPts val="0"/>
              </a:spcAft>
              <a:buClrTx/>
              <a:buSzTx/>
              <a:buFont typeface="+mj-lt"/>
              <a:buAutoNum type="arabicPeriod"/>
              <a:tabLst/>
            </a:pP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Change the color of the masking</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shape to accent the image. Use </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a color from the </a:t>
            </a:r>
            <a:r>
              <a:rPr kumimoji="0" lang="en-US" sz="1200" b="1"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Theme Colors</a:t>
            </a:r>
          </a:p>
        </p:txBody>
      </p:sp>
      <p:pic>
        <p:nvPicPr>
          <p:cNvPr id="36" name="Picture 35" descr="A picture containing shape&#10;&#10;Description automatically generated">
            <a:extLst>
              <a:ext uri="{FF2B5EF4-FFF2-40B4-BE49-F238E27FC236}">
                <a16:creationId xmlns:a16="http://schemas.microsoft.com/office/drawing/2014/main" id="{0638F4CA-6EAD-5B40-8677-80ED04D43B5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614599" y="3429000"/>
            <a:ext cx="1990668" cy="502694"/>
          </a:xfrm>
          <a:prstGeom prst="rect">
            <a:avLst/>
          </a:prstGeom>
          <a:ln>
            <a:solidFill>
              <a:schemeClr val="tx1"/>
            </a:solidFill>
          </a:ln>
        </p:spPr>
      </p:pic>
      <p:sp>
        <p:nvSpPr>
          <p:cNvPr id="19" name="Graphic 2">
            <a:extLst>
              <a:ext uri="{FF2B5EF4-FFF2-40B4-BE49-F238E27FC236}">
                <a16:creationId xmlns:a16="http://schemas.microsoft.com/office/drawing/2014/main" id="{E1B7A177-A7E2-2548-B693-ACF6A502088D}"/>
              </a:ext>
            </a:extLst>
          </p:cNvPr>
          <p:cNvSpPr>
            <a:spLocks noChangeAspect="1"/>
          </p:cNvSpPr>
          <p:nvPr userDrawn="1"/>
        </p:nvSpPr>
        <p:spPr>
          <a:xfrm>
            <a:off x="8810851" y="0"/>
            <a:ext cx="3381150" cy="6313932"/>
          </a:xfrm>
          <a:custGeom>
            <a:avLst/>
            <a:gdLst>
              <a:gd name="connsiteX0" fmla="*/ 3386667 w 3672501"/>
              <a:gd name="connsiteY0" fmla="*/ 0 h 6858000"/>
              <a:gd name="connsiteX1" fmla="*/ 0 w 3672501"/>
              <a:gd name="connsiteY1" fmla="*/ 0 h 6858000"/>
              <a:gd name="connsiteX2" fmla="*/ 3386667 w 3672501"/>
              <a:gd name="connsiteY2" fmla="*/ 3429000 h 6858000"/>
              <a:gd name="connsiteX3" fmla="*/ 3386667 w 3672501"/>
              <a:gd name="connsiteY3" fmla="*/ 3429000 h 6858000"/>
              <a:gd name="connsiteX4" fmla="*/ 0 w 3672501"/>
              <a:gd name="connsiteY4" fmla="*/ 6858000 h 6858000"/>
              <a:gd name="connsiteX5" fmla="*/ 3672502 w 3672501"/>
              <a:gd name="connsiteY5" fmla="*/ 6858000 h 6858000"/>
              <a:gd name="connsiteX6" fmla="*/ 3672502 w 367250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2501" h="6858000">
                <a:moveTo>
                  <a:pt x="3386667" y="0"/>
                </a:moveTo>
                <a:lnTo>
                  <a:pt x="0" y="0"/>
                </a:lnTo>
                <a:cubicBezTo>
                  <a:pt x="1868089" y="5649"/>
                  <a:pt x="3381088" y="1537560"/>
                  <a:pt x="3386667" y="3429000"/>
                </a:cubicBezTo>
                <a:lnTo>
                  <a:pt x="3386667" y="3429000"/>
                </a:lnTo>
                <a:cubicBezTo>
                  <a:pt x="3386667" y="5322784"/>
                  <a:pt x="1870404" y="6858000"/>
                  <a:pt x="0" y="6858000"/>
                </a:cubicBezTo>
                <a:lnTo>
                  <a:pt x="3672502" y="6858000"/>
                </a:lnTo>
                <a:lnTo>
                  <a:pt x="3672502" y="0"/>
                </a:lnTo>
                <a:close/>
              </a:path>
            </a:pathLst>
          </a:custGeom>
          <a:solidFill>
            <a:schemeClr val="accent1"/>
          </a:solidFill>
          <a:ln w="67733" cap="flat">
            <a:noFill/>
            <a:prstDash val="solid"/>
            <a:miter/>
          </a:ln>
        </p:spPr>
        <p:txBody>
          <a:bodyPr rtlCol="0" anchor="ctr"/>
          <a:lstStyle/>
          <a:p>
            <a:endParaRPr lang="en-US" sz="900" b="0" i="0" dirty="0">
              <a:latin typeface="FS Albert Pro" panose="02000503040000020004" pitchFamily="2" charset="0"/>
            </a:endParaRPr>
          </a:p>
        </p:txBody>
      </p:sp>
      <p:grpSp>
        <p:nvGrpSpPr>
          <p:cNvPr id="16" name="Group 15">
            <a:extLst>
              <a:ext uri="{FF2B5EF4-FFF2-40B4-BE49-F238E27FC236}">
                <a16:creationId xmlns:a16="http://schemas.microsoft.com/office/drawing/2014/main" id="{74A65757-B53F-114C-B3F8-F34E13C7C5CE}"/>
              </a:ext>
            </a:extLst>
          </p:cNvPr>
          <p:cNvGrpSpPr/>
          <p:nvPr userDrawn="1"/>
        </p:nvGrpSpPr>
        <p:grpSpPr>
          <a:xfrm>
            <a:off x="-377" y="6309248"/>
            <a:ext cx="4183778" cy="553324"/>
            <a:chOff x="-755" y="12618496"/>
            <a:chExt cx="8367556" cy="1106648"/>
          </a:xfrm>
        </p:grpSpPr>
        <p:grpSp>
          <p:nvGrpSpPr>
            <p:cNvPr id="17" name="Group 16">
              <a:extLst>
                <a:ext uri="{FF2B5EF4-FFF2-40B4-BE49-F238E27FC236}">
                  <a16:creationId xmlns:a16="http://schemas.microsoft.com/office/drawing/2014/main" id="{334D7DA2-425A-3146-9A57-2A8C0856691C}"/>
                </a:ext>
              </a:extLst>
            </p:cNvPr>
            <p:cNvGrpSpPr/>
            <p:nvPr userDrawn="1"/>
          </p:nvGrpSpPr>
          <p:grpSpPr>
            <a:xfrm>
              <a:off x="1" y="12627864"/>
              <a:ext cx="8366800" cy="1097280"/>
              <a:chOff x="-58710091" y="-1"/>
              <a:chExt cx="77340167" cy="10058402"/>
            </a:xfrm>
            <a:solidFill>
              <a:schemeClr val="accent5"/>
            </a:solidFill>
          </p:grpSpPr>
          <p:pic>
            <p:nvPicPr>
              <p:cNvPr id="23" name="Graphic 22">
                <a:extLst>
                  <a:ext uri="{FF2B5EF4-FFF2-40B4-BE49-F238E27FC236}">
                    <a16:creationId xmlns:a16="http://schemas.microsoft.com/office/drawing/2014/main" id="{2962657E-66F3-3A49-B435-C556F51E5FC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571676" y="-1"/>
                <a:ext cx="10058400" cy="10058400"/>
              </a:xfrm>
              <a:prstGeom prst="rect">
                <a:avLst/>
              </a:prstGeom>
            </p:spPr>
          </p:pic>
          <p:sp>
            <p:nvSpPr>
              <p:cNvPr id="24" name="Rectangle 23">
                <a:extLst>
                  <a:ext uri="{FF2B5EF4-FFF2-40B4-BE49-F238E27FC236}">
                    <a16:creationId xmlns:a16="http://schemas.microsoft.com/office/drawing/2014/main" id="{EF40A772-7DB0-D641-9592-145DDFE80E75}"/>
                  </a:ext>
                </a:extLst>
              </p:cNvPr>
              <p:cNvSpPr/>
              <p:nvPr userDrawn="1"/>
            </p:nvSpPr>
            <p:spPr>
              <a:xfrm>
                <a:off x="-58710091" y="-1"/>
                <a:ext cx="70902098"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grpSp>
          <p:nvGrpSpPr>
            <p:cNvPr id="18" name="Group 17">
              <a:extLst>
                <a:ext uri="{FF2B5EF4-FFF2-40B4-BE49-F238E27FC236}">
                  <a16:creationId xmlns:a16="http://schemas.microsoft.com/office/drawing/2014/main" id="{C9DA19C3-AA7B-8941-B534-610481359E9D}"/>
                </a:ext>
              </a:extLst>
            </p:cNvPr>
            <p:cNvGrpSpPr/>
            <p:nvPr userDrawn="1"/>
          </p:nvGrpSpPr>
          <p:grpSpPr>
            <a:xfrm>
              <a:off x="-755" y="12627864"/>
              <a:ext cx="2413264" cy="1097280"/>
              <a:chOff x="-3677406" y="-1"/>
              <a:chExt cx="22307482" cy="10058402"/>
            </a:xfrm>
          </p:grpSpPr>
          <p:pic>
            <p:nvPicPr>
              <p:cNvPr id="21" name="Graphic 20">
                <a:extLst>
                  <a:ext uri="{FF2B5EF4-FFF2-40B4-BE49-F238E27FC236}">
                    <a16:creationId xmlns:a16="http://schemas.microsoft.com/office/drawing/2014/main" id="{9E257A22-EE11-994F-99CF-B48FF4A43C96}"/>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571676" y="-1"/>
                <a:ext cx="10058400" cy="10058400"/>
              </a:xfrm>
              <a:prstGeom prst="rect">
                <a:avLst/>
              </a:prstGeom>
            </p:spPr>
          </p:pic>
          <p:sp>
            <p:nvSpPr>
              <p:cNvPr id="22" name="Rectangle 21">
                <a:extLst>
                  <a:ext uri="{FF2B5EF4-FFF2-40B4-BE49-F238E27FC236}">
                    <a16:creationId xmlns:a16="http://schemas.microsoft.com/office/drawing/2014/main" id="{027BF71A-881E-6F41-A6DC-48F1BC3F2295}"/>
                  </a:ext>
                </a:extLst>
              </p:cNvPr>
              <p:cNvSpPr/>
              <p:nvPr userDrawn="1"/>
            </p:nvSpPr>
            <p:spPr>
              <a:xfrm>
                <a:off x="-3677406" y="-1"/>
                <a:ext cx="15869404"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pic>
          <p:nvPicPr>
            <p:cNvPr id="20" name="Graphic 19">
              <a:extLst>
                <a:ext uri="{FF2B5EF4-FFF2-40B4-BE49-F238E27FC236}">
                  <a16:creationId xmlns:a16="http://schemas.microsoft.com/office/drawing/2014/main" id="{751778AA-3EB9-DC46-B135-1377B6467E8E}"/>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02633" y="12618496"/>
              <a:ext cx="2024109" cy="1097280"/>
            </a:xfrm>
            <a:prstGeom prst="rect">
              <a:avLst/>
            </a:prstGeom>
          </p:spPr>
        </p:pic>
      </p:grpSp>
      <p:sp>
        <p:nvSpPr>
          <p:cNvPr id="3" name="Date Placeholder 2">
            <a:extLst>
              <a:ext uri="{FF2B5EF4-FFF2-40B4-BE49-F238E27FC236}">
                <a16:creationId xmlns:a16="http://schemas.microsoft.com/office/drawing/2014/main" id="{39339A7D-F6BF-A64A-8456-E2F0F1228ADA}"/>
              </a:ext>
            </a:extLst>
          </p:cNvPr>
          <p:cNvSpPr>
            <a:spLocks noGrp="1"/>
          </p:cNvSpPr>
          <p:nvPr>
            <p:ph type="dt" sz="half" idx="11"/>
          </p:nvPr>
        </p:nvSpPr>
        <p:spPr/>
        <p:txBody>
          <a:bodyPr/>
          <a:lstStyle/>
          <a:p>
            <a:endParaRPr lang="en-US" dirty="0"/>
          </a:p>
        </p:txBody>
      </p:sp>
      <p:sp>
        <p:nvSpPr>
          <p:cNvPr id="4" name="Footer Placeholder 3">
            <a:extLst>
              <a:ext uri="{FF2B5EF4-FFF2-40B4-BE49-F238E27FC236}">
                <a16:creationId xmlns:a16="http://schemas.microsoft.com/office/drawing/2014/main" id="{6C4862AD-A5FD-2745-B3D5-F90F33D5E7CF}"/>
              </a:ext>
            </a:extLst>
          </p:cNvPr>
          <p:cNvSpPr>
            <a:spLocks noGrp="1"/>
          </p:cNvSpPr>
          <p:nvPr>
            <p:ph type="ftr" sz="quarter" idx="12"/>
          </p:nvPr>
        </p:nvSpPr>
        <p:spPr/>
        <p:txBody>
          <a:bodyPr/>
          <a:lstStyle/>
          <a:p>
            <a:pPr defTabSz="154751">
              <a:lnSpc>
                <a:spcPct val="120000"/>
              </a:lnSpc>
            </a:pPr>
            <a:r>
              <a:rPr lang="en-US"/>
              <a:t>AccuCath Ace™ Intravascular Catheter with BD Cue™ Needle Tracking System</a:t>
            </a:r>
            <a:endParaRPr lang="en-US" dirty="0"/>
          </a:p>
        </p:txBody>
      </p:sp>
      <p:sp>
        <p:nvSpPr>
          <p:cNvPr id="7" name="Slide Number Placeholder 6">
            <a:extLst>
              <a:ext uri="{FF2B5EF4-FFF2-40B4-BE49-F238E27FC236}">
                <a16:creationId xmlns:a16="http://schemas.microsoft.com/office/drawing/2014/main" id="{5C38939F-2A67-3243-B8F2-523CD7D6184E}"/>
              </a:ext>
            </a:extLst>
          </p:cNvPr>
          <p:cNvSpPr>
            <a:spLocks noGrp="1"/>
          </p:cNvSpPr>
          <p:nvPr>
            <p:ph type="sldNum" sz="quarter" idx="13"/>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57285572"/>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Round Image (Blue footer)">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D05292D9-5422-DD45-8A58-707C47BAB5D9}"/>
              </a:ext>
            </a:extLst>
          </p:cNvPr>
          <p:cNvGrpSpPr/>
          <p:nvPr userDrawn="1"/>
        </p:nvGrpSpPr>
        <p:grpSpPr>
          <a:xfrm>
            <a:off x="-377" y="6309248"/>
            <a:ext cx="4183778" cy="553324"/>
            <a:chOff x="-755" y="12618496"/>
            <a:chExt cx="8367556" cy="1106648"/>
          </a:xfrm>
        </p:grpSpPr>
        <p:grpSp>
          <p:nvGrpSpPr>
            <p:cNvPr id="27" name="Group 26">
              <a:extLst>
                <a:ext uri="{FF2B5EF4-FFF2-40B4-BE49-F238E27FC236}">
                  <a16:creationId xmlns:a16="http://schemas.microsoft.com/office/drawing/2014/main" id="{97D58235-ACC4-0544-A182-E2314DEEBDDA}"/>
                </a:ext>
              </a:extLst>
            </p:cNvPr>
            <p:cNvGrpSpPr/>
            <p:nvPr userDrawn="1"/>
          </p:nvGrpSpPr>
          <p:grpSpPr>
            <a:xfrm>
              <a:off x="1" y="12627864"/>
              <a:ext cx="8366800" cy="1097280"/>
              <a:chOff x="-58710091" y="-1"/>
              <a:chExt cx="77340167" cy="10058402"/>
            </a:xfrm>
            <a:solidFill>
              <a:schemeClr val="accent5"/>
            </a:solidFill>
          </p:grpSpPr>
          <p:pic>
            <p:nvPicPr>
              <p:cNvPr id="32" name="Graphic 31">
                <a:extLst>
                  <a:ext uri="{FF2B5EF4-FFF2-40B4-BE49-F238E27FC236}">
                    <a16:creationId xmlns:a16="http://schemas.microsoft.com/office/drawing/2014/main" id="{187D9BA2-1006-9C40-9475-74D3C307D01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3" name="Rectangle 32">
                <a:extLst>
                  <a:ext uri="{FF2B5EF4-FFF2-40B4-BE49-F238E27FC236}">
                    <a16:creationId xmlns:a16="http://schemas.microsoft.com/office/drawing/2014/main" id="{332905CB-3DF2-954C-B137-7B1602778507}"/>
                  </a:ext>
                </a:extLst>
              </p:cNvPr>
              <p:cNvSpPr/>
              <p:nvPr userDrawn="1"/>
            </p:nvSpPr>
            <p:spPr>
              <a:xfrm>
                <a:off x="-58710091" y="-1"/>
                <a:ext cx="70902098"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28" name="Group 27">
              <a:extLst>
                <a:ext uri="{FF2B5EF4-FFF2-40B4-BE49-F238E27FC236}">
                  <a16:creationId xmlns:a16="http://schemas.microsoft.com/office/drawing/2014/main" id="{2C6A7FC1-C15D-AD42-A0CB-64303FD025A8}"/>
                </a:ext>
              </a:extLst>
            </p:cNvPr>
            <p:cNvGrpSpPr/>
            <p:nvPr userDrawn="1"/>
          </p:nvGrpSpPr>
          <p:grpSpPr>
            <a:xfrm>
              <a:off x="-755" y="12627864"/>
              <a:ext cx="2413264" cy="1097280"/>
              <a:chOff x="-3677406" y="-1"/>
              <a:chExt cx="22307482" cy="10058402"/>
            </a:xfrm>
          </p:grpSpPr>
          <p:pic>
            <p:nvPicPr>
              <p:cNvPr id="30" name="Graphic 29">
                <a:extLst>
                  <a:ext uri="{FF2B5EF4-FFF2-40B4-BE49-F238E27FC236}">
                    <a16:creationId xmlns:a16="http://schemas.microsoft.com/office/drawing/2014/main" id="{67588217-8F9C-DB42-B1A8-AAC15EDF08B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31" name="Rectangle 30">
                <a:extLst>
                  <a:ext uri="{FF2B5EF4-FFF2-40B4-BE49-F238E27FC236}">
                    <a16:creationId xmlns:a16="http://schemas.microsoft.com/office/drawing/2014/main" id="{37FEE9EF-9079-7E4B-B704-A92F9BADDE74}"/>
                  </a:ext>
                </a:extLst>
              </p:cNvPr>
              <p:cNvSpPr/>
              <p:nvPr userDrawn="1"/>
            </p:nvSpPr>
            <p:spPr>
              <a:xfrm>
                <a:off x="-3677406" y="-1"/>
                <a:ext cx="15869404" cy="10058402"/>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29" name="Graphic 28">
              <a:extLst>
                <a:ext uri="{FF2B5EF4-FFF2-40B4-BE49-F238E27FC236}">
                  <a16:creationId xmlns:a16="http://schemas.microsoft.com/office/drawing/2014/main" id="{7C3A4D6C-5FB8-3543-A672-A23756666D50}"/>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15" name="Picture Placeholder 14">
            <a:extLst>
              <a:ext uri="{FF2B5EF4-FFF2-40B4-BE49-F238E27FC236}">
                <a16:creationId xmlns:a16="http://schemas.microsoft.com/office/drawing/2014/main" id="{B9495A57-0D89-B242-A706-16D324E52F45}"/>
              </a:ext>
            </a:extLst>
          </p:cNvPr>
          <p:cNvSpPr>
            <a:spLocks noGrp="1"/>
          </p:cNvSpPr>
          <p:nvPr>
            <p:ph type="pic" sz="quarter" idx="10" hasCustomPrompt="1"/>
          </p:nvPr>
        </p:nvSpPr>
        <p:spPr>
          <a:xfrm>
            <a:off x="0" y="-1"/>
            <a:ext cx="12192000" cy="6313932"/>
          </a:xfrm>
          <a:prstGeom prst="rect">
            <a:avLst/>
          </a:prstGeom>
        </p:spPr>
        <p:txBody>
          <a:bodyPr/>
          <a:lstStyle>
            <a:lvl1pPr>
              <a:defRPr>
                <a:solidFill>
                  <a:srgbClr val="050A3D"/>
                </a:solidFill>
              </a:defRPr>
            </a:lvl1pPr>
          </a:lstStyle>
          <a:p>
            <a:r>
              <a:rPr lang="en-US" dirty="0"/>
              <a:t>Image</a:t>
            </a:r>
          </a:p>
        </p:txBody>
      </p:sp>
      <p:sp>
        <p:nvSpPr>
          <p:cNvPr id="35" name="TextBox 34">
            <a:extLst>
              <a:ext uri="{FF2B5EF4-FFF2-40B4-BE49-F238E27FC236}">
                <a16:creationId xmlns:a16="http://schemas.microsoft.com/office/drawing/2014/main" id="{DFDFACA4-75E0-4F44-9487-6FD808C64CA9}"/>
              </a:ext>
            </a:extLst>
          </p:cNvPr>
          <p:cNvSpPr txBox="1"/>
          <p:nvPr userDrawn="1"/>
        </p:nvSpPr>
        <p:spPr>
          <a:xfrm>
            <a:off x="12328071" y="1351508"/>
            <a:ext cx="2367644" cy="2123658"/>
          </a:xfrm>
          <a:prstGeom prst="rect">
            <a:avLst/>
          </a:prstGeom>
          <a:noFill/>
          <a:ln w="12700">
            <a:miter lim="400000"/>
          </a:ln>
        </p:spPr>
        <p:txBody>
          <a:bodyPr wrap="square">
            <a:spAutoFit/>
          </a:bodyPr>
          <a:lstStyle/>
          <a:p>
            <a:pPr marL="0" marR="0" indent="0" algn="l" defTabSz="1218925"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To change the image on this slide: </a:t>
            </a:r>
          </a:p>
          <a:p>
            <a:pPr marL="228554" marR="0" indent="-228554" algn="l" defTabSz="1218925" rtl="0" fontAlgn="auto" latinLnBrk="0" hangingPunct="0">
              <a:lnSpc>
                <a:spcPct val="100000"/>
              </a:lnSpc>
              <a:spcBef>
                <a:spcPts val="0"/>
              </a:spcBef>
              <a:spcAft>
                <a:spcPts val="0"/>
              </a:spcAft>
              <a:buClrTx/>
              <a:buSzTx/>
              <a:buFont typeface="+mj-lt"/>
              <a:buAutoNum type="arabicPeriod"/>
              <a:tabLst/>
            </a:pP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Delete existing image</a:t>
            </a:r>
          </a:p>
          <a:p>
            <a:pPr marL="228554" marR="0" indent="-228554" algn="l" defTabSz="1218925" rtl="0" fontAlgn="auto" latinLnBrk="0" hangingPunct="0">
              <a:lnSpc>
                <a:spcPct val="100000"/>
              </a:lnSpc>
              <a:spcBef>
                <a:spcPts val="0"/>
              </a:spcBef>
              <a:spcAft>
                <a:spcPts val="0"/>
              </a:spcAft>
              <a:buClrTx/>
              <a:buSzTx/>
              <a:buFont typeface="+mj-lt"/>
              <a:buAutoNum type="arabicPeriod"/>
              <a:tabLst/>
            </a:pP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Drag and drop new image </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(jpeg or png preferred) </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into placeholder</a:t>
            </a:r>
          </a:p>
          <a:p>
            <a:pPr marL="228554" marR="0" indent="-228554" algn="l" defTabSz="1218925" rtl="0" fontAlgn="auto" latinLnBrk="0" hangingPunct="0">
              <a:lnSpc>
                <a:spcPct val="100000"/>
              </a:lnSpc>
              <a:spcBef>
                <a:spcPts val="0"/>
              </a:spcBef>
              <a:spcAft>
                <a:spcPts val="0"/>
              </a:spcAft>
              <a:buClrTx/>
              <a:buSzTx/>
              <a:buFont typeface="+mj-lt"/>
              <a:buAutoNum type="arabicPeriod"/>
              <a:tabLst/>
            </a:pP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Select the new image and </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“send to back” so that it is </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behind the masking shape</a:t>
            </a:r>
          </a:p>
          <a:p>
            <a:pPr marL="228554" marR="0" indent="-228554" algn="l" defTabSz="1218925" rtl="0" fontAlgn="auto" latinLnBrk="0" hangingPunct="0">
              <a:lnSpc>
                <a:spcPct val="100000"/>
              </a:lnSpc>
              <a:spcBef>
                <a:spcPts val="0"/>
              </a:spcBef>
              <a:spcAft>
                <a:spcPts val="0"/>
              </a:spcAft>
              <a:buClrTx/>
              <a:buSzTx/>
              <a:buFont typeface="+mj-lt"/>
              <a:buAutoNum type="arabicPeriod"/>
              <a:tabLst/>
            </a:pP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Change the color of the masking</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shape to accent the image. Use </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a color from the </a:t>
            </a:r>
            <a:r>
              <a:rPr kumimoji="0" lang="en-US" sz="1200" b="1"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Theme Colors</a:t>
            </a:r>
          </a:p>
        </p:txBody>
      </p:sp>
      <p:pic>
        <p:nvPicPr>
          <p:cNvPr id="36" name="Picture 35" descr="A picture containing shape&#10;&#10;Description automatically generated">
            <a:extLst>
              <a:ext uri="{FF2B5EF4-FFF2-40B4-BE49-F238E27FC236}">
                <a16:creationId xmlns:a16="http://schemas.microsoft.com/office/drawing/2014/main" id="{0638F4CA-6EAD-5B40-8677-80ED04D43B5D}"/>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12614599" y="3429000"/>
            <a:ext cx="1990668" cy="502694"/>
          </a:xfrm>
          <a:prstGeom prst="rect">
            <a:avLst/>
          </a:prstGeom>
          <a:ln>
            <a:solidFill>
              <a:schemeClr val="tx1"/>
            </a:solidFill>
          </a:ln>
        </p:spPr>
      </p:pic>
      <p:sp>
        <p:nvSpPr>
          <p:cNvPr id="19" name="Graphic 2">
            <a:extLst>
              <a:ext uri="{FF2B5EF4-FFF2-40B4-BE49-F238E27FC236}">
                <a16:creationId xmlns:a16="http://schemas.microsoft.com/office/drawing/2014/main" id="{E1B7A177-A7E2-2548-B693-ACF6A502088D}"/>
              </a:ext>
            </a:extLst>
          </p:cNvPr>
          <p:cNvSpPr>
            <a:spLocks noChangeAspect="1"/>
          </p:cNvSpPr>
          <p:nvPr userDrawn="1"/>
        </p:nvSpPr>
        <p:spPr>
          <a:xfrm>
            <a:off x="8810851" y="0"/>
            <a:ext cx="3381150" cy="6313932"/>
          </a:xfrm>
          <a:custGeom>
            <a:avLst/>
            <a:gdLst>
              <a:gd name="connsiteX0" fmla="*/ 3386667 w 3672501"/>
              <a:gd name="connsiteY0" fmla="*/ 0 h 6858000"/>
              <a:gd name="connsiteX1" fmla="*/ 0 w 3672501"/>
              <a:gd name="connsiteY1" fmla="*/ 0 h 6858000"/>
              <a:gd name="connsiteX2" fmla="*/ 3386667 w 3672501"/>
              <a:gd name="connsiteY2" fmla="*/ 3429000 h 6858000"/>
              <a:gd name="connsiteX3" fmla="*/ 3386667 w 3672501"/>
              <a:gd name="connsiteY3" fmla="*/ 3429000 h 6858000"/>
              <a:gd name="connsiteX4" fmla="*/ 0 w 3672501"/>
              <a:gd name="connsiteY4" fmla="*/ 6858000 h 6858000"/>
              <a:gd name="connsiteX5" fmla="*/ 3672502 w 3672501"/>
              <a:gd name="connsiteY5" fmla="*/ 6858000 h 6858000"/>
              <a:gd name="connsiteX6" fmla="*/ 3672502 w 367250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2501" h="6858000">
                <a:moveTo>
                  <a:pt x="3386667" y="0"/>
                </a:moveTo>
                <a:lnTo>
                  <a:pt x="0" y="0"/>
                </a:lnTo>
                <a:cubicBezTo>
                  <a:pt x="1868089" y="5649"/>
                  <a:pt x="3381088" y="1537560"/>
                  <a:pt x="3386667" y="3429000"/>
                </a:cubicBezTo>
                <a:lnTo>
                  <a:pt x="3386667" y="3429000"/>
                </a:lnTo>
                <a:cubicBezTo>
                  <a:pt x="3386667" y="5322784"/>
                  <a:pt x="1870404" y="6858000"/>
                  <a:pt x="0" y="6858000"/>
                </a:cubicBezTo>
                <a:lnTo>
                  <a:pt x="3672502" y="6858000"/>
                </a:lnTo>
                <a:lnTo>
                  <a:pt x="3672502" y="0"/>
                </a:lnTo>
                <a:close/>
              </a:path>
            </a:pathLst>
          </a:custGeom>
          <a:solidFill>
            <a:schemeClr val="accent5"/>
          </a:solidFill>
          <a:ln w="67733" cap="flat">
            <a:noFill/>
            <a:prstDash val="solid"/>
            <a:miter/>
          </a:ln>
        </p:spPr>
        <p:txBody>
          <a:bodyPr rtlCol="0" anchor="ctr"/>
          <a:lstStyle/>
          <a:p>
            <a:endParaRPr lang="en-US" sz="900" b="0" i="0" dirty="0">
              <a:latin typeface="FS Albert Pro" panose="02000503040000020004" pitchFamily="2" charset="0"/>
            </a:endParaRPr>
          </a:p>
        </p:txBody>
      </p:sp>
      <p:sp>
        <p:nvSpPr>
          <p:cNvPr id="3" name="Date Placeholder 2">
            <a:extLst>
              <a:ext uri="{FF2B5EF4-FFF2-40B4-BE49-F238E27FC236}">
                <a16:creationId xmlns:a16="http://schemas.microsoft.com/office/drawing/2014/main" id="{25ED134B-3548-3A4E-8918-A9DFEA7CF9F3}"/>
              </a:ext>
            </a:extLst>
          </p:cNvPr>
          <p:cNvSpPr>
            <a:spLocks noGrp="1"/>
          </p:cNvSpPr>
          <p:nvPr>
            <p:ph type="dt" sz="half" idx="11"/>
          </p:nvPr>
        </p:nvSpPr>
        <p:spPr/>
        <p:txBody>
          <a:bodyPr/>
          <a:lstStyle>
            <a:lvl1pPr>
              <a:defRPr>
                <a:solidFill>
                  <a:schemeClr val="bg1"/>
                </a:solidFill>
              </a:defRPr>
            </a:lvl1pPr>
          </a:lstStyle>
          <a:p>
            <a:endParaRPr lang="en-US" dirty="0"/>
          </a:p>
        </p:txBody>
      </p:sp>
      <p:sp>
        <p:nvSpPr>
          <p:cNvPr id="4" name="Footer Placeholder 3">
            <a:extLst>
              <a:ext uri="{FF2B5EF4-FFF2-40B4-BE49-F238E27FC236}">
                <a16:creationId xmlns:a16="http://schemas.microsoft.com/office/drawing/2014/main" id="{BDAE75A9-13A4-274B-92E1-B785F13D6682}"/>
              </a:ext>
            </a:extLst>
          </p:cNvPr>
          <p:cNvSpPr>
            <a:spLocks noGrp="1"/>
          </p:cNvSpPr>
          <p:nvPr>
            <p:ph type="ftr" sz="quarter" idx="12"/>
          </p:nvPr>
        </p:nvSpPr>
        <p:spPr/>
        <p:txBody>
          <a:bodyPr/>
          <a:lstStyle>
            <a:lvl1pPr>
              <a:defRPr>
                <a:solidFill>
                  <a:schemeClr val="bg1"/>
                </a:solidFill>
              </a:defRPr>
            </a:lvl1pPr>
          </a:lstStyle>
          <a:p>
            <a:pPr defTabSz="154751">
              <a:lnSpc>
                <a:spcPct val="120000"/>
              </a:lnSpc>
            </a:pPr>
            <a:r>
              <a:rPr lang="en-US"/>
              <a:t>AccuCath Ace™ Intravascular Catheter with BD Cue™ Needle Tracking System</a:t>
            </a:r>
            <a:endParaRPr lang="en-US" dirty="0"/>
          </a:p>
        </p:txBody>
      </p:sp>
      <p:sp>
        <p:nvSpPr>
          <p:cNvPr id="7" name="Slide Number Placeholder 6">
            <a:extLst>
              <a:ext uri="{FF2B5EF4-FFF2-40B4-BE49-F238E27FC236}">
                <a16:creationId xmlns:a16="http://schemas.microsoft.com/office/drawing/2014/main" id="{098519E1-F304-6B43-90E1-34C130C6CB6F}"/>
              </a:ext>
            </a:extLst>
          </p:cNvPr>
          <p:cNvSpPr>
            <a:spLocks noGrp="1"/>
          </p:cNvSpPr>
          <p:nvPr>
            <p:ph type="sldNum" sz="quarter" idx="13"/>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57275699"/>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Round Image (Ultraviolet footer)">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B9495A57-0D89-B242-A706-16D324E52F45}"/>
              </a:ext>
            </a:extLst>
          </p:cNvPr>
          <p:cNvSpPr>
            <a:spLocks noGrp="1"/>
          </p:cNvSpPr>
          <p:nvPr>
            <p:ph type="pic" sz="quarter" idx="10" hasCustomPrompt="1"/>
          </p:nvPr>
        </p:nvSpPr>
        <p:spPr>
          <a:xfrm>
            <a:off x="0" y="-1"/>
            <a:ext cx="12192000" cy="6313932"/>
          </a:xfrm>
          <a:prstGeom prst="rect">
            <a:avLst/>
          </a:prstGeom>
        </p:spPr>
        <p:txBody>
          <a:bodyPr/>
          <a:lstStyle>
            <a:lvl1pPr>
              <a:defRPr>
                <a:solidFill>
                  <a:srgbClr val="050A3D"/>
                </a:solidFill>
              </a:defRPr>
            </a:lvl1pPr>
          </a:lstStyle>
          <a:p>
            <a:r>
              <a:rPr lang="en-US" dirty="0"/>
              <a:t>Image</a:t>
            </a:r>
          </a:p>
        </p:txBody>
      </p:sp>
      <p:sp>
        <p:nvSpPr>
          <p:cNvPr id="35" name="TextBox 34">
            <a:extLst>
              <a:ext uri="{FF2B5EF4-FFF2-40B4-BE49-F238E27FC236}">
                <a16:creationId xmlns:a16="http://schemas.microsoft.com/office/drawing/2014/main" id="{DFDFACA4-75E0-4F44-9487-6FD808C64CA9}"/>
              </a:ext>
            </a:extLst>
          </p:cNvPr>
          <p:cNvSpPr txBox="1"/>
          <p:nvPr userDrawn="1"/>
        </p:nvSpPr>
        <p:spPr>
          <a:xfrm>
            <a:off x="12328071" y="1351508"/>
            <a:ext cx="2367644" cy="2123658"/>
          </a:xfrm>
          <a:prstGeom prst="rect">
            <a:avLst/>
          </a:prstGeom>
          <a:noFill/>
          <a:ln w="12700">
            <a:miter lim="400000"/>
          </a:ln>
        </p:spPr>
        <p:txBody>
          <a:bodyPr wrap="square">
            <a:spAutoFit/>
          </a:bodyPr>
          <a:lstStyle/>
          <a:p>
            <a:pPr marL="0" marR="0" indent="0" algn="l" defTabSz="1218925"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To change the image on this slide: </a:t>
            </a:r>
          </a:p>
          <a:p>
            <a:pPr marL="228554" marR="0" indent="-228554" algn="l" defTabSz="1218925" rtl="0" fontAlgn="auto" latinLnBrk="0" hangingPunct="0">
              <a:lnSpc>
                <a:spcPct val="100000"/>
              </a:lnSpc>
              <a:spcBef>
                <a:spcPts val="0"/>
              </a:spcBef>
              <a:spcAft>
                <a:spcPts val="0"/>
              </a:spcAft>
              <a:buClrTx/>
              <a:buSzTx/>
              <a:buFont typeface="+mj-lt"/>
              <a:buAutoNum type="arabicPeriod"/>
              <a:tabLst/>
            </a:pP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Delete existing image</a:t>
            </a:r>
          </a:p>
          <a:p>
            <a:pPr marL="228554" marR="0" indent="-228554" algn="l" defTabSz="1218925" rtl="0" fontAlgn="auto" latinLnBrk="0" hangingPunct="0">
              <a:lnSpc>
                <a:spcPct val="100000"/>
              </a:lnSpc>
              <a:spcBef>
                <a:spcPts val="0"/>
              </a:spcBef>
              <a:spcAft>
                <a:spcPts val="0"/>
              </a:spcAft>
              <a:buClrTx/>
              <a:buSzTx/>
              <a:buFont typeface="+mj-lt"/>
              <a:buAutoNum type="arabicPeriod"/>
              <a:tabLst/>
            </a:pP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Drag and drop new image </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(jpeg or png preferred) </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into placeholder</a:t>
            </a:r>
          </a:p>
          <a:p>
            <a:pPr marL="228554" marR="0" indent="-228554" algn="l" defTabSz="1218925" rtl="0" fontAlgn="auto" latinLnBrk="0" hangingPunct="0">
              <a:lnSpc>
                <a:spcPct val="100000"/>
              </a:lnSpc>
              <a:spcBef>
                <a:spcPts val="0"/>
              </a:spcBef>
              <a:spcAft>
                <a:spcPts val="0"/>
              </a:spcAft>
              <a:buClrTx/>
              <a:buSzTx/>
              <a:buFont typeface="+mj-lt"/>
              <a:buAutoNum type="arabicPeriod"/>
              <a:tabLst/>
            </a:pP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Select the new image and </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“send to back” so that it is </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behind the masking shape</a:t>
            </a:r>
          </a:p>
          <a:p>
            <a:pPr marL="228554" marR="0" indent="-228554" algn="l" defTabSz="1218925" rtl="0" fontAlgn="auto" latinLnBrk="0" hangingPunct="0">
              <a:lnSpc>
                <a:spcPct val="100000"/>
              </a:lnSpc>
              <a:spcBef>
                <a:spcPts val="0"/>
              </a:spcBef>
              <a:spcAft>
                <a:spcPts val="0"/>
              </a:spcAft>
              <a:buClrTx/>
              <a:buSzTx/>
              <a:buFont typeface="+mj-lt"/>
              <a:buAutoNum type="arabicPeriod"/>
              <a:tabLst/>
            </a:pP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Change the color of the masking</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shape to accent the image. Use </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a color from the </a:t>
            </a:r>
            <a:r>
              <a:rPr kumimoji="0" lang="en-US" sz="1200" b="1"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Theme Colors</a:t>
            </a:r>
          </a:p>
        </p:txBody>
      </p:sp>
      <p:pic>
        <p:nvPicPr>
          <p:cNvPr id="36" name="Picture 35" descr="A picture containing shape&#10;&#10;Description automatically generated">
            <a:extLst>
              <a:ext uri="{FF2B5EF4-FFF2-40B4-BE49-F238E27FC236}">
                <a16:creationId xmlns:a16="http://schemas.microsoft.com/office/drawing/2014/main" id="{0638F4CA-6EAD-5B40-8677-80ED04D43B5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614599" y="3429000"/>
            <a:ext cx="1990668" cy="502694"/>
          </a:xfrm>
          <a:prstGeom prst="rect">
            <a:avLst/>
          </a:prstGeom>
          <a:ln>
            <a:solidFill>
              <a:schemeClr val="tx1"/>
            </a:solidFill>
          </a:ln>
        </p:spPr>
      </p:pic>
      <p:sp>
        <p:nvSpPr>
          <p:cNvPr id="19" name="Graphic 2">
            <a:extLst>
              <a:ext uri="{FF2B5EF4-FFF2-40B4-BE49-F238E27FC236}">
                <a16:creationId xmlns:a16="http://schemas.microsoft.com/office/drawing/2014/main" id="{E1B7A177-A7E2-2548-B693-ACF6A502088D}"/>
              </a:ext>
            </a:extLst>
          </p:cNvPr>
          <p:cNvSpPr>
            <a:spLocks noChangeAspect="1"/>
          </p:cNvSpPr>
          <p:nvPr userDrawn="1"/>
        </p:nvSpPr>
        <p:spPr>
          <a:xfrm>
            <a:off x="8810851" y="0"/>
            <a:ext cx="3381150" cy="6313932"/>
          </a:xfrm>
          <a:custGeom>
            <a:avLst/>
            <a:gdLst>
              <a:gd name="connsiteX0" fmla="*/ 3386667 w 3672501"/>
              <a:gd name="connsiteY0" fmla="*/ 0 h 6858000"/>
              <a:gd name="connsiteX1" fmla="*/ 0 w 3672501"/>
              <a:gd name="connsiteY1" fmla="*/ 0 h 6858000"/>
              <a:gd name="connsiteX2" fmla="*/ 3386667 w 3672501"/>
              <a:gd name="connsiteY2" fmla="*/ 3429000 h 6858000"/>
              <a:gd name="connsiteX3" fmla="*/ 3386667 w 3672501"/>
              <a:gd name="connsiteY3" fmla="*/ 3429000 h 6858000"/>
              <a:gd name="connsiteX4" fmla="*/ 0 w 3672501"/>
              <a:gd name="connsiteY4" fmla="*/ 6858000 h 6858000"/>
              <a:gd name="connsiteX5" fmla="*/ 3672502 w 3672501"/>
              <a:gd name="connsiteY5" fmla="*/ 6858000 h 6858000"/>
              <a:gd name="connsiteX6" fmla="*/ 3672502 w 367250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2501" h="6858000">
                <a:moveTo>
                  <a:pt x="3386667" y="0"/>
                </a:moveTo>
                <a:lnTo>
                  <a:pt x="0" y="0"/>
                </a:lnTo>
                <a:cubicBezTo>
                  <a:pt x="1868089" y="5649"/>
                  <a:pt x="3381088" y="1537560"/>
                  <a:pt x="3386667" y="3429000"/>
                </a:cubicBezTo>
                <a:lnTo>
                  <a:pt x="3386667" y="3429000"/>
                </a:lnTo>
                <a:cubicBezTo>
                  <a:pt x="3386667" y="5322784"/>
                  <a:pt x="1870404" y="6858000"/>
                  <a:pt x="0" y="6858000"/>
                </a:cubicBezTo>
                <a:lnTo>
                  <a:pt x="3672502" y="6858000"/>
                </a:lnTo>
                <a:lnTo>
                  <a:pt x="3672502" y="0"/>
                </a:lnTo>
                <a:close/>
              </a:path>
            </a:pathLst>
          </a:custGeom>
          <a:solidFill>
            <a:schemeClr val="accent3"/>
          </a:solidFill>
          <a:ln w="67733" cap="flat">
            <a:noFill/>
            <a:prstDash val="solid"/>
            <a:miter/>
          </a:ln>
        </p:spPr>
        <p:txBody>
          <a:bodyPr rtlCol="0" anchor="ctr"/>
          <a:lstStyle/>
          <a:p>
            <a:endParaRPr lang="en-US" sz="900" b="0" i="0" dirty="0">
              <a:latin typeface="FS Albert Pro" panose="02000503040000020004" pitchFamily="2" charset="0"/>
            </a:endParaRPr>
          </a:p>
        </p:txBody>
      </p:sp>
      <p:grpSp>
        <p:nvGrpSpPr>
          <p:cNvPr id="16" name="Group 15">
            <a:extLst>
              <a:ext uri="{FF2B5EF4-FFF2-40B4-BE49-F238E27FC236}">
                <a16:creationId xmlns:a16="http://schemas.microsoft.com/office/drawing/2014/main" id="{B6E961DA-E30B-A74C-89FE-E0C54555E698}"/>
              </a:ext>
            </a:extLst>
          </p:cNvPr>
          <p:cNvGrpSpPr/>
          <p:nvPr userDrawn="1"/>
        </p:nvGrpSpPr>
        <p:grpSpPr>
          <a:xfrm>
            <a:off x="-377" y="6307495"/>
            <a:ext cx="4183778" cy="555077"/>
            <a:chOff x="-755" y="12614990"/>
            <a:chExt cx="8367556" cy="1110154"/>
          </a:xfrm>
        </p:grpSpPr>
        <p:grpSp>
          <p:nvGrpSpPr>
            <p:cNvPr id="17" name="Group 16">
              <a:extLst>
                <a:ext uri="{FF2B5EF4-FFF2-40B4-BE49-F238E27FC236}">
                  <a16:creationId xmlns:a16="http://schemas.microsoft.com/office/drawing/2014/main" id="{8CB018CB-759A-E54C-BD9B-BAFDD2E6A7C8}"/>
                </a:ext>
              </a:extLst>
            </p:cNvPr>
            <p:cNvGrpSpPr/>
            <p:nvPr userDrawn="1"/>
          </p:nvGrpSpPr>
          <p:grpSpPr>
            <a:xfrm>
              <a:off x="1" y="12627864"/>
              <a:ext cx="8366800" cy="1097280"/>
              <a:chOff x="-58710091" y="-1"/>
              <a:chExt cx="77340167" cy="10058402"/>
            </a:xfrm>
            <a:solidFill>
              <a:schemeClr val="accent5"/>
            </a:solidFill>
          </p:grpSpPr>
          <p:pic>
            <p:nvPicPr>
              <p:cNvPr id="23" name="Graphic 22">
                <a:extLst>
                  <a:ext uri="{FF2B5EF4-FFF2-40B4-BE49-F238E27FC236}">
                    <a16:creationId xmlns:a16="http://schemas.microsoft.com/office/drawing/2014/main" id="{0215D371-7B68-2B4C-B5DA-B90137D9BE3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571676" y="-1"/>
                <a:ext cx="10058400" cy="10058400"/>
              </a:xfrm>
              <a:prstGeom prst="rect">
                <a:avLst/>
              </a:prstGeom>
            </p:spPr>
          </p:pic>
          <p:sp>
            <p:nvSpPr>
              <p:cNvPr id="24" name="Rectangle 23">
                <a:extLst>
                  <a:ext uri="{FF2B5EF4-FFF2-40B4-BE49-F238E27FC236}">
                    <a16:creationId xmlns:a16="http://schemas.microsoft.com/office/drawing/2014/main" id="{BEF79A28-495C-FC4C-AC53-047DDFCE8B13}"/>
                  </a:ext>
                </a:extLst>
              </p:cNvPr>
              <p:cNvSpPr/>
              <p:nvPr userDrawn="1"/>
            </p:nvSpPr>
            <p:spPr>
              <a:xfrm>
                <a:off x="-58710091" y="-1"/>
                <a:ext cx="70902098" cy="10058402"/>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18" name="Group 17">
              <a:extLst>
                <a:ext uri="{FF2B5EF4-FFF2-40B4-BE49-F238E27FC236}">
                  <a16:creationId xmlns:a16="http://schemas.microsoft.com/office/drawing/2014/main" id="{C5CC585E-D07E-B941-94FB-08AC6A55C6E1}"/>
                </a:ext>
              </a:extLst>
            </p:cNvPr>
            <p:cNvGrpSpPr/>
            <p:nvPr userDrawn="1"/>
          </p:nvGrpSpPr>
          <p:grpSpPr>
            <a:xfrm>
              <a:off x="-755" y="12627864"/>
              <a:ext cx="2413264" cy="1097280"/>
              <a:chOff x="-3677406" y="-1"/>
              <a:chExt cx="22307482" cy="10058402"/>
            </a:xfrm>
            <a:solidFill>
              <a:schemeClr val="bg2"/>
            </a:solidFill>
          </p:grpSpPr>
          <p:pic>
            <p:nvPicPr>
              <p:cNvPr id="21" name="Graphic 20">
                <a:extLst>
                  <a:ext uri="{FF2B5EF4-FFF2-40B4-BE49-F238E27FC236}">
                    <a16:creationId xmlns:a16="http://schemas.microsoft.com/office/drawing/2014/main" id="{05C3CC01-9D74-084F-9CB3-934AC4589EFE}"/>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571676" y="-1"/>
                <a:ext cx="10058400" cy="10058400"/>
              </a:xfrm>
              <a:prstGeom prst="rect">
                <a:avLst/>
              </a:prstGeom>
            </p:spPr>
          </p:pic>
          <p:sp>
            <p:nvSpPr>
              <p:cNvPr id="22" name="Rectangle 21">
                <a:extLst>
                  <a:ext uri="{FF2B5EF4-FFF2-40B4-BE49-F238E27FC236}">
                    <a16:creationId xmlns:a16="http://schemas.microsoft.com/office/drawing/2014/main" id="{5C32E01F-B2C0-1D4A-BA93-AFE15DCD5849}"/>
                  </a:ext>
                </a:extLst>
              </p:cNvPr>
              <p:cNvSpPr/>
              <p:nvPr userDrawn="1"/>
            </p:nvSpPr>
            <p:spPr>
              <a:xfrm>
                <a:off x="-3677406" y="-1"/>
                <a:ext cx="15869404"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20" name="Graphic 19">
              <a:extLst>
                <a:ext uri="{FF2B5EF4-FFF2-40B4-BE49-F238E27FC236}">
                  <a16:creationId xmlns:a16="http://schemas.microsoft.com/office/drawing/2014/main" id="{62CF0B40-8D1A-B042-9423-CB9994ADC377}"/>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02632" y="12614990"/>
              <a:ext cx="2024109" cy="1097280"/>
            </a:xfrm>
            <a:prstGeom prst="rect">
              <a:avLst/>
            </a:prstGeom>
          </p:spPr>
        </p:pic>
      </p:grpSp>
      <p:sp>
        <p:nvSpPr>
          <p:cNvPr id="3" name="Date Placeholder 2">
            <a:extLst>
              <a:ext uri="{FF2B5EF4-FFF2-40B4-BE49-F238E27FC236}">
                <a16:creationId xmlns:a16="http://schemas.microsoft.com/office/drawing/2014/main" id="{53CF538B-D7B1-B142-86E1-FB79CE6E8005}"/>
              </a:ext>
            </a:extLst>
          </p:cNvPr>
          <p:cNvSpPr>
            <a:spLocks noGrp="1"/>
          </p:cNvSpPr>
          <p:nvPr>
            <p:ph type="dt" sz="half" idx="11"/>
          </p:nvPr>
        </p:nvSpPr>
        <p:spPr/>
        <p:txBody>
          <a:bodyPr/>
          <a:lstStyle/>
          <a:p>
            <a:endParaRPr lang="en-US" dirty="0"/>
          </a:p>
        </p:txBody>
      </p:sp>
      <p:sp>
        <p:nvSpPr>
          <p:cNvPr id="4" name="Footer Placeholder 3">
            <a:extLst>
              <a:ext uri="{FF2B5EF4-FFF2-40B4-BE49-F238E27FC236}">
                <a16:creationId xmlns:a16="http://schemas.microsoft.com/office/drawing/2014/main" id="{E17970A4-453F-634F-90BA-184CBBAA0638}"/>
              </a:ext>
            </a:extLst>
          </p:cNvPr>
          <p:cNvSpPr>
            <a:spLocks noGrp="1"/>
          </p:cNvSpPr>
          <p:nvPr>
            <p:ph type="ftr" sz="quarter" idx="12"/>
          </p:nvPr>
        </p:nvSpPr>
        <p:spPr/>
        <p:txBody>
          <a:bodyPr/>
          <a:lstStyle/>
          <a:p>
            <a:pPr defTabSz="154751">
              <a:lnSpc>
                <a:spcPct val="120000"/>
              </a:lnSpc>
            </a:pPr>
            <a:r>
              <a:rPr lang="en-US"/>
              <a:t>AccuCath Ace™ Intravascular Catheter with BD Cue™ Needle Tracking System</a:t>
            </a:r>
            <a:endParaRPr lang="en-US" dirty="0"/>
          </a:p>
        </p:txBody>
      </p:sp>
      <p:sp>
        <p:nvSpPr>
          <p:cNvPr id="7" name="Slide Number Placeholder 6">
            <a:extLst>
              <a:ext uri="{FF2B5EF4-FFF2-40B4-BE49-F238E27FC236}">
                <a16:creationId xmlns:a16="http://schemas.microsoft.com/office/drawing/2014/main" id="{B11D5DD6-D042-6643-A98B-25CB9CFB5D14}"/>
              </a:ext>
            </a:extLst>
          </p:cNvPr>
          <p:cNvSpPr>
            <a:spLocks noGrp="1"/>
          </p:cNvSpPr>
          <p:nvPr>
            <p:ph type="sldNum" sz="quarter" idx="13"/>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81452359"/>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Image w Content (Boosted footer)">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8BF769E-64DF-F741-8787-19724A0838DE}"/>
              </a:ext>
            </a:extLst>
          </p:cNvPr>
          <p:cNvSpPr/>
          <p:nvPr userDrawn="1"/>
        </p:nvSpPr>
        <p:spPr>
          <a:xfrm>
            <a:off x="0" y="0"/>
            <a:ext cx="12192000" cy="6313932"/>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nvGrpSpPr>
          <p:cNvPr id="17" name="Group 16">
            <a:extLst>
              <a:ext uri="{FF2B5EF4-FFF2-40B4-BE49-F238E27FC236}">
                <a16:creationId xmlns:a16="http://schemas.microsoft.com/office/drawing/2014/main" id="{3F51D898-90F8-D945-9116-A15FEFB142D9}"/>
              </a:ext>
            </a:extLst>
          </p:cNvPr>
          <p:cNvGrpSpPr/>
          <p:nvPr userDrawn="1"/>
        </p:nvGrpSpPr>
        <p:grpSpPr>
          <a:xfrm>
            <a:off x="-377" y="6309248"/>
            <a:ext cx="4183778" cy="553324"/>
            <a:chOff x="-755" y="12618496"/>
            <a:chExt cx="8367556" cy="1106648"/>
          </a:xfrm>
        </p:grpSpPr>
        <p:grpSp>
          <p:nvGrpSpPr>
            <p:cNvPr id="21" name="Group 20">
              <a:extLst>
                <a:ext uri="{FF2B5EF4-FFF2-40B4-BE49-F238E27FC236}">
                  <a16:creationId xmlns:a16="http://schemas.microsoft.com/office/drawing/2014/main" id="{951D7387-A763-EF47-950A-13884AEC4B36}"/>
                </a:ext>
              </a:extLst>
            </p:cNvPr>
            <p:cNvGrpSpPr/>
            <p:nvPr userDrawn="1"/>
          </p:nvGrpSpPr>
          <p:grpSpPr>
            <a:xfrm>
              <a:off x="1" y="12627864"/>
              <a:ext cx="8366800" cy="1097280"/>
              <a:chOff x="-58710091" y="-1"/>
              <a:chExt cx="77340167" cy="10058402"/>
            </a:xfrm>
            <a:solidFill>
              <a:schemeClr val="accent5"/>
            </a:solidFill>
          </p:grpSpPr>
          <p:pic>
            <p:nvPicPr>
              <p:cNvPr id="28" name="Graphic 27">
                <a:extLst>
                  <a:ext uri="{FF2B5EF4-FFF2-40B4-BE49-F238E27FC236}">
                    <a16:creationId xmlns:a16="http://schemas.microsoft.com/office/drawing/2014/main" id="{9D0CDFAC-3A34-4C4A-8772-84F165AAF7D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4" name="Rectangle 33">
                <a:extLst>
                  <a:ext uri="{FF2B5EF4-FFF2-40B4-BE49-F238E27FC236}">
                    <a16:creationId xmlns:a16="http://schemas.microsoft.com/office/drawing/2014/main" id="{79C30B27-FDD9-D342-9CFC-6D27981A54EA}"/>
                  </a:ext>
                </a:extLst>
              </p:cNvPr>
              <p:cNvSpPr/>
              <p:nvPr userDrawn="1"/>
            </p:nvSpPr>
            <p:spPr>
              <a:xfrm>
                <a:off x="-58710091" y="-1"/>
                <a:ext cx="70902098"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grpSp>
          <p:nvGrpSpPr>
            <p:cNvPr id="22" name="Group 21">
              <a:extLst>
                <a:ext uri="{FF2B5EF4-FFF2-40B4-BE49-F238E27FC236}">
                  <a16:creationId xmlns:a16="http://schemas.microsoft.com/office/drawing/2014/main" id="{5A48F9F0-BE7A-DC4F-B49A-1407B3101131}"/>
                </a:ext>
              </a:extLst>
            </p:cNvPr>
            <p:cNvGrpSpPr/>
            <p:nvPr userDrawn="1"/>
          </p:nvGrpSpPr>
          <p:grpSpPr>
            <a:xfrm>
              <a:off x="-755" y="12627864"/>
              <a:ext cx="2413264" cy="1097280"/>
              <a:chOff x="-3677406" y="-1"/>
              <a:chExt cx="22307482" cy="10058402"/>
            </a:xfrm>
          </p:grpSpPr>
          <p:pic>
            <p:nvPicPr>
              <p:cNvPr id="26" name="Graphic 25">
                <a:extLst>
                  <a:ext uri="{FF2B5EF4-FFF2-40B4-BE49-F238E27FC236}">
                    <a16:creationId xmlns:a16="http://schemas.microsoft.com/office/drawing/2014/main" id="{518184C7-EAE4-ED4D-A54D-2CE4C36CF92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7" name="Rectangle 26">
                <a:extLst>
                  <a:ext uri="{FF2B5EF4-FFF2-40B4-BE49-F238E27FC236}">
                    <a16:creationId xmlns:a16="http://schemas.microsoft.com/office/drawing/2014/main" id="{C6BF2AEE-E178-1642-86D3-BCD72C94EEC6}"/>
                  </a:ext>
                </a:extLst>
              </p:cNvPr>
              <p:cNvSpPr/>
              <p:nvPr userDrawn="1"/>
            </p:nvSpPr>
            <p:spPr>
              <a:xfrm>
                <a:off x="-3677406" y="-1"/>
                <a:ext cx="15869404"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pic>
          <p:nvPicPr>
            <p:cNvPr id="23" name="Graphic 22">
              <a:extLst>
                <a:ext uri="{FF2B5EF4-FFF2-40B4-BE49-F238E27FC236}">
                  <a16:creationId xmlns:a16="http://schemas.microsoft.com/office/drawing/2014/main" id="{078BB767-D6F5-7F40-9020-F7D84C20B03C}"/>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4" name="Date Placeholder 3">
            <a:extLst>
              <a:ext uri="{FF2B5EF4-FFF2-40B4-BE49-F238E27FC236}">
                <a16:creationId xmlns:a16="http://schemas.microsoft.com/office/drawing/2014/main" id="{C6646F47-7785-EF4A-8563-D8C884532AB6}"/>
              </a:ext>
            </a:extLst>
          </p:cNvPr>
          <p:cNvSpPr>
            <a:spLocks noGrp="1"/>
          </p:cNvSpPr>
          <p:nvPr>
            <p:ph type="dt" sz="half" idx="14"/>
          </p:nvPr>
        </p:nvSpPr>
        <p:spPr/>
        <p:txBody>
          <a:bodyPr/>
          <a:lstStyle/>
          <a:p>
            <a:endParaRPr lang="en-US" dirty="0"/>
          </a:p>
        </p:txBody>
      </p:sp>
      <p:sp>
        <p:nvSpPr>
          <p:cNvPr id="5" name="Footer Placeholder 4">
            <a:extLst>
              <a:ext uri="{FF2B5EF4-FFF2-40B4-BE49-F238E27FC236}">
                <a16:creationId xmlns:a16="http://schemas.microsoft.com/office/drawing/2014/main" id="{B2250D15-4EF1-A64B-BD03-01A759657B9A}"/>
              </a:ext>
            </a:extLst>
          </p:cNvPr>
          <p:cNvSpPr>
            <a:spLocks noGrp="1"/>
          </p:cNvSpPr>
          <p:nvPr>
            <p:ph type="ftr" sz="quarter" idx="15"/>
          </p:nvPr>
        </p:nvSpPr>
        <p:spPr/>
        <p:txBody>
          <a:bodyPr/>
          <a:lstStyle/>
          <a:p>
            <a:pPr defTabSz="154751">
              <a:lnSpc>
                <a:spcPct val="120000"/>
              </a:lnSpc>
            </a:pPr>
            <a:r>
              <a:rPr lang="en-US"/>
              <a:t>AccuCath Ace™ Intravascular Catheter with BD Cue™ Needle Tracking System</a:t>
            </a:r>
            <a:endParaRPr lang="en-US" dirty="0"/>
          </a:p>
        </p:txBody>
      </p:sp>
      <p:sp>
        <p:nvSpPr>
          <p:cNvPr id="7" name="Slide Number Placeholder 6">
            <a:extLst>
              <a:ext uri="{FF2B5EF4-FFF2-40B4-BE49-F238E27FC236}">
                <a16:creationId xmlns:a16="http://schemas.microsoft.com/office/drawing/2014/main" id="{DD5F4BD8-13B7-FB4F-9561-F78A79CAFDBA}"/>
              </a:ext>
            </a:extLst>
          </p:cNvPr>
          <p:cNvSpPr>
            <a:spLocks noGrp="1"/>
          </p:cNvSpPr>
          <p:nvPr>
            <p:ph type="sldNum" sz="quarter" idx="16"/>
          </p:nvPr>
        </p:nvSpPr>
        <p:spPr/>
        <p:txBody>
          <a:bodyPr/>
          <a:lstStyle/>
          <a:p>
            <a:fld id="{86CB4B4D-7CA3-9044-876B-883B54F8677D}" type="slidenum">
              <a:rPr lang="en-US" smtClean="0"/>
              <a:pPr/>
              <a:t>‹#›</a:t>
            </a:fld>
            <a:endParaRPr lang="en-US" dirty="0"/>
          </a:p>
        </p:txBody>
      </p:sp>
      <p:sp>
        <p:nvSpPr>
          <p:cNvPr id="24" name="Presentation Title">
            <a:extLst>
              <a:ext uri="{FF2B5EF4-FFF2-40B4-BE49-F238E27FC236}">
                <a16:creationId xmlns:a16="http://schemas.microsoft.com/office/drawing/2014/main" id="{81DC379E-1268-8046-9791-BC541CE3091A}"/>
              </a:ext>
            </a:extLst>
          </p:cNvPr>
          <p:cNvSpPr txBox="1">
            <a:spLocks noGrp="1"/>
          </p:cNvSpPr>
          <p:nvPr>
            <p:ph type="title" hasCustomPrompt="1"/>
          </p:nvPr>
        </p:nvSpPr>
        <p:spPr>
          <a:xfrm>
            <a:off x="7243918" y="1886671"/>
            <a:ext cx="4430746" cy="1260605"/>
          </a:xfrm>
          <a:prstGeom prst="rect">
            <a:avLst/>
          </a:prstGeom>
        </p:spPr>
        <p:txBody>
          <a:bodyPr anchor="b">
            <a:noAutofit/>
          </a:bodyPr>
          <a:lstStyle>
            <a:lvl1pPr>
              <a:lnSpc>
                <a:spcPct val="75000"/>
              </a:lnSpc>
              <a:defRPr sz="2999" spc="0" baseline="0">
                <a:solidFill>
                  <a:schemeClr val="bg1"/>
                </a:solidFill>
              </a:defRPr>
            </a:lvl1pPr>
          </a:lstStyle>
          <a:p>
            <a:r>
              <a:rPr lang="en-US" dirty="0"/>
              <a:t>Section Divider Slide</a:t>
            </a:r>
            <a:endParaRPr dirty="0"/>
          </a:p>
        </p:txBody>
      </p:sp>
      <p:sp>
        <p:nvSpPr>
          <p:cNvPr id="25" name="Text Placeholder 4">
            <a:extLst>
              <a:ext uri="{FF2B5EF4-FFF2-40B4-BE49-F238E27FC236}">
                <a16:creationId xmlns:a16="http://schemas.microsoft.com/office/drawing/2014/main" id="{A3A31B38-156A-CC4B-A1F3-955BACD36EC4}"/>
              </a:ext>
            </a:extLst>
          </p:cNvPr>
          <p:cNvSpPr>
            <a:spLocks noGrp="1"/>
          </p:cNvSpPr>
          <p:nvPr>
            <p:ph type="body" sz="quarter" idx="10" hasCustomPrompt="1"/>
          </p:nvPr>
        </p:nvSpPr>
        <p:spPr>
          <a:xfrm>
            <a:off x="7243918" y="3302760"/>
            <a:ext cx="4430746" cy="1522008"/>
          </a:xfrm>
          <a:prstGeom prst="rect">
            <a:avLst/>
          </a:prstGeom>
        </p:spPr>
        <p:txBody>
          <a:bodyPr>
            <a:noAutofit/>
          </a:bodyPr>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a:t>
            </a:r>
          </a:p>
        </p:txBody>
      </p:sp>
      <p:sp>
        <p:nvSpPr>
          <p:cNvPr id="29" name="Picture Placeholder 2">
            <a:extLst>
              <a:ext uri="{FF2B5EF4-FFF2-40B4-BE49-F238E27FC236}">
                <a16:creationId xmlns:a16="http://schemas.microsoft.com/office/drawing/2014/main" id="{DEA9844D-3C00-144E-9F48-8FA7A56BA77D}"/>
              </a:ext>
            </a:extLst>
          </p:cNvPr>
          <p:cNvSpPr>
            <a:spLocks noGrp="1"/>
          </p:cNvSpPr>
          <p:nvPr>
            <p:ph type="pic" sz="quarter" idx="17"/>
          </p:nvPr>
        </p:nvSpPr>
        <p:spPr>
          <a:xfrm>
            <a:off x="-3323060" y="-1"/>
            <a:ext cx="10082014" cy="6304564"/>
          </a:xfrm>
          <a:prstGeom prst="round2SameRect">
            <a:avLst>
              <a:gd name="adj1" fmla="val 50000"/>
              <a:gd name="adj2" fmla="val 50000"/>
            </a:avLst>
          </a:prstGeom>
          <a:solidFill>
            <a:schemeClr val="bg1"/>
          </a:solidFill>
        </p:spPr>
        <p:txBody>
          <a:bodyPr/>
          <a:lstStyle>
            <a:lvl1pPr marL="0" marR="0" indent="0" algn="l" defTabSz="412667" rtl="0" eaLnBrk="1" latinLnBrk="0" hangingPunct="1">
              <a:lnSpc>
                <a:spcPct val="100000"/>
              </a:lnSpc>
              <a:spcBef>
                <a:spcPts val="0"/>
              </a:spcBef>
              <a:spcAft>
                <a:spcPts val="0"/>
              </a:spcAft>
              <a:buClrTx/>
              <a:buSzTx/>
              <a:buFontTx/>
              <a:buNone/>
              <a:tabLst/>
              <a:defRPr/>
            </a:lvl1pPr>
          </a:lstStyle>
          <a:p>
            <a:pPr marL="0" marR="0" indent="0" algn="l" defTabSz="825500" rtl="0" eaLnBrk="1" latinLnBrk="0" hangingPunct="1">
              <a:lnSpc>
                <a:spcPct val="100000"/>
              </a:lnSpc>
              <a:spcBef>
                <a:spcPts val="0"/>
              </a:spcBef>
              <a:spcAft>
                <a:spcPts val="0"/>
              </a:spcAft>
              <a:buClrTx/>
              <a:buSzTx/>
              <a:buFontTx/>
              <a:buNone/>
              <a:tabLst/>
            </a:pPr>
            <a:endParaRPr lang="en-US" dirty="0"/>
          </a:p>
        </p:txBody>
      </p:sp>
    </p:spTree>
    <p:extLst>
      <p:ext uri="{BB962C8B-B14F-4D97-AF65-F5344CB8AC3E}">
        <p14:creationId xmlns:p14="http://schemas.microsoft.com/office/powerpoint/2010/main" val="1494670883"/>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_Image w Content (Boosted footer)">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8BF769E-64DF-F741-8787-19724A0838DE}"/>
              </a:ext>
            </a:extLst>
          </p:cNvPr>
          <p:cNvSpPr/>
          <p:nvPr userDrawn="1"/>
        </p:nvSpPr>
        <p:spPr>
          <a:xfrm>
            <a:off x="0" y="0"/>
            <a:ext cx="12192000" cy="631393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nvGrpSpPr>
          <p:cNvPr id="17" name="Group 16">
            <a:extLst>
              <a:ext uri="{FF2B5EF4-FFF2-40B4-BE49-F238E27FC236}">
                <a16:creationId xmlns:a16="http://schemas.microsoft.com/office/drawing/2014/main" id="{3F51D898-90F8-D945-9116-A15FEFB142D9}"/>
              </a:ext>
            </a:extLst>
          </p:cNvPr>
          <p:cNvGrpSpPr/>
          <p:nvPr userDrawn="1"/>
        </p:nvGrpSpPr>
        <p:grpSpPr>
          <a:xfrm>
            <a:off x="-377" y="6309248"/>
            <a:ext cx="4183778" cy="553324"/>
            <a:chOff x="-755" y="12618496"/>
            <a:chExt cx="8367556" cy="1106648"/>
          </a:xfrm>
        </p:grpSpPr>
        <p:grpSp>
          <p:nvGrpSpPr>
            <p:cNvPr id="21" name="Group 20">
              <a:extLst>
                <a:ext uri="{FF2B5EF4-FFF2-40B4-BE49-F238E27FC236}">
                  <a16:creationId xmlns:a16="http://schemas.microsoft.com/office/drawing/2014/main" id="{951D7387-A763-EF47-950A-13884AEC4B36}"/>
                </a:ext>
              </a:extLst>
            </p:cNvPr>
            <p:cNvGrpSpPr/>
            <p:nvPr userDrawn="1"/>
          </p:nvGrpSpPr>
          <p:grpSpPr>
            <a:xfrm>
              <a:off x="1" y="12627864"/>
              <a:ext cx="8366800" cy="1097280"/>
              <a:chOff x="-58710091" y="-1"/>
              <a:chExt cx="77340167" cy="10058402"/>
            </a:xfrm>
            <a:solidFill>
              <a:schemeClr val="accent5"/>
            </a:solidFill>
          </p:grpSpPr>
          <p:pic>
            <p:nvPicPr>
              <p:cNvPr id="28" name="Graphic 27">
                <a:extLst>
                  <a:ext uri="{FF2B5EF4-FFF2-40B4-BE49-F238E27FC236}">
                    <a16:creationId xmlns:a16="http://schemas.microsoft.com/office/drawing/2014/main" id="{9D0CDFAC-3A34-4C4A-8772-84F165AAF7D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4" name="Rectangle 33">
                <a:extLst>
                  <a:ext uri="{FF2B5EF4-FFF2-40B4-BE49-F238E27FC236}">
                    <a16:creationId xmlns:a16="http://schemas.microsoft.com/office/drawing/2014/main" id="{79C30B27-FDD9-D342-9CFC-6D27981A54EA}"/>
                  </a:ext>
                </a:extLst>
              </p:cNvPr>
              <p:cNvSpPr/>
              <p:nvPr userDrawn="1"/>
            </p:nvSpPr>
            <p:spPr>
              <a:xfrm>
                <a:off x="-58710091" y="-1"/>
                <a:ext cx="70902098"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grpSp>
          <p:nvGrpSpPr>
            <p:cNvPr id="22" name="Group 21">
              <a:extLst>
                <a:ext uri="{FF2B5EF4-FFF2-40B4-BE49-F238E27FC236}">
                  <a16:creationId xmlns:a16="http://schemas.microsoft.com/office/drawing/2014/main" id="{5A48F9F0-BE7A-DC4F-B49A-1407B3101131}"/>
                </a:ext>
              </a:extLst>
            </p:cNvPr>
            <p:cNvGrpSpPr/>
            <p:nvPr userDrawn="1"/>
          </p:nvGrpSpPr>
          <p:grpSpPr>
            <a:xfrm>
              <a:off x="-755" y="12627864"/>
              <a:ext cx="2413264" cy="1097280"/>
              <a:chOff x="-3677406" y="-1"/>
              <a:chExt cx="22307482" cy="10058402"/>
            </a:xfrm>
          </p:grpSpPr>
          <p:pic>
            <p:nvPicPr>
              <p:cNvPr id="26" name="Graphic 25">
                <a:extLst>
                  <a:ext uri="{FF2B5EF4-FFF2-40B4-BE49-F238E27FC236}">
                    <a16:creationId xmlns:a16="http://schemas.microsoft.com/office/drawing/2014/main" id="{518184C7-EAE4-ED4D-A54D-2CE4C36CF92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7" name="Rectangle 26">
                <a:extLst>
                  <a:ext uri="{FF2B5EF4-FFF2-40B4-BE49-F238E27FC236}">
                    <a16:creationId xmlns:a16="http://schemas.microsoft.com/office/drawing/2014/main" id="{C6BF2AEE-E178-1642-86D3-BCD72C94EEC6}"/>
                  </a:ext>
                </a:extLst>
              </p:cNvPr>
              <p:cNvSpPr/>
              <p:nvPr userDrawn="1"/>
            </p:nvSpPr>
            <p:spPr>
              <a:xfrm>
                <a:off x="-3677406" y="-1"/>
                <a:ext cx="15869404"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pic>
          <p:nvPicPr>
            <p:cNvPr id="23" name="Graphic 22">
              <a:extLst>
                <a:ext uri="{FF2B5EF4-FFF2-40B4-BE49-F238E27FC236}">
                  <a16:creationId xmlns:a16="http://schemas.microsoft.com/office/drawing/2014/main" id="{078BB767-D6F5-7F40-9020-F7D84C20B03C}"/>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5" name="Footer Placeholder 4">
            <a:extLst>
              <a:ext uri="{FF2B5EF4-FFF2-40B4-BE49-F238E27FC236}">
                <a16:creationId xmlns:a16="http://schemas.microsoft.com/office/drawing/2014/main" id="{B2250D15-4EF1-A64B-BD03-01A759657B9A}"/>
              </a:ext>
            </a:extLst>
          </p:cNvPr>
          <p:cNvSpPr>
            <a:spLocks noGrp="1"/>
          </p:cNvSpPr>
          <p:nvPr>
            <p:ph type="ftr" sz="quarter" idx="15"/>
          </p:nvPr>
        </p:nvSpPr>
        <p:spPr>
          <a:xfrm>
            <a:off x="1216321" y="6401824"/>
            <a:ext cx="2618839" cy="379591"/>
          </a:xfrm>
        </p:spPr>
        <p:txBody>
          <a:bodyPr/>
          <a:lstStyle/>
          <a:p>
            <a:pPr defTabSz="154751">
              <a:lnSpc>
                <a:spcPct val="120000"/>
              </a:lnSpc>
            </a:pPr>
            <a:r>
              <a:rPr lang="en-US"/>
              <a:t>AccuCath Ace™ Intravascular Catheter with BD Cue™ Needle Tracking System</a:t>
            </a:r>
            <a:endParaRPr lang="en-US" dirty="0"/>
          </a:p>
        </p:txBody>
      </p:sp>
      <p:sp>
        <p:nvSpPr>
          <p:cNvPr id="7" name="Slide Number Placeholder 6">
            <a:extLst>
              <a:ext uri="{FF2B5EF4-FFF2-40B4-BE49-F238E27FC236}">
                <a16:creationId xmlns:a16="http://schemas.microsoft.com/office/drawing/2014/main" id="{DD5F4BD8-13B7-FB4F-9561-F78A79CAFDBA}"/>
              </a:ext>
            </a:extLst>
          </p:cNvPr>
          <p:cNvSpPr>
            <a:spLocks noGrp="1"/>
          </p:cNvSpPr>
          <p:nvPr>
            <p:ph type="sldNum" sz="quarter" idx="16"/>
          </p:nvPr>
        </p:nvSpPr>
        <p:spPr/>
        <p:txBody>
          <a:bodyPr/>
          <a:lstStyle/>
          <a:p>
            <a:fld id="{86CB4B4D-7CA3-9044-876B-883B54F8677D}" type="slidenum">
              <a:rPr lang="en-US" smtClean="0"/>
              <a:pPr/>
              <a:t>‹#›</a:t>
            </a:fld>
            <a:endParaRPr lang="en-US" dirty="0"/>
          </a:p>
        </p:txBody>
      </p:sp>
      <p:sp>
        <p:nvSpPr>
          <p:cNvPr id="24" name="Presentation Title">
            <a:extLst>
              <a:ext uri="{FF2B5EF4-FFF2-40B4-BE49-F238E27FC236}">
                <a16:creationId xmlns:a16="http://schemas.microsoft.com/office/drawing/2014/main" id="{81DC379E-1268-8046-9791-BC541CE3091A}"/>
              </a:ext>
            </a:extLst>
          </p:cNvPr>
          <p:cNvSpPr txBox="1">
            <a:spLocks noGrp="1"/>
          </p:cNvSpPr>
          <p:nvPr>
            <p:ph type="title" hasCustomPrompt="1"/>
          </p:nvPr>
        </p:nvSpPr>
        <p:spPr>
          <a:xfrm>
            <a:off x="7243918" y="1886671"/>
            <a:ext cx="4430746" cy="1260605"/>
          </a:xfrm>
          <a:prstGeom prst="rect">
            <a:avLst/>
          </a:prstGeom>
        </p:spPr>
        <p:txBody>
          <a:bodyPr anchor="b">
            <a:noAutofit/>
          </a:bodyPr>
          <a:lstStyle>
            <a:lvl1pPr>
              <a:lnSpc>
                <a:spcPct val="75000"/>
              </a:lnSpc>
              <a:defRPr sz="2999" spc="0" baseline="0">
                <a:solidFill>
                  <a:schemeClr val="bg1"/>
                </a:solidFill>
              </a:defRPr>
            </a:lvl1pPr>
          </a:lstStyle>
          <a:p>
            <a:r>
              <a:rPr lang="en-US" dirty="0"/>
              <a:t>Section Divider Slide</a:t>
            </a:r>
            <a:endParaRPr dirty="0"/>
          </a:p>
        </p:txBody>
      </p:sp>
      <p:sp>
        <p:nvSpPr>
          <p:cNvPr id="25" name="Text Placeholder 4">
            <a:extLst>
              <a:ext uri="{FF2B5EF4-FFF2-40B4-BE49-F238E27FC236}">
                <a16:creationId xmlns:a16="http://schemas.microsoft.com/office/drawing/2014/main" id="{A3A31B38-156A-CC4B-A1F3-955BACD36EC4}"/>
              </a:ext>
            </a:extLst>
          </p:cNvPr>
          <p:cNvSpPr>
            <a:spLocks noGrp="1"/>
          </p:cNvSpPr>
          <p:nvPr>
            <p:ph type="body" sz="quarter" idx="10" hasCustomPrompt="1"/>
          </p:nvPr>
        </p:nvSpPr>
        <p:spPr>
          <a:xfrm>
            <a:off x="7243918" y="3302760"/>
            <a:ext cx="4430746" cy="1522008"/>
          </a:xfrm>
          <a:prstGeom prst="rect">
            <a:avLst/>
          </a:prstGeom>
        </p:spPr>
        <p:txBody>
          <a:bodyPr>
            <a:noAutofit/>
          </a:bodyPr>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a:t>
            </a:r>
          </a:p>
        </p:txBody>
      </p:sp>
      <p:sp>
        <p:nvSpPr>
          <p:cNvPr id="29" name="Picture Placeholder 2">
            <a:extLst>
              <a:ext uri="{FF2B5EF4-FFF2-40B4-BE49-F238E27FC236}">
                <a16:creationId xmlns:a16="http://schemas.microsoft.com/office/drawing/2014/main" id="{DEA9844D-3C00-144E-9F48-8FA7A56BA77D}"/>
              </a:ext>
            </a:extLst>
          </p:cNvPr>
          <p:cNvSpPr>
            <a:spLocks noGrp="1"/>
          </p:cNvSpPr>
          <p:nvPr>
            <p:ph type="pic" sz="quarter" idx="17"/>
          </p:nvPr>
        </p:nvSpPr>
        <p:spPr>
          <a:xfrm>
            <a:off x="-3323060" y="-1"/>
            <a:ext cx="10082014" cy="6304564"/>
          </a:xfrm>
          <a:prstGeom prst="round2SameRect">
            <a:avLst>
              <a:gd name="adj1" fmla="val 50000"/>
              <a:gd name="adj2" fmla="val 50000"/>
            </a:avLst>
          </a:prstGeom>
          <a:solidFill>
            <a:schemeClr val="bg1"/>
          </a:solidFill>
        </p:spPr>
        <p:txBody>
          <a:bodyPr/>
          <a:lstStyle>
            <a:lvl1pPr marL="0" marR="0" indent="0" algn="l" defTabSz="412667" rtl="0" eaLnBrk="1" latinLnBrk="0" hangingPunct="1">
              <a:lnSpc>
                <a:spcPct val="100000"/>
              </a:lnSpc>
              <a:spcBef>
                <a:spcPts val="0"/>
              </a:spcBef>
              <a:spcAft>
                <a:spcPts val="0"/>
              </a:spcAft>
              <a:buClrTx/>
              <a:buSzTx/>
              <a:buFontTx/>
              <a:buNone/>
              <a:tabLst/>
              <a:defRPr/>
            </a:lvl1pPr>
          </a:lstStyle>
          <a:p>
            <a:pPr marL="0" marR="0" indent="0" algn="l" defTabSz="825500" rtl="0" eaLnBrk="1" latinLnBrk="0" hangingPunct="1">
              <a:lnSpc>
                <a:spcPct val="100000"/>
              </a:lnSpc>
              <a:spcBef>
                <a:spcPts val="0"/>
              </a:spcBef>
              <a:spcAft>
                <a:spcPts val="0"/>
              </a:spcAft>
              <a:buClrTx/>
              <a:buSzTx/>
              <a:buFontTx/>
              <a:buNone/>
              <a:tabLst/>
            </a:pPr>
            <a:endParaRPr lang="en-US" dirty="0"/>
          </a:p>
        </p:txBody>
      </p:sp>
    </p:spTree>
    <p:extLst>
      <p:ext uri="{BB962C8B-B14F-4D97-AF65-F5344CB8AC3E}">
        <p14:creationId xmlns:p14="http://schemas.microsoft.com/office/powerpoint/2010/main" val="2629124679"/>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4_Image w Content (Boosted footer)">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8BF769E-64DF-F741-8787-19724A0838DE}"/>
              </a:ext>
            </a:extLst>
          </p:cNvPr>
          <p:cNvSpPr/>
          <p:nvPr userDrawn="1"/>
        </p:nvSpPr>
        <p:spPr>
          <a:xfrm>
            <a:off x="0" y="0"/>
            <a:ext cx="12192000" cy="6313932"/>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nvGrpSpPr>
          <p:cNvPr id="17" name="Group 16">
            <a:extLst>
              <a:ext uri="{FF2B5EF4-FFF2-40B4-BE49-F238E27FC236}">
                <a16:creationId xmlns:a16="http://schemas.microsoft.com/office/drawing/2014/main" id="{3F51D898-90F8-D945-9116-A15FEFB142D9}"/>
              </a:ext>
            </a:extLst>
          </p:cNvPr>
          <p:cNvGrpSpPr/>
          <p:nvPr userDrawn="1"/>
        </p:nvGrpSpPr>
        <p:grpSpPr>
          <a:xfrm>
            <a:off x="-377" y="6309248"/>
            <a:ext cx="4183778" cy="553324"/>
            <a:chOff x="-755" y="12618496"/>
            <a:chExt cx="8367556" cy="1106648"/>
          </a:xfrm>
        </p:grpSpPr>
        <p:grpSp>
          <p:nvGrpSpPr>
            <p:cNvPr id="21" name="Group 20">
              <a:extLst>
                <a:ext uri="{FF2B5EF4-FFF2-40B4-BE49-F238E27FC236}">
                  <a16:creationId xmlns:a16="http://schemas.microsoft.com/office/drawing/2014/main" id="{951D7387-A763-EF47-950A-13884AEC4B36}"/>
                </a:ext>
              </a:extLst>
            </p:cNvPr>
            <p:cNvGrpSpPr/>
            <p:nvPr userDrawn="1"/>
          </p:nvGrpSpPr>
          <p:grpSpPr>
            <a:xfrm>
              <a:off x="1" y="12627864"/>
              <a:ext cx="8366800" cy="1097280"/>
              <a:chOff x="-58710091" y="-1"/>
              <a:chExt cx="77340167" cy="10058402"/>
            </a:xfrm>
            <a:solidFill>
              <a:schemeClr val="accent5"/>
            </a:solidFill>
          </p:grpSpPr>
          <p:pic>
            <p:nvPicPr>
              <p:cNvPr id="28" name="Graphic 27">
                <a:extLst>
                  <a:ext uri="{FF2B5EF4-FFF2-40B4-BE49-F238E27FC236}">
                    <a16:creationId xmlns:a16="http://schemas.microsoft.com/office/drawing/2014/main" id="{9D0CDFAC-3A34-4C4A-8772-84F165AAF7D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4" name="Rectangle 33">
                <a:extLst>
                  <a:ext uri="{FF2B5EF4-FFF2-40B4-BE49-F238E27FC236}">
                    <a16:creationId xmlns:a16="http://schemas.microsoft.com/office/drawing/2014/main" id="{79C30B27-FDD9-D342-9CFC-6D27981A54EA}"/>
                  </a:ext>
                </a:extLst>
              </p:cNvPr>
              <p:cNvSpPr/>
              <p:nvPr userDrawn="1"/>
            </p:nvSpPr>
            <p:spPr>
              <a:xfrm>
                <a:off x="-58710091" y="-1"/>
                <a:ext cx="70902098"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grpSp>
          <p:nvGrpSpPr>
            <p:cNvPr id="22" name="Group 21">
              <a:extLst>
                <a:ext uri="{FF2B5EF4-FFF2-40B4-BE49-F238E27FC236}">
                  <a16:creationId xmlns:a16="http://schemas.microsoft.com/office/drawing/2014/main" id="{5A48F9F0-BE7A-DC4F-B49A-1407B3101131}"/>
                </a:ext>
              </a:extLst>
            </p:cNvPr>
            <p:cNvGrpSpPr/>
            <p:nvPr userDrawn="1"/>
          </p:nvGrpSpPr>
          <p:grpSpPr>
            <a:xfrm>
              <a:off x="-755" y="12627864"/>
              <a:ext cx="2413264" cy="1097280"/>
              <a:chOff x="-3677406" y="-1"/>
              <a:chExt cx="22307482" cy="10058402"/>
            </a:xfrm>
          </p:grpSpPr>
          <p:pic>
            <p:nvPicPr>
              <p:cNvPr id="26" name="Graphic 25">
                <a:extLst>
                  <a:ext uri="{FF2B5EF4-FFF2-40B4-BE49-F238E27FC236}">
                    <a16:creationId xmlns:a16="http://schemas.microsoft.com/office/drawing/2014/main" id="{518184C7-EAE4-ED4D-A54D-2CE4C36CF92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7" name="Rectangle 26">
                <a:extLst>
                  <a:ext uri="{FF2B5EF4-FFF2-40B4-BE49-F238E27FC236}">
                    <a16:creationId xmlns:a16="http://schemas.microsoft.com/office/drawing/2014/main" id="{C6BF2AEE-E178-1642-86D3-BCD72C94EEC6}"/>
                  </a:ext>
                </a:extLst>
              </p:cNvPr>
              <p:cNvSpPr/>
              <p:nvPr userDrawn="1"/>
            </p:nvSpPr>
            <p:spPr>
              <a:xfrm>
                <a:off x="-3677406" y="-1"/>
                <a:ext cx="15869404"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pic>
          <p:nvPicPr>
            <p:cNvPr id="23" name="Graphic 22">
              <a:extLst>
                <a:ext uri="{FF2B5EF4-FFF2-40B4-BE49-F238E27FC236}">
                  <a16:creationId xmlns:a16="http://schemas.microsoft.com/office/drawing/2014/main" id="{078BB767-D6F5-7F40-9020-F7D84C20B03C}"/>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5" name="Footer Placeholder 4">
            <a:extLst>
              <a:ext uri="{FF2B5EF4-FFF2-40B4-BE49-F238E27FC236}">
                <a16:creationId xmlns:a16="http://schemas.microsoft.com/office/drawing/2014/main" id="{B2250D15-4EF1-A64B-BD03-01A759657B9A}"/>
              </a:ext>
            </a:extLst>
          </p:cNvPr>
          <p:cNvSpPr>
            <a:spLocks noGrp="1"/>
          </p:cNvSpPr>
          <p:nvPr>
            <p:ph type="ftr" sz="quarter" idx="15"/>
          </p:nvPr>
        </p:nvSpPr>
        <p:spPr>
          <a:xfrm>
            <a:off x="1216321" y="6401824"/>
            <a:ext cx="2720155" cy="379591"/>
          </a:xfrm>
        </p:spPr>
        <p:txBody>
          <a:bodyPr/>
          <a:lstStyle/>
          <a:p>
            <a:pPr defTabSz="154751">
              <a:lnSpc>
                <a:spcPct val="120000"/>
              </a:lnSpc>
            </a:pPr>
            <a:r>
              <a:rPr lang="en-US"/>
              <a:t>AccuCath Ace™ Intravascular Catheter with BD Cue™ Needle Tracking System</a:t>
            </a:r>
            <a:endParaRPr lang="en-US" dirty="0"/>
          </a:p>
        </p:txBody>
      </p:sp>
      <p:sp>
        <p:nvSpPr>
          <p:cNvPr id="7" name="Slide Number Placeholder 6">
            <a:extLst>
              <a:ext uri="{FF2B5EF4-FFF2-40B4-BE49-F238E27FC236}">
                <a16:creationId xmlns:a16="http://schemas.microsoft.com/office/drawing/2014/main" id="{DD5F4BD8-13B7-FB4F-9561-F78A79CAFDBA}"/>
              </a:ext>
            </a:extLst>
          </p:cNvPr>
          <p:cNvSpPr>
            <a:spLocks noGrp="1"/>
          </p:cNvSpPr>
          <p:nvPr>
            <p:ph type="sldNum" sz="quarter" idx="16"/>
          </p:nvPr>
        </p:nvSpPr>
        <p:spPr/>
        <p:txBody>
          <a:bodyPr/>
          <a:lstStyle/>
          <a:p>
            <a:fld id="{86CB4B4D-7CA3-9044-876B-883B54F8677D}" type="slidenum">
              <a:rPr lang="en-US" smtClean="0"/>
              <a:pPr/>
              <a:t>‹#›</a:t>
            </a:fld>
            <a:endParaRPr lang="en-US" dirty="0"/>
          </a:p>
        </p:txBody>
      </p:sp>
      <p:sp>
        <p:nvSpPr>
          <p:cNvPr id="24" name="Presentation Title">
            <a:extLst>
              <a:ext uri="{FF2B5EF4-FFF2-40B4-BE49-F238E27FC236}">
                <a16:creationId xmlns:a16="http://schemas.microsoft.com/office/drawing/2014/main" id="{81DC379E-1268-8046-9791-BC541CE3091A}"/>
              </a:ext>
            </a:extLst>
          </p:cNvPr>
          <p:cNvSpPr txBox="1">
            <a:spLocks noGrp="1"/>
          </p:cNvSpPr>
          <p:nvPr>
            <p:ph type="title" hasCustomPrompt="1"/>
          </p:nvPr>
        </p:nvSpPr>
        <p:spPr>
          <a:xfrm>
            <a:off x="7243918" y="1886671"/>
            <a:ext cx="4430746" cy="1260605"/>
          </a:xfrm>
          <a:prstGeom prst="rect">
            <a:avLst/>
          </a:prstGeom>
        </p:spPr>
        <p:txBody>
          <a:bodyPr anchor="b">
            <a:noAutofit/>
          </a:bodyPr>
          <a:lstStyle>
            <a:lvl1pPr>
              <a:lnSpc>
                <a:spcPct val="75000"/>
              </a:lnSpc>
              <a:defRPr sz="2999" spc="0" baseline="0">
                <a:solidFill>
                  <a:schemeClr val="bg1"/>
                </a:solidFill>
              </a:defRPr>
            </a:lvl1pPr>
          </a:lstStyle>
          <a:p>
            <a:r>
              <a:rPr lang="en-US" dirty="0"/>
              <a:t>Section Divider Slide</a:t>
            </a:r>
            <a:endParaRPr dirty="0"/>
          </a:p>
        </p:txBody>
      </p:sp>
      <p:sp>
        <p:nvSpPr>
          <p:cNvPr id="25" name="Text Placeholder 4">
            <a:extLst>
              <a:ext uri="{FF2B5EF4-FFF2-40B4-BE49-F238E27FC236}">
                <a16:creationId xmlns:a16="http://schemas.microsoft.com/office/drawing/2014/main" id="{A3A31B38-156A-CC4B-A1F3-955BACD36EC4}"/>
              </a:ext>
            </a:extLst>
          </p:cNvPr>
          <p:cNvSpPr>
            <a:spLocks noGrp="1"/>
          </p:cNvSpPr>
          <p:nvPr>
            <p:ph type="body" sz="quarter" idx="10" hasCustomPrompt="1"/>
          </p:nvPr>
        </p:nvSpPr>
        <p:spPr>
          <a:xfrm>
            <a:off x="7243918" y="3302760"/>
            <a:ext cx="4430746" cy="1522008"/>
          </a:xfrm>
          <a:prstGeom prst="rect">
            <a:avLst/>
          </a:prstGeom>
        </p:spPr>
        <p:txBody>
          <a:bodyPr>
            <a:noAutofit/>
          </a:bodyPr>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a:t>
            </a:r>
          </a:p>
        </p:txBody>
      </p:sp>
      <p:sp>
        <p:nvSpPr>
          <p:cNvPr id="29" name="Picture Placeholder 2">
            <a:extLst>
              <a:ext uri="{FF2B5EF4-FFF2-40B4-BE49-F238E27FC236}">
                <a16:creationId xmlns:a16="http://schemas.microsoft.com/office/drawing/2014/main" id="{DEA9844D-3C00-144E-9F48-8FA7A56BA77D}"/>
              </a:ext>
            </a:extLst>
          </p:cNvPr>
          <p:cNvSpPr>
            <a:spLocks noGrp="1"/>
          </p:cNvSpPr>
          <p:nvPr>
            <p:ph type="pic" sz="quarter" idx="17"/>
          </p:nvPr>
        </p:nvSpPr>
        <p:spPr>
          <a:xfrm>
            <a:off x="-3323060" y="-1"/>
            <a:ext cx="10082014" cy="6304564"/>
          </a:xfrm>
          <a:prstGeom prst="round2SameRect">
            <a:avLst>
              <a:gd name="adj1" fmla="val 50000"/>
              <a:gd name="adj2" fmla="val 50000"/>
            </a:avLst>
          </a:prstGeom>
          <a:solidFill>
            <a:schemeClr val="bg1"/>
          </a:solidFill>
        </p:spPr>
        <p:txBody>
          <a:bodyPr/>
          <a:lstStyle>
            <a:lvl1pPr marL="0" marR="0" indent="0" algn="l" defTabSz="412667" rtl="0" eaLnBrk="1" latinLnBrk="0" hangingPunct="1">
              <a:lnSpc>
                <a:spcPct val="100000"/>
              </a:lnSpc>
              <a:spcBef>
                <a:spcPts val="0"/>
              </a:spcBef>
              <a:spcAft>
                <a:spcPts val="0"/>
              </a:spcAft>
              <a:buClrTx/>
              <a:buSzTx/>
              <a:buFontTx/>
              <a:buNone/>
              <a:tabLst/>
              <a:defRPr/>
            </a:lvl1pPr>
          </a:lstStyle>
          <a:p>
            <a:pPr marL="0" marR="0" indent="0" algn="l" defTabSz="825500" rtl="0" eaLnBrk="1" latinLnBrk="0" hangingPunct="1">
              <a:lnSpc>
                <a:spcPct val="100000"/>
              </a:lnSpc>
              <a:spcBef>
                <a:spcPts val="0"/>
              </a:spcBef>
              <a:spcAft>
                <a:spcPts val="0"/>
              </a:spcAft>
              <a:buClrTx/>
              <a:buSzTx/>
              <a:buFontTx/>
              <a:buNone/>
              <a:tabLst/>
            </a:pPr>
            <a:endParaRPr lang="en-US" dirty="0"/>
          </a:p>
        </p:txBody>
      </p:sp>
    </p:spTree>
    <p:extLst>
      <p:ext uri="{BB962C8B-B14F-4D97-AF65-F5344CB8AC3E}">
        <p14:creationId xmlns:p14="http://schemas.microsoft.com/office/powerpoint/2010/main" val="386943790"/>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3_Image w Content (Boosted footer)">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8BF769E-64DF-F741-8787-19724A0838DE}"/>
              </a:ext>
            </a:extLst>
          </p:cNvPr>
          <p:cNvSpPr/>
          <p:nvPr userDrawn="1"/>
        </p:nvSpPr>
        <p:spPr>
          <a:xfrm>
            <a:off x="0" y="0"/>
            <a:ext cx="12192000" cy="6313932"/>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nvGrpSpPr>
          <p:cNvPr id="17" name="Group 16">
            <a:extLst>
              <a:ext uri="{FF2B5EF4-FFF2-40B4-BE49-F238E27FC236}">
                <a16:creationId xmlns:a16="http://schemas.microsoft.com/office/drawing/2014/main" id="{3F51D898-90F8-D945-9116-A15FEFB142D9}"/>
              </a:ext>
            </a:extLst>
          </p:cNvPr>
          <p:cNvGrpSpPr/>
          <p:nvPr userDrawn="1"/>
        </p:nvGrpSpPr>
        <p:grpSpPr>
          <a:xfrm>
            <a:off x="-377" y="6309248"/>
            <a:ext cx="4183778" cy="553324"/>
            <a:chOff x="-755" y="12618496"/>
            <a:chExt cx="8367556" cy="1106648"/>
          </a:xfrm>
        </p:grpSpPr>
        <p:grpSp>
          <p:nvGrpSpPr>
            <p:cNvPr id="21" name="Group 20">
              <a:extLst>
                <a:ext uri="{FF2B5EF4-FFF2-40B4-BE49-F238E27FC236}">
                  <a16:creationId xmlns:a16="http://schemas.microsoft.com/office/drawing/2014/main" id="{951D7387-A763-EF47-950A-13884AEC4B36}"/>
                </a:ext>
              </a:extLst>
            </p:cNvPr>
            <p:cNvGrpSpPr/>
            <p:nvPr userDrawn="1"/>
          </p:nvGrpSpPr>
          <p:grpSpPr>
            <a:xfrm>
              <a:off x="1" y="12627864"/>
              <a:ext cx="8366800" cy="1097280"/>
              <a:chOff x="-58710091" y="-1"/>
              <a:chExt cx="77340167" cy="10058402"/>
            </a:xfrm>
            <a:solidFill>
              <a:schemeClr val="accent5"/>
            </a:solidFill>
          </p:grpSpPr>
          <p:pic>
            <p:nvPicPr>
              <p:cNvPr id="28" name="Graphic 27">
                <a:extLst>
                  <a:ext uri="{FF2B5EF4-FFF2-40B4-BE49-F238E27FC236}">
                    <a16:creationId xmlns:a16="http://schemas.microsoft.com/office/drawing/2014/main" id="{9D0CDFAC-3A34-4C4A-8772-84F165AAF7D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4" name="Rectangle 33">
                <a:extLst>
                  <a:ext uri="{FF2B5EF4-FFF2-40B4-BE49-F238E27FC236}">
                    <a16:creationId xmlns:a16="http://schemas.microsoft.com/office/drawing/2014/main" id="{79C30B27-FDD9-D342-9CFC-6D27981A54EA}"/>
                  </a:ext>
                </a:extLst>
              </p:cNvPr>
              <p:cNvSpPr/>
              <p:nvPr userDrawn="1"/>
            </p:nvSpPr>
            <p:spPr>
              <a:xfrm>
                <a:off x="-58710091" y="-1"/>
                <a:ext cx="70902098"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grpSp>
          <p:nvGrpSpPr>
            <p:cNvPr id="22" name="Group 21">
              <a:extLst>
                <a:ext uri="{FF2B5EF4-FFF2-40B4-BE49-F238E27FC236}">
                  <a16:creationId xmlns:a16="http://schemas.microsoft.com/office/drawing/2014/main" id="{5A48F9F0-BE7A-DC4F-B49A-1407B3101131}"/>
                </a:ext>
              </a:extLst>
            </p:cNvPr>
            <p:cNvGrpSpPr/>
            <p:nvPr userDrawn="1"/>
          </p:nvGrpSpPr>
          <p:grpSpPr>
            <a:xfrm>
              <a:off x="-755" y="12627864"/>
              <a:ext cx="2413264" cy="1097280"/>
              <a:chOff x="-3677406" y="-1"/>
              <a:chExt cx="22307482" cy="10058402"/>
            </a:xfrm>
          </p:grpSpPr>
          <p:pic>
            <p:nvPicPr>
              <p:cNvPr id="26" name="Graphic 25">
                <a:extLst>
                  <a:ext uri="{FF2B5EF4-FFF2-40B4-BE49-F238E27FC236}">
                    <a16:creationId xmlns:a16="http://schemas.microsoft.com/office/drawing/2014/main" id="{518184C7-EAE4-ED4D-A54D-2CE4C36CF92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7" name="Rectangle 26">
                <a:extLst>
                  <a:ext uri="{FF2B5EF4-FFF2-40B4-BE49-F238E27FC236}">
                    <a16:creationId xmlns:a16="http://schemas.microsoft.com/office/drawing/2014/main" id="{C6BF2AEE-E178-1642-86D3-BCD72C94EEC6}"/>
                  </a:ext>
                </a:extLst>
              </p:cNvPr>
              <p:cNvSpPr/>
              <p:nvPr userDrawn="1"/>
            </p:nvSpPr>
            <p:spPr>
              <a:xfrm>
                <a:off x="-3677406" y="-1"/>
                <a:ext cx="15869404"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pic>
          <p:nvPicPr>
            <p:cNvPr id="23" name="Graphic 22">
              <a:extLst>
                <a:ext uri="{FF2B5EF4-FFF2-40B4-BE49-F238E27FC236}">
                  <a16:creationId xmlns:a16="http://schemas.microsoft.com/office/drawing/2014/main" id="{078BB767-D6F5-7F40-9020-F7D84C20B03C}"/>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5" name="Footer Placeholder 4">
            <a:extLst>
              <a:ext uri="{FF2B5EF4-FFF2-40B4-BE49-F238E27FC236}">
                <a16:creationId xmlns:a16="http://schemas.microsoft.com/office/drawing/2014/main" id="{B2250D15-4EF1-A64B-BD03-01A759657B9A}"/>
              </a:ext>
            </a:extLst>
          </p:cNvPr>
          <p:cNvSpPr>
            <a:spLocks noGrp="1"/>
          </p:cNvSpPr>
          <p:nvPr>
            <p:ph type="ftr" sz="quarter" idx="15"/>
          </p:nvPr>
        </p:nvSpPr>
        <p:spPr>
          <a:xfrm>
            <a:off x="1216321" y="6401824"/>
            <a:ext cx="2618839" cy="379591"/>
          </a:xfrm>
        </p:spPr>
        <p:txBody>
          <a:bodyPr/>
          <a:lstStyle/>
          <a:p>
            <a:pPr defTabSz="154751">
              <a:lnSpc>
                <a:spcPct val="120000"/>
              </a:lnSpc>
            </a:pPr>
            <a:r>
              <a:rPr lang="en-US"/>
              <a:t>AccuCath Ace™ Intravascular Catheter with BD Cue™ Needle Tracking System</a:t>
            </a:r>
            <a:endParaRPr lang="en-US" dirty="0"/>
          </a:p>
        </p:txBody>
      </p:sp>
      <p:sp>
        <p:nvSpPr>
          <p:cNvPr id="7" name="Slide Number Placeholder 6">
            <a:extLst>
              <a:ext uri="{FF2B5EF4-FFF2-40B4-BE49-F238E27FC236}">
                <a16:creationId xmlns:a16="http://schemas.microsoft.com/office/drawing/2014/main" id="{DD5F4BD8-13B7-FB4F-9561-F78A79CAFDBA}"/>
              </a:ext>
            </a:extLst>
          </p:cNvPr>
          <p:cNvSpPr>
            <a:spLocks noGrp="1"/>
          </p:cNvSpPr>
          <p:nvPr>
            <p:ph type="sldNum" sz="quarter" idx="16"/>
          </p:nvPr>
        </p:nvSpPr>
        <p:spPr/>
        <p:txBody>
          <a:bodyPr/>
          <a:lstStyle/>
          <a:p>
            <a:fld id="{86CB4B4D-7CA3-9044-876B-883B54F8677D}" type="slidenum">
              <a:rPr lang="en-US" smtClean="0"/>
              <a:pPr/>
              <a:t>‹#›</a:t>
            </a:fld>
            <a:endParaRPr lang="en-US" dirty="0"/>
          </a:p>
        </p:txBody>
      </p:sp>
      <p:sp>
        <p:nvSpPr>
          <p:cNvPr id="24" name="Presentation Title">
            <a:extLst>
              <a:ext uri="{FF2B5EF4-FFF2-40B4-BE49-F238E27FC236}">
                <a16:creationId xmlns:a16="http://schemas.microsoft.com/office/drawing/2014/main" id="{81DC379E-1268-8046-9791-BC541CE3091A}"/>
              </a:ext>
            </a:extLst>
          </p:cNvPr>
          <p:cNvSpPr txBox="1">
            <a:spLocks noGrp="1"/>
          </p:cNvSpPr>
          <p:nvPr>
            <p:ph type="title" hasCustomPrompt="1"/>
          </p:nvPr>
        </p:nvSpPr>
        <p:spPr>
          <a:xfrm>
            <a:off x="7243918" y="1886671"/>
            <a:ext cx="4430746" cy="1260605"/>
          </a:xfrm>
          <a:prstGeom prst="rect">
            <a:avLst/>
          </a:prstGeom>
        </p:spPr>
        <p:txBody>
          <a:bodyPr anchor="b">
            <a:noAutofit/>
          </a:bodyPr>
          <a:lstStyle>
            <a:lvl1pPr>
              <a:lnSpc>
                <a:spcPct val="75000"/>
              </a:lnSpc>
              <a:defRPr sz="2999" spc="0" baseline="0">
                <a:solidFill>
                  <a:schemeClr val="bg1"/>
                </a:solidFill>
              </a:defRPr>
            </a:lvl1pPr>
          </a:lstStyle>
          <a:p>
            <a:r>
              <a:rPr lang="en-US" dirty="0"/>
              <a:t>Section Divider Slide</a:t>
            </a:r>
            <a:endParaRPr dirty="0"/>
          </a:p>
        </p:txBody>
      </p:sp>
      <p:sp>
        <p:nvSpPr>
          <p:cNvPr id="25" name="Text Placeholder 4">
            <a:extLst>
              <a:ext uri="{FF2B5EF4-FFF2-40B4-BE49-F238E27FC236}">
                <a16:creationId xmlns:a16="http://schemas.microsoft.com/office/drawing/2014/main" id="{A3A31B38-156A-CC4B-A1F3-955BACD36EC4}"/>
              </a:ext>
            </a:extLst>
          </p:cNvPr>
          <p:cNvSpPr>
            <a:spLocks noGrp="1"/>
          </p:cNvSpPr>
          <p:nvPr>
            <p:ph type="body" sz="quarter" idx="10" hasCustomPrompt="1"/>
          </p:nvPr>
        </p:nvSpPr>
        <p:spPr>
          <a:xfrm>
            <a:off x="7243918" y="3302760"/>
            <a:ext cx="4430746" cy="1522008"/>
          </a:xfrm>
          <a:prstGeom prst="rect">
            <a:avLst/>
          </a:prstGeom>
        </p:spPr>
        <p:txBody>
          <a:bodyPr>
            <a:noAutofit/>
          </a:bodyPr>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a:t>
            </a:r>
          </a:p>
        </p:txBody>
      </p:sp>
      <p:sp>
        <p:nvSpPr>
          <p:cNvPr id="29" name="Picture Placeholder 2">
            <a:extLst>
              <a:ext uri="{FF2B5EF4-FFF2-40B4-BE49-F238E27FC236}">
                <a16:creationId xmlns:a16="http://schemas.microsoft.com/office/drawing/2014/main" id="{DEA9844D-3C00-144E-9F48-8FA7A56BA77D}"/>
              </a:ext>
            </a:extLst>
          </p:cNvPr>
          <p:cNvSpPr>
            <a:spLocks noGrp="1"/>
          </p:cNvSpPr>
          <p:nvPr>
            <p:ph type="pic" sz="quarter" idx="17"/>
          </p:nvPr>
        </p:nvSpPr>
        <p:spPr>
          <a:xfrm>
            <a:off x="-3323060" y="-1"/>
            <a:ext cx="10082014" cy="6304564"/>
          </a:xfrm>
          <a:prstGeom prst="round2SameRect">
            <a:avLst>
              <a:gd name="adj1" fmla="val 50000"/>
              <a:gd name="adj2" fmla="val 50000"/>
            </a:avLst>
          </a:prstGeom>
          <a:solidFill>
            <a:schemeClr val="bg1"/>
          </a:solidFill>
        </p:spPr>
        <p:txBody>
          <a:bodyPr/>
          <a:lstStyle>
            <a:lvl1pPr marL="0" marR="0" indent="0" algn="l" defTabSz="412667" rtl="0" eaLnBrk="1" latinLnBrk="0" hangingPunct="1">
              <a:lnSpc>
                <a:spcPct val="100000"/>
              </a:lnSpc>
              <a:spcBef>
                <a:spcPts val="0"/>
              </a:spcBef>
              <a:spcAft>
                <a:spcPts val="0"/>
              </a:spcAft>
              <a:buClrTx/>
              <a:buSzTx/>
              <a:buFontTx/>
              <a:buNone/>
              <a:tabLst/>
              <a:defRPr/>
            </a:lvl1pPr>
          </a:lstStyle>
          <a:p>
            <a:pPr marL="0" marR="0" indent="0" algn="l" defTabSz="825500" rtl="0" eaLnBrk="1" latinLnBrk="0" hangingPunct="1">
              <a:lnSpc>
                <a:spcPct val="100000"/>
              </a:lnSpc>
              <a:spcBef>
                <a:spcPts val="0"/>
              </a:spcBef>
              <a:spcAft>
                <a:spcPts val="0"/>
              </a:spcAft>
              <a:buClrTx/>
              <a:buSzTx/>
              <a:buFontTx/>
              <a:buNone/>
              <a:tabLst/>
            </a:pPr>
            <a:endParaRPr lang="en-US" dirty="0"/>
          </a:p>
        </p:txBody>
      </p:sp>
    </p:spTree>
    <p:extLst>
      <p:ext uri="{BB962C8B-B14F-4D97-AF65-F5344CB8AC3E}">
        <p14:creationId xmlns:p14="http://schemas.microsoft.com/office/powerpoint/2010/main" val="362634011"/>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5_Image w Content (Boosted footer)">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8BF769E-64DF-F741-8787-19724A0838DE}"/>
              </a:ext>
            </a:extLst>
          </p:cNvPr>
          <p:cNvSpPr/>
          <p:nvPr userDrawn="1"/>
        </p:nvSpPr>
        <p:spPr>
          <a:xfrm>
            <a:off x="0" y="0"/>
            <a:ext cx="12192000" cy="631393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nvGrpSpPr>
          <p:cNvPr id="17" name="Group 16">
            <a:extLst>
              <a:ext uri="{FF2B5EF4-FFF2-40B4-BE49-F238E27FC236}">
                <a16:creationId xmlns:a16="http://schemas.microsoft.com/office/drawing/2014/main" id="{3F51D898-90F8-D945-9116-A15FEFB142D9}"/>
              </a:ext>
            </a:extLst>
          </p:cNvPr>
          <p:cNvGrpSpPr/>
          <p:nvPr userDrawn="1"/>
        </p:nvGrpSpPr>
        <p:grpSpPr>
          <a:xfrm>
            <a:off x="-377" y="6309248"/>
            <a:ext cx="4183778" cy="553324"/>
            <a:chOff x="-755" y="12618496"/>
            <a:chExt cx="8367556" cy="1106648"/>
          </a:xfrm>
        </p:grpSpPr>
        <p:grpSp>
          <p:nvGrpSpPr>
            <p:cNvPr id="21" name="Group 20">
              <a:extLst>
                <a:ext uri="{FF2B5EF4-FFF2-40B4-BE49-F238E27FC236}">
                  <a16:creationId xmlns:a16="http://schemas.microsoft.com/office/drawing/2014/main" id="{951D7387-A763-EF47-950A-13884AEC4B36}"/>
                </a:ext>
              </a:extLst>
            </p:cNvPr>
            <p:cNvGrpSpPr/>
            <p:nvPr userDrawn="1"/>
          </p:nvGrpSpPr>
          <p:grpSpPr>
            <a:xfrm>
              <a:off x="1" y="12627864"/>
              <a:ext cx="8366800" cy="1097280"/>
              <a:chOff x="-58710091" y="-1"/>
              <a:chExt cx="77340167" cy="10058402"/>
            </a:xfrm>
            <a:solidFill>
              <a:schemeClr val="accent5"/>
            </a:solidFill>
          </p:grpSpPr>
          <p:pic>
            <p:nvPicPr>
              <p:cNvPr id="28" name="Graphic 27">
                <a:extLst>
                  <a:ext uri="{FF2B5EF4-FFF2-40B4-BE49-F238E27FC236}">
                    <a16:creationId xmlns:a16="http://schemas.microsoft.com/office/drawing/2014/main" id="{9D0CDFAC-3A34-4C4A-8772-84F165AAF7D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4" name="Rectangle 33">
                <a:extLst>
                  <a:ext uri="{FF2B5EF4-FFF2-40B4-BE49-F238E27FC236}">
                    <a16:creationId xmlns:a16="http://schemas.microsoft.com/office/drawing/2014/main" id="{79C30B27-FDD9-D342-9CFC-6D27981A54EA}"/>
                  </a:ext>
                </a:extLst>
              </p:cNvPr>
              <p:cNvSpPr/>
              <p:nvPr userDrawn="1"/>
            </p:nvSpPr>
            <p:spPr>
              <a:xfrm>
                <a:off x="-58710091" y="-1"/>
                <a:ext cx="70902098"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grpSp>
          <p:nvGrpSpPr>
            <p:cNvPr id="22" name="Group 21">
              <a:extLst>
                <a:ext uri="{FF2B5EF4-FFF2-40B4-BE49-F238E27FC236}">
                  <a16:creationId xmlns:a16="http://schemas.microsoft.com/office/drawing/2014/main" id="{5A48F9F0-BE7A-DC4F-B49A-1407B3101131}"/>
                </a:ext>
              </a:extLst>
            </p:cNvPr>
            <p:cNvGrpSpPr/>
            <p:nvPr userDrawn="1"/>
          </p:nvGrpSpPr>
          <p:grpSpPr>
            <a:xfrm>
              <a:off x="-755" y="12627864"/>
              <a:ext cx="2413264" cy="1097280"/>
              <a:chOff x="-3677406" y="-1"/>
              <a:chExt cx="22307482" cy="10058402"/>
            </a:xfrm>
          </p:grpSpPr>
          <p:pic>
            <p:nvPicPr>
              <p:cNvPr id="26" name="Graphic 25">
                <a:extLst>
                  <a:ext uri="{FF2B5EF4-FFF2-40B4-BE49-F238E27FC236}">
                    <a16:creationId xmlns:a16="http://schemas.microsoft.com/office/drawing/2014/main" id="{518184C7-EAE4-ED4D-A54D-2CE4C36CF92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7" name="Rectangle 26">
                <a:extLst>
                  <a:ext uri="{FF2B5EF4-FFF2-40B4-BE49-F238E27FC236}">
                    <a16:creationId xmlns:a16="http://schemas.microsoft.com/office/drawing/2014/main" id="{C6BF2AEE-E178-1642-86D3-BCD72C94EEC6}"/>
                  </a:ext>
                </a:extLst>
              </p:cNvPr>
              <p:cNvSpPr/>
              <p:nvPr userDrawn="1"/>
            </p:nvSpPr>
            <p:spPr>
              <a:xfrm>
                <a:off x="-3677406" y="-1"/>
                <a:ext cx="15869404"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pic>
          <p:nvPicPr>
            <p:cNvPr id="23" name="Graphic 22">
              <a:extLst>
                <a:ext uri="{FF2B5EF4-FFF2-40B4-BE49-F238E27FC236}">
                  <a16:creationId xmlns:a16="http://schemas.microsoft.com/office/drawing/2014/main" id="{078BB767-D6F5-7F40-9020-F7D84C20B03C}"/>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5" name="Footer Placeholder 4">
            <a:extLst>
              <a:ext uri="{FF2B5EF4-FFF2-40B4-BE49-F238E27FC236}">
                <a16:creationId xmlns:a16="http://schemas.microsoft.com/office/drawing/2014/main" id="{B2250D15-4EF1-A64B-BD03-01A759657B9A}"/>
              </a:ext>
            </a:extLst>
          </p:cNvPr>
          <p:cNvSpPr>
            <a:spLocks noGrp="1"/>
          </p:cNvSpPr>
          <p:nvPr>
            <p:ph type="ftr" sz="quarter" idx="15"/>
          </p:nvPr>
        </p:nvSpPr>
        <p:spPr>
          <a:xfrm>
            <a:off x="1216321" y="6401824"/>
            <a:ext cx="2618839" cy="379591"/>
          </a:xfrm>
        </p:spPr>
        <p:txBody>
          <a:bodyPr/>
          <a:lstStyle/>
          <a:p>
            <a:pPr defTabSz="154751">
              <a:lnSpc>
                <a:spcPct val="120000"/>
              </a:lnSpc>
            </a:pPr>
            <a:r>
              <a:rPr lang="en-US"/>
              <a:t>AccuCath Ace™ Intravascular Catheter with BD Cue™ Needle Tracking System</a:t>
            </a:r>
            <a:endParaRPr lang="en-US" dirty="0"/>
          </a:p>
        </p:txBody>
      </p:sp>
      <p:sp>
        <p:nvSpPr>
          <p:cNvPr id="7" name="Slide Number Placeholder 6">
            <a:extLst>
              <a:ext uri="{FF2B5EF4-FFF2-40B4-BE49-F238E27FC236}">
                <a16:creationId xmlns:a16="http://schemas.microsoft.com/office/drawing/2014/main" id="{DD5F4BD8-13B7-FB4F-9561-F78A79CAFDBA}"/>
              </a:ext>
            </a:extLst>
          </p:cNvPr>
          <p:cNvSpPr>
            <a:spLocks noGrp="1"/>
          </p:cNvSpPr>
          <p:nvPr>
            <p:ph type="sldNum" sz="quarter" idx="16"/>
          </p:nvPr>
        </p:nvSpPr>
        <p:spPr/>
        <p:txBody>
          <a:bodyPr/>
          <a:lstStyle/>
          <a:p>
            <a:fld id="{86CB4B4D-7CA3-9044-876B-883B54F8677D}" type="slidenum">
              <a:rPr lang="en-US" smtClean="0"/>
              <a:pPr/>
              <a:t>‹#›</a:t>
            </a:fld>
            <a:endParaRPr lang="en-US" dirty="0"/>
          </a:p>
        </p:txBody>
      </p:sp>
      <p:sp>
        <p:nvSpPr>
          <p:cNvPr id="24" name="Presentation Title">
            <a:extLst>
              <a:ext uri="{FF2B5EF4-FFF2-40B4-BE49-F238E27FC236}">
                <a16:creationId xmlns:a16="http://schemas.microsoft.com/office/drawing/2014/main" id="{81DC379E-1268-8046-9791-BC541CE3091A}"/>
              </a:ext>
            </a:extLst>
          </p:cNvPr>
          <p:cNvSpPr txBox="1">
            <a:spLocks noGrp="1"/>
          </p:cNvSpPr>
          <p:nvPr>
            <p:ph type="title" hasCustomPrompt="1"/>
          </p:nvPr>
        </p:nvSpPr>
        <p:spPr>
          <a:xfrm>
            <a:off x="7243918" y="1886671"/>
            <a:ext cx="4430746" cy="1260605"/>
          </a:xfrm>
          <a:prstGeom prst="rect">
            <a:avLst/>
          </a:prstGeom>
        </p:spPr>
        <p:txBody>
          <a:bodyPr anchor="b">
            <a:noAutofit/>
          </a:bodyPr>
          <a:lstStyle>
            <a:lvl1pPr>
              <a:lnSpc>
                <a:spcPct val="75000"/>
              </a:lnSpc>
              <a:defRPr sz="2999" spc="0" baseline="0">
                <a:solidFill>
                  <a:schemeClr val="accent1"/>
                </a:solidFill>
              </a:defRPr>
            </a:lvl1pPr>
          </a:lstStyle>
          <a:p>
            <a:r>
              <a:rPr lang="en-US" dirty="0"/>
              <a:t>Section Divider Slide</a:t>
            </a:r>
            <a:endParaRPr dirty="0"/>
          </a:p>
        </p:txBody>
      </p:sp>
      <p:sp>
        <p:nvSpPr>
          <p:cNvPr id="25" name="Text Placeholder 4">
            <a:extLst>
              <a:ext uri="{FF2B5EF4-FFF2-40B4-BE49-F238E27FC236}">
                <a16:creationId xmlns:a16="http://schemas.microsoft.com/office/drawing/2014/main" id="{A3A31B38-156A-CC4B-A1F3-955BACD36EC4}"/>
              </a:ext>
            </a:extLst>
          </p:cNvPr>
          <p:cNvSpPr>
            <a:spLocks noGrp="1"/>
          </p:cNvSpPr>
          <p:nvPr>
            <p:ph type="body" sz="quarter" idx="10" hasCustomPrompt="1"/>
          </p:nvPr>
        </p:nvSpPr>
        <p:spPr>
          <a:xfrm>
            <a:off x="7243918" y="3302760"/>
            <a:ext cx="4430746" cy="1522008"/>
          </a:xfrm>
          <a:prstGeom prst="rect">
            <a:avLst/>
          </a:prstGeom>
        </p:spPr>
        <p:txBody>
          <a:bodyPr>
            <a:noAutofit/>
          </a:bodyPr>
          <a:lstStyle>
            <a:lvl1pPr>
              <a:defRPr sz="1800">
                <a:solidFill>
                  <a:schemeClr val="accent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a:t>
            </a:r>
          </a:p>
        </p:txBody>
      </p:sp>
      <p:sp>
        <p:nvSpPr>
          <p:cNvPr id="29" name="Picture Placeholder 2">
            <a:extLst>
              <a:ext uri="{FF2B5EF4-FFF2-40B4-BE49-F238E27FC236}">
                <a16:creationId xmlns:a16="http://schemas.microsoft.com/office/drawing/2014/main" id="{DEA9844D-3C00-144E-9F48-8FA7A56BA77D}"/>
              </a:ext>
            </a:extLst>
          </p:cNvPr>
          <p:cNvSpPr>
            <a:spLocks noGrp="1"/>
          </p:cNvSpPr>
          <p:nvPr>
            <p:ph type="pic" sz="quarter" idx="17"/>
          </p:nvPr>
        </p:nvSpPr>
        <p:spPr>
          <a:xfrm>
            <a:off x="-3323060" y="-1"/>
            <a:ext cx="10082014" cy="6304564"/>
          </a:xfrm>
          <a:prstGeom prst="round2SameRect">
            <a:avLst>
              <a:gd name="adj1" fmla="val 50000"/>
              <a:gd name="adj2" fmla="val 50000"/>
            </a:avLst>
          </a:prstGeom>
          <a:solidFill>
            <a:schemeClr val="bg1"/>
          </a:solidFill>
        </p:spPr>
        <p:txBody>
          <a:bodyPr/>
          <a:lstStyle>
            <a:lvl1pPr marL="0" marR="0" indent="0" algn="l" defTabSz="412667" rtl="0" eaLnBrk="1" latinLnBrk="0" hangingPunct="1">
              <a:lnSpc>
                <a:spcPct val="100000"/>
              </a:lnSpc>
              <a:spcBef>
                <a:spcPts val="0"/>
              </a:spcBef>
              <a:spcAft>
                <a:spcPts val="0"/>
              </a:spcAft>
              <a:buClrTx/>
              <a:buSzTx/>
              <a:buFontTx/>
              <a:buNone/>
              <a:tabLst/>
              <a:defRPr/>
            </a:lvl1pPr>
          </a:lstStyle>
          <a:p>
            <a:pPr marL="0" marR="0" indent="0" algn="l" defTabSz="825500" rtl="0" eaLnBrk="1" latinLnBrk="0" hangingPunct="1">
              <a:lnSpc>
                <a:spcPct val="100000"/>
              </a:lnSpc>
              <a:spcBef>
                <a:spcPts val="0"/>
              </a:spcBef>
              <a:spcAft>
                <a:spcPts val="0"/>
              </a:spcAft>
              <a:buClrTx/>
              <a:buSzTx/>
              <a:buFontTx/>
              <a:buNone/>
              <a:tabLst/>
            </a:pPr>
            <a:endParaRPr lang="en-US" dirty="0"/>
          </a:p>
        </p:txBody>
      </p:sp>
    </p:spTree>
    <p:extLst>
      <p:ext uri="{BB962C8B-B14F-4D97-AF65-F5344CB8AC3E}">
        <p14:creationId xmlns:p14="http://schemas.microsoft.com/office/powerpoint/2010/main" val="656396001"/>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Image w Content (Boosted foot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D06637D-F305-7849-BA2A-6B2F025EEEEE}"/>
              </a:ext>
            </a:extLst>
          </p:cNvPr>
          <p:cNvSpPr>
            <a:spLocks noGrp="1"/>
          </p:cNvSpPr>
          <p:nvPr>
            <p:ph type="pic" sz="quarter" idx="13" hasCustomPrompt="1"/>
          </p:nvPr>
        </p:nvSpPr>
        <p:spPr>
          <a:xfrm>
            <a:off x="0" y="0"/>
            <a:ext cx="12192000" cy="6315075"/>
          </a:xfrm>
          <a:prstGeom prst="rect">
            <a:avLst/>
          </a:prstGeom>
          <a:solidFill>
            <a:schemeClr val="bg2"/>
          </a:solidFill>
        </p:spPr>
        <p:txBody>
          <a:bodyPr/>
          <a:lstStyle>
            <a:lvl1pPr algn="r">
              <a:defRPr>
                <a:solidFill>
                  <a:schemeClr val="accent1"/>
                </a:solidFill>
              </a:defRPr>
            </a:lvl1pPr>
          </a:lstStyle>
          <a:p>
            <a:r>
              <a:rPr lang="en-US" dirty="0"/>
              <a:t>Image</a:t>
            </a:r>
          </a:p>
        </p:txBody>
      </p:sp>
      <p:sp>
        <p:nvSpPr>
          <p:cNvPr id="14" name="Graphic 11">
            <a:extLst>
              <a:ext uri="{FF2B5EF4-FFF2-40B4-BE49-F238E27FC236}">
                <a16:creationId xmlns:a16="http://schemas.microsoft.com/office/drawing/2014/main" id="{CB3892E6-C0EF-334F-A971-D283FB7AC21E}"/>
              </a:ext>
            </a:extLst>
          </p:cNvPr>
          <p:cNvSpPr/>
          <p:nvPr/>
        </p:nvSpPr>
        <p:spPr>
          <a:xfrm>
            <a:off x="-377" y="253348"/>
            <a:ext cx="6350498" cy="5808382"/>
          </a:xfrm>
          <a:custGeom>
            <a:avLst/>
            <a:gdLst>
              <a:gd name="connsiteX0" fmla="*/ 0 w 1041400"/>
              <a:gd name="connsiteY0" fmla="*/ 0 h 952500"/>
              <a:gd name="connsiteX1" fmla="*/ 568036 w 1041400"/>
              <a:gd name="connsiteY1" fmla="*/ 0 h 952500"/>
              <a:gd name="connsiteX2" fmla="*/ 1041400 w 1041400"/>
              <a:gd name="connsiteY2" fmla="*/ 476250 h 952500"/>
              <a:gd name="connsiteX3" fmla="*/ 1041400 w 1041400"/>
              <a:gd name="connsiteY3" fmla="*/ 476250 h 952500"/>
              <a:gd name="connsiteX4" fmla="*/ 568036 w 1041400"/>
              <a:gd name="connsiteY4" fmla="*/ 952500 h 952500"/>
              <a:gd name="connsiteX5" fmla="*/ 0 w 1041400"/>
              <a:gd name="connsiteY5" fmla="*/ 952500 h 952500"/>
              <a:gd name="connsiteX6" fmla="*/ 0 w 1041400"/>
              <a:gd name="connsiteY6" fmla="*/ 952500 h 952500"/>
              <a:gd name="connsiteX7" fmla="*/ 0 w 1041400"/>
              <a:gd name="connsiteY7" fmla="*/ 0 h 952500"/>
              <a:gd name="connsiteX8" fmla="*/ 0 w 1041400"/>
              <a:gd name="connsiteY8" fmla="*/ 0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400" h="952500">
                <a:moveTo>
                  <a:pt x="0" y="0"/>
                </a:moveTo>
                <a:lnTo>
                  <a:pt x="568036" y="0"/>
                </a:lnTo>
                <a:cubicBezTo>
                  <a:pt x="829468" y="0"/>
                  <a:pt x="1041400" y="213224"/>
                  <a:pt x="1041400" y="476250"/>
                </a:cubicBezTo>
                <a:lnTo>
                  <a:pt x="1041400" y="476250"/>
                </a:lnTo>
                <a:cubicBezTo>
                  <a:pt x="1041400" y="739276"/>
                  <a:pt x="829468" y="952500"/>
                  <a:pt x="568036" y="952500"/>
                </a:cubicBezTo>
                <a:lnTo>
                  <a:pt x="0" y="952500"/>
                </a:lnTo>
                <a:lnTo>
                  <a:pt x="0" y="952500"/>
                </a:lnTo>
                <a:lnTo>
                  <a:pt x="0" y="0"/>
                </a:lnTo>
                <a:lnTo>
                  <a:pt x="0" y="0"/>
                </a:lnTo>
                <a:close/>
              </a:path>
            </a:pathLst>
          </a:custGeom>
          <a:solidFill>
            <a:schemeClr val="bg1"/>
          </a:solidFill>
          <a:ln w="9438" cap="flat">
            <a:noFill/>
            <a:prstDash val="solid"/>
            <a:miter/>
          </a:ln>
        </p:spPr>
        <p:txBody>
          <a:bodyPr rtlCol="0" anchor="ctr"/>
          <a:lstStyle/>
          <a:p>
            <a:endParaRPr lang="en-US" sz="900" b="0" i="0" dirty="0">
              <a:latin typeface="FS Albert Pro" panose="02000503040000020004" pitchFamily="2" charset="0"/>
            </a:endParaRPr>
          </a:p>
        </p:txBody>
      </p:sp>
      <p:sp>
        <p:nvSpPr>
          <p:cNvPr id="13" name="Text Placeholder 2">
            <a:extLst>
              <a:ext uri="{FF2B5EF4-FFF2-40B4-BE49-F238E27FC236}">
                <a16:creationId xmlns:a16="http://schemas.microsoft.com/office/drawing/2014/main" id="{546F42B1-6F02-9946-A555-B2FEB5F1571A}"/>
              </a:ext>
            </a:extLst>
          </p:cNvPr>
          <p:cNvSpPr>
            <a:spLocks noGrp="1"/>
          </p:cNvSpPr>
          <p:nvPr>
            <p:ph type="body" sz="quarter" idx="10" hasCustomPrompt="1"/>
          </p:nvPr>
        </p:nvSpPr>
        <p:spPr>
          <a:xfrm>
            <a:off x="228600" y="3183804"/>
            <a:ext cx="5335682" cy="933589"/>
          </a:xfrm>
          <a:prstGeom prst="rect">
            <a:avLst/>
          </a:prstGeom>
          <a:ln w="12700">
            <a:miter lim="400000"/>
          </a:ln>
        </p:spPr>
        <p:txBody>
          <a:bodyPr wrap="square" lIns="50800" tIns="50800" rIns="50800" bIns="50800">
            <a:spAutoFit/>
          </a:bodyPr>
          <a:lstStyle>
            <a:lvl1pPr marL="10317" indent="0" algn="l">
              <a:lnSpc>
                <a:spcPct val="100000"/>
              </a:lnSpc>
              <a:tabLst/>
              <a:defRPr lang="en-US" sz="1800" smtClean="0">
                <a:solidFill>
                  <a:schemeClr val="accent1"/>
                </a:solidFill>
                <a:effectLst/>
              </a:defRPr>
            </a:lvl1pPr>
            <a:lvl2pPr marL="10317" indent="0" algn="l">
              <a:tabLst/>
              <a:defRPr kumimoji="0" lang="en-US" sz="2000" b="0" i="0" u="none" strike="noStrike" cap="none" spc="0" normalizeH="0" baseline="0" dirty="0" smtClean="0">
                <a:ln>
                  <a:noFill/>
                </a:ln>
                <a:solidFill>
                  <a:srgbClr val="FFFFFF"/>
                </a:solidFill>
                <a:effectLst/>
                <a:uFillTx/>
                <a:latin typeface="+mj-lt"/>
                <a:ea typeface="+mj-ea"/>
                <a:cs typeface="+mj-cs"/>
                <a:sym typeface="FSAlbertPro-Light"/>
              </a:defRPr>
            </a:lvl2pPr>
            <a:lvl3pPr marL="10317" indent="0" algn="l">
              <a:tabLst/>
              <a:defRPr kumimoji="0" lang="en-US" sz="2000" b="0" i="0" u="none" strike="noStrike" cap="none" spc="0" normalizeH="0" baseline="0" dirty="0" smtClean="0">
                <a:ln>
                  <a:noFill/>
                </a:ln>
                <a:solidFill>
                  <a:srgbClr val="FFFFFF"/>
                </a:solidFill>
                <a:effectLst/>
                <a:uFillTx/>
                <a:latin typeface="+mj-lt"/>
                <a:ea typeface="+mj-ea"/>
                <a:cs typeface="+mj-cs"/>
                <a:sym typeface="FSAlbertPro-Light"/>
              </a:defRPr>
            </a:lvl3pPr>
            <a:lvl4pPr marL="10317" indent="0" algn="l">
              <a:tabLst/>
              <a:defRPr kumimoji="0" lang="en-US" sz="2000" b="0" i="0" u="none" strike="noStrike" cap="none" spc="0" normalizeH="0" baseline="0" dirty="0" smtClean="0">
                <a:ln>
                  <a:noFill/>
                </a:ln>
                <a:solidFill>
                  <a:srgbClr val="FFFFFF"/>
                </a:solidFill>
                <a:effectLst/>
                <a:uFillTx/>
                <a:latin typeface="+mj-lt"/>
                <a:ea typeface="+mj-ea"/>
                <a:cs typeface="+mj-cs"/>
                <a:sym typeface="FSAlbertPro-Light"/>
              </a:defRPr>
            </a:lvl4pPr>
            <a:lvl5pPr marL="10317" indent="0" algn="l">
              <a:tabLst/>
              <a:defRPr kumimoji="0" lang="en-US" sz="2000" b="0" i="0" u="none" strike="noStrike" cap="none" spc="0" normalizeH="0" baseline="0" dirty="0">
                <a:ln>
                  <a:noFill/>
                </a:ln>
                <a:solidFill>
                  <a:srgbClr val="FFFFFF"/>
                </a:solidFill>
                <a:effectLst/>
                <a:uFillTx/>
                <a:latin typeface="+mj-lt"/>
                <a:ea typeface="+mj-ea"/>
                <a:cs typeface="+mj-cs"/>
                <a:sym typeface="FSAlbertPro-Light"/>
              </a:defRPr>
            </a:lvl5pPr>
          </a:lstStyle>
          <a:p>
            <a:r>
              <a:rPr lang="en-US" dirty="0">
                <a:solidFill>
                  <a:srgbClr val="06032F"/>
                </a:solidFill>
                <a:effectLst/>
                <a:latin typeface="FS Albert Pro Light" panose="02000503040000020004" pitchFamily="2" charset="0"/>
              </a:rPr>
              <a:t>Lorem ipsum dolor sit </a:t>
            </a:r>
            <a:r>
              <a:rPr lang="en-US" dirty="0" err="1">
                <a:solidFill>
                  <a:srgbClr val="06032F"/>
                </a:solidFill>
                <a:effectLst/>
                <a:latin typeface="FS Albert Pro Light" panose="02000503040000020004" pitchFamily="2" charset="0"/>
              </a:rPr>
              <a:t>amet</a:t>
            </a:r>
            <a:r>
              <a:rPr lang="en-US" dirty="0">
                <a:solidFill>
                  <a:srgbClr val="06032F"/>
                </a:solidFill>
                <a:effectLst/>
                <a:latin typeface="FS Albert Pro Light" panose="02000503040000020004" pitchFamily="2" charset="0"/>
              </a:rPr>
              <a:t>, an minim </a:t>
            </a:r>
            <a:r>
              <a:rPr lang="en-US" dirty="0" err="1">
                <a:solidFill>
                  <a:srgbClr val="06032F"/>
                </a:solidFill>
                <a:effectLst/>
                <a:latin typeface="FS Albert Pro Light" panose="02000503040000020004" pitchFamily="2" charset="0"/>
              </a:rPr>
              <a:t>aeque</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inciderint</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mei</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mei</a:t>
            </a:r>
            <a:r>
              <a:rPr lang="en-US" dirty="0">
                <a:solidFill>
                  <a:srgbClr val="06032F"/>
                </a:solidFill>
                <a:effectLst/>
                <a:latin typeface="FS Albert Pro Light" panose="02000503040000020004" pitchFamily="2" charset="0"/>
              </a:rPr>
              <a:t> et </a:t>
            </a:r>
            <a:r>
              <a:rPr lang="en-US" dirty="0" err="1">
                <a:solidFill>
                  <a:srgbClr val="06032F"/>
                </a:solidFill>
                <a:effectLst/>
                <a:latin typeface="FS Albert Pro Light" panose="02000503040000020004" pitchFamily="2" charset="0"/>
              </a:rPr>
              <a:t>dicat</a:t>
            </a:r>
            <a:r>
              <a:rPr lang="en-US" dirty="0">
                <a:solidFill>
                  <a:srgbClr val="06032F"/>
                </a:solidFill>
                <a:effectLst/>
                <a:latin typeface="FS Albert Pro Light" panose="02000503040000020004" pitchFamily="2" charset="0"/>
              </a:rPr>
              <a:t> facer, no </a:t>
            </a:r>
            <a:r>
              <a:rPr lang="en-US" dirty="0" err="1">
                <a:solidFill>
                  <a:srgbClr val="06032F"/>
                </a:solidFill>
                <a:effectLst/>
                <a:latin typeface="FS Albert Pro Light" panose="02000503040000020004" pitchFamily="2" charset="0"/>
              </a:rPr>
              <a:t>suas</a:t>
            </a:r>
            <a:r>
              <a:rPr lang="en-US" dirty="0">
                <a:solidFill>
                  <a:srgbClr val="06032F"/>
                </a:solidFill>
                <a:effectLst/>
                <a:latin typeface="FS Albert Pro Light" panose="02000503040000020004" pitchFamily="2" charset="0"/>
              </a:rPr>
              <a:t> ipsum </a:t>
            </a:r>
            <a:r>
              <a:rPr lang="en-US" dirty="0" err="1">
                <a:solidFill>
                  <a:srgbClr val="06032F"/>
                </a:solidFill>
                <a:effectLst/>
                <a:latin typeface="FS Albert Pro Light" panose="02000503040000020004" pitchFamily="2" charset="0"/>
              </a:rPr>
              <a:t>audiam</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eum</a:t>
            </a:r>
            <a:r>
              <a:rPr lang="en-US" dirty="0">
                <a:solidFill>
                  <a:srgbClr val="06032F"/>
                </a:solidFill>
                <a:effectLst/>
                <a:latin typeface="FS Albert Pro Light" panose="02000503040000020004" pitchFamily="2" charset="0"/>
              </a:rPr>
              <a:t>. Eu </a:t>
            </a:r>
            <a:r>
              <a:rPr lang="en-US" dirty="0" err="1">
                <a:solidFill>
                  <a:srgbClr val="06032F"/>
                </a:solidFill>
                <a:effectLst/>
                <a:latin typeface="FS Albert Pro Light" panose="02000503040000020004" pitchFamily="2" charset="0"/>
              </a:rPr>
              <a:t>nam</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enim</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melius</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ocurreret</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mei</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dicunt</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fastidii</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ei</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Ea</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omnes</a:t>
            </a:r>
            <a:r>
              <a:rPr lang="en-US" dirty="0">
                <a:solidFill>
                  <a:srgbClr val="06032F"/>
                </a:solidFill>
                <a:effectLst/>
                <a:latin typeface="FS Albert Pro Light" panose="02000503040000020004" pitchFamily="2" charset="0"/>
              </a:rPr>
              <a:t> utroque </a:t>
            </a:r>
            <a:r>
              <a:rPr lang="en-US" dirty="0" err="1">
                <a:solidFill>
                  <a:srgbClr val="06032F"/>
                </a:solidFill>
                <a:effectLst/>
                <a:latin typeface="FS Albert Pro Light" panose="02000503040000020004" pitchFamily="2" charset="0"/>
              </a:rPr>
              <a:t>ius</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elit</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iuvaret</a:t>
            </a:r>
            <a:r>
              <a:rPr lang="en-US" dirty="0">
                <a:solidFill>
                  <a:srgbClr val="06032F"/>
                </a:solidFill>
                <a:effectLst/>
                <a:latin typeface="FS Albert Pro Light" panose="02000503040000020004" pitchFamily="2" charset="0"/>
              </a:rPr>
              <a:t> has at.</a:t>
            </a:r>
          </a:p>
        </p:txBody>
      </p:sp>
      <p:sp>
        <p:nvSpPr>
          <p:cNvPr id="6" name="Title 5">
            <a:extLst>
              <a:ext uri="{FF2B5EF4-FFF2-40B4-BE49-F238E27FC236}">
                <a16:creationId xmlns:a16="http://schemas.microsoft.com/office/drawing/2014/main" id="{AECA42AC-7806-D145-A825-7C5F89AFA84C}"/>
              </a:ext>
            </a:extLst>
          </p:cNvPr>
          <p:cNvSpPr>
            <a:spLocks noGrp="1"/>
          </p:cNvSpPr>
          <p:nvPr>
            <p:ph type="title" hasCustomPrompt="1"/>
          </p:nvPr>
        </p:nvSpPr>
        <p:spPr>
          <a:xfrm>
            <a:off x="228600" y="1379483"/>
            <a:ext cx="5335681" cy="1627366"/>
          </a:xfrm>
          <a:prstGeom prst="rect">
            <a:avLst/>
          </a:prstGeom>
        </p:spPr>
        <p:txBody>
          <a:bodyPr anchor="b">
            <a:normAutofit/>
          </a:bodyPr>
          <a:lstStyle>
            <a:lvl1pPr>
              <a:lnSpc>
                <a:spcPct val="90000"/>
              </a:lnSpc>
              <a:defRPr lang="en-US" sz="2999" smtClean="0">
                <a:solidFill>
                  <a:schemeClr val="accent1"/>
                </a:solidFill>
                <a:effectLst/>
              </a:defRPr>
            </a:lvl1pPr>
          </a:lstStyle>
          <a:p>
            <a:r>
              <a:rPr lang="en-US" dirty="0">
                <a:solidFill>
                  <a:srgbClr val="06032F"/>
                </a:solidFill>
                <a:effectLst/>
                <a:latin typeface="FS Albert Pro Light" panose="02000503040000020004" pitchFamily="2" charset="0"/>
              </a:rPr>
              <a:t>Short content slide with large image. Lorem ipsum dolor sit </a:t>
            </a:r>
            <a:r>
              <a:rPr lang="en-US" dirty="0" err="1">
                <a:solidFill>
                  <a:srgbClr val="06032F"/>
                </a:solidFill>
                <a:effectLst/>
                <a:latin typeface="FS Albert Pro Light" panose="02000503040000020004" pitchFamily="2" charset="0"/>
              </a:rPr>
              <a:t>amet</a:t>
            </a:r>
            <a:r>
              <a:rPr lang="en-US" dirty="0">
                <a:solidFill>
                  <a:srgbClr val="06032F"/>
                </a:solidFill>
                <a:effectLst/>
                <a:latin typeface="FS Albert Pro Light" panose="02000503040000020004" pitchFamily="2" charset="0"/>
              </a:rPr>
              <a:t>, an minim.</a:t>
            </a:r>
          </a:p>
        </p:txBody>
      </p:sp>
      <p:grpSp>
        <p:nvGrpSpPr>
          <p:cNvPr id="17" name="Group 16">
            <a:extLst>
              <a:ext uri="{FF2B5EF4-FFF2-40B4-BE49-F238E27FC236}">
                <a16:creationId xmlns:a16="http://schemas.microsoft.com/office/drawing/2014/main" id="{3F51D898-90F8-D945-9116-A15FEFB142D9}"/>
              </a:ext>
            </a:extLst>
          </p:cNvPr>
          <p:cNvGrpSpPr/>
          <p:nvPr userDrawn="1"/>
        </p:nvGrpSpPr>
        <p:grpSpPr>
          <a:xfrm>
            <a:off x="-377" y="6309248"/>
            <a:ext cx="4183778" cy="553324"/>
            <a:chOff x="-755" y="12618496"/>
            <a:chExt cx="8367556" cy="1106648"/>
          </a:xfrm>
        </p:grpSpPr>
        <p:grpSp>
          <p:nvGrpSpPr>
            <p:cNvPr id="21" name="Group 20">
              <a:extLst>
                <a:ext uri="{FF2B5EF4-FFF2-40B4-BE49-F238E27FC236}">
                  <a16:creationId xmlns:a16="http://schemas.microsoft.com/office/drawing/2014/main" id="{951D7387-A763-EF47-950A-13884AEC4B36}"/>
                </a:ext>
              </a:extLst>
            </p:cNvPr>
            <p:cNvGrpSpPr/>
            <p:nvPr userDrawn="1"/>
          </p:nvGrpSpPr>
          <p:grpSpPr>
            <a:xfrm>
              <a:off x="1" y="12627864"/>
              <a:ext cx="8366800" cy="1097280"/>
              <a:chOff x="-58710091" y="-1"/>
              <a:chExt cx="77340167" cy="10058402"/>
            </a:xfrm>
            <a:solidFill>
              <a:schemeClr val="accent5"/>
            </a:solidFill>
          </p:grpSpPr>
          <p:pic>
            <p:nvPicPr>
              <p:cNvPr id="28" name="Graphic 27">
                <a:extLst>
                  <a:ext uri="{FF2B5EF4-FFF2-40B4-BE49-F238E27FC236}">
                    <a16:creationId xmlns:a16="http://schemas.microsoft.com/office/drawing/2014/main" id="{9D0CDFAC-3A34-4C4A-8772-84F165AAF7D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4" name="Rectangle 33">
                <a:extLst>
                  <a:ext uri="{FF2B5EF4-FFF2-40B4-BE49-F238E27FC236}">
                    <a16:creationId xmlns:a16="http://schemas.microsoft.com/office/drawing/2014/main" id="{79C30B27-FDD9-D342-9CFC-6D27981A54EA}"/>
                  </a:ext>
                </a:extLst>
              </p:cNvPr>
              <p:cNvSpPr/>
              <p:nvPr userDrawn="1"/>
            </p:nvSpPr>
            <p:spPr>
              <a:xfrm>
                <a:off x="-58710091" y="-1"/>
                <a:ext cx="70902098"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grpSp>
          <p:nvGrpSpPr>
            <p:cNvPr id="22" name="Group 21">
              <a:extLst>
                <a:ext uri="{FF2B5EF4-FFF2-40B4-BE49-F238E27FC236}">
                  <a16:creationId xmlns:a16="http://schemas.microsoft.com/office/drawing/2014/main" id="{5A48F9F0-BE7A-DC4F-B49A-1407B3101131}"/>
                </a:ext>
              </a:extLst>
            </p:cNvPr>
            <p:cNvGrpSpPr/>
            <p:nvPr userDrawn="1"/>
          </p:nvGrpSpPr>
          <p:grpSpPr>
            <a:xfrm>
              <a:off x="-755" y="12627864"/>
              <a:ext cx="2413264" cy="1097280"/>
              <a:chOff x="-3677406" y="-1"/>
              <a:chExt cx="22307482" cy="10058402"/>
            </a:xfrm>
          </p:grpSpPr>
          <p:pic>
            <p:nvPicPr>
              <p:cNvPr id="26" name="Graphic 25">
                <a:extLst>
                  <a:ext uri="{FF2B5EF4-FFF2-40B4-BE49-F238E27FC236}">
                    <a16:creationId xmlns:a16="http://schemas.microsoft.com/office/drawing/2014/main" id="{518184C7-EAE4-ED4D-A54D-2CE4C36CF92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7" name="Rectangle 26">
                <a:extLst>
                  <a:ext uri="{FF2B5EF4-FFF2-40B4-BE49-F238E27FC236}">
                    <a16:creationId xmlns:a16="http://schemas.microsoft.com/office/drawing/2014/main" id="{C6BF2AEE-E178-1642-86D3-BCD72C94EEC6}"/>
                  </a:ext>
                </a:extLst>
              </p:cNvPr>
              <p:cNvSpPr/>
              <p:nvPr userDrawn="1"/>
            </p:nvSpPr>
            <p:spPr>
              <a:xfrm>
                <a:off x="-3677406" y="-1"/>
                <a:ext cx="15869404"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pic>
          <p:nvPicPr>
            <p:cNvPr id="23" name="Graphic 22">
              <a:extLst>
                <a:ext uri="{FF2B5EF4-FFF2-40B4-BE49-F238E27FC236}">
                  <a16:creationId xmlns:a16="http://schemas.microsoft.com/office/drawing/2014/main" id="{078BB767-D6F5-7F40-9020-F7D84C20B03C}"/>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4" name="Date Placeholder 3">
            <a:extLst>
              <a:ext uri="{FF2B5EF4-FFF2-40B4-BE49-F238E27FC236}">
                <a16:creationId xmlns:a16="http://schemas.microsoft.com/office/drawing/2014/main" id="{C6646F47-7785-EF4A-8563-D8C884532AB6}"/>
              </a:ext>
            </a:extLst>
          </p:cNvPr>
          <p:cNvSpPr>
            <a:spLocks noGrp="1"/>
          </p:cNvSpPr>
          <p:nvPr>
            <p:ph type="dt" sz="half" idx="14"/>
          </p:nvPr>
        </p:nvSpPr>
        <p:spPr/>
        <p:txBody>
          <a:bodyPr/>
          <a:lstStyle/>
          <a:p>
            <a:endParaRPr lang="en-US" dirty="0"/>
          </a:p>
        </p:txBody>
      </p:sp>
      <p:sp>
        <p:nvSpPr>
          <p:cNvPr id="5" name="Footer Placeholder 4">
            <a:extLst>
              <a:ext uri="{FF2B5EF4-FFF2-40B4-BE49-F238E27FC236}">
                <a16:creationId xmlns:a16="http://schemas.microsoft.com/office/drawing/2014/main" id="{B2250D15-4EF1-A64B-BD03-01A759657B9A}"/>
              </a:ext>
            </a:extLst>
          </p:cNvPr>
          <p:cNvSpPr>
            <a:spLocks noGrp="1"/>
          </p:cNvSpPr>
          <p:nvPr>
            <p:ph type="ftr" sz="quarter" idx="15"/>
          </p:nvPr>
        </p:nvSpPr>
        <p:spPr/>
        <p:txBody>
          <a:bodyPr/>
          <a:lstStyle/>
          <a:p>
            <a:pPr defTabSz="154751">
              <a:lnSpc>
                <a:spcPct val="120000"/>
              </a:lnSpc>
            </a:pPr>
            <a:r>
              <a:rPr lang="en-US"/>
              <a:t>AccuCath Ace™ Intravascular Catheter with BD Cue™ Needle Tracking System</a:t>
            </a:r>
            <a:endParaRPr lang="en-US" dirty="0"/>
          </a:p>
        </p:txBody>
      </p:sp>
      <p:sp>
        <p:nvSpPr>
          <p:cNvPr id="7" name="Slide Number Placeholder 6">
            <a:extLst>
              <a:ext uri="{FF2B5EF4-FFF2-40B4-BE49-F238E27FC236}">
                <a16:creationId xmlns:a16="http://schemas.microsoft.com/office/drawing/2014/main" id="{DD5F4BD8-13B7-FB4F-9561-F78A79CAFDBA}"/>
              </a:ext>
            </a:extLst>
          </p:cNvPr>
          <p:cNvSpPr>
            <a:spLocks noGrp="1"/>
          </p:cNvSpPr>
          <p:nvPr>
            <p:ph type="sldNum" sz="quarter" idx="16"/>
          </p:nvPr>
        </p:nvSpPr>
        <p:spPr/>
        <p:txBody>
          <a:bodyPr/>
          <a:lstStyle/>
          <a:p>
            <a:fld id="{86CB4B4D-7CA3-9044-876B-883B54F8677D}" type="slidenum">
              <a:rPr lang="en-US" smtClean="0"/>
              <a:pPr/>
              <a:t>‹#›</a:t>
            </a:fld>
            <a:endParaRPr lang="en-US" dirty="0"/>
          </a:p>
        </p:txBody>
      </p:sp>
      <p:sp>
        <p:nvSpPr>
          <p:cNvPr id="19" name="TextBox 18">
            <a:extLst>
              <a:ext uri="{FF2B5EF4-FFF2-40B4-BE49-F238E27FC236}">
                <a16:creationId xmlns:a16="http://schemas.microsoft.com/office/drawing/2014/main" id="{318051EF-3A67-FE41-BE9F-C56F5F375DD5}"/>
              </a:ext>
            </a:extLst>
          </p:cNvPr>
          <p:cNvSpPr txBox="1"/>
          <p:nvPr userDrawn="1"/>
        </p:nvSpPr>
        <p:spPr>
          <a:xfrm>
            <a:off x="12328071" y="1351508"/>
            <a:ext cx="2367644" cy="1569660"/>
          </a:xfrm>
          <a:prstGeom prst="rect">
            <a:avLst/>
          </a:prstGeom>
          <a:noFill/>
          <a:ln w="12700">
            <a:miter lim="400000"/>
          </a:ln>
        </p:spPr>
        <p:txBody>
          <a:bodyPr wrap="square">
            <a:spAutoFit/>
          </a:bodyPr>
          <a:lstStyle/>
          <a:p>
            <a:pPr marL="0" marR="0" indent="0" algn="l" defTabSz="1218925"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To change the image on this slide: </a:t>
            </a:r>
          </a:p>
          <a:p>
            <a:pPr marL="228554" marR="0" indent="-228554" algn="l" defTabSz="1218925" rtl="0" fontAlgn="auto" latinLnBrk="0" hangingPunct="0">
              <a:lnSpc>
                <a:spcPct val="100000"/>
              </a:lnSpc>
              <a:spcBef>
                <a:spcPts val="0"/>
              </a:spcBef>
              <a:spcAft>
                <a:spcPts val="0"/>
              </a:spcAft>
              <a:buClrTx/>
              <a:buSzTx/>
              <a:buFont typeface="+mj-lt"/>
              <a:buAutoNum type="arabicPeriod"/>
              <a:tabLst/>
            </a:pP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Delete existing image</a:t>
            </a:r>
          </a:p>
          <a:p>
            <a:pPr marL="228554" marR="0" indent="-228554" algn="l" defTabSz="1218925" rtl="0" fontAlgn="auto" latinLnBrk="0" hangingPunct="0">
              <a:lnSpc>
                <a:spcPct val="100000"/>
              </a:lnSpc>
              <a:spcBef>
                <a:spcPts val="0"/>
              </a:spcBef>
              <a:spcAft>
                <a:spcPts val="0"/>
              </a:spcAft>
              <a:buClrTx/>
              <a:buSzTx/>
              <a:buFont typeface="+mj-lt"/>
              <a:buAutoNum type="arabicPeriod"/>
              <a:tabLst/>
            </a:pP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Drag and drop new image </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(jpeg or png preferred) </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into placeholder</a:t>
            </a:r>
          </a:p>
          <a:p>
            <a:pPr marL="228554" marR="0" indent="-228554" algn="l" defTabSz="1218925" rtl="0" fontAlgn="auto" latinLnBrk="0" hangingPunct="0">
              <a:lnSpc>
                <a:spcPct val="100000"/>
              </a:lnSpc>
              <a:spcBef>
                <a:spcPts val="0"/>
              </a:spcBef>
              <a:spcAft>
                <a:spcPts val="0"/>
              </a:spcAft>
              <a:buClrTx/>
              <a:buSzTx/>
              <a:buFont typeface="+mj-lt"/>
              <a:buAutoNum type="arabicPeriod"/>
              <a:tabLst/>
            </a:pP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Select the new image and </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“send to back” so that it is </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behind the shape</a:t>
            </a:r>
          </a:p>
        </p:txBody>
      </p:sp>
    </p:spTree>
    <p:extLst>
      <p:ext uri="{BB962C8B-B14F-4D97-AF65-F5344CB8AC3E}">
        <p14:creationId xmlns:p14="http://schemas.microsoft.com/office/powerpoint/2010/main" val="2126640435"/>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Image w Content (Blue footer)">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67236BF-E321-DE4C-9191-1FDDC8A7DA58}"/>
              </a:ext>
            </a:extLst>
          </p:cNvPr>
          <p:cNvGrpSpPr/>
          <p:nvPr userDrawn="1"/>
        </p:nvGrpSpPr>
        <p:grpSpPr>
          <a:xfrm>
            <a:off x="-377" y="6309248"/>
            <a:ext cx="4183778" cy="553324"/>
            <a:chOff x="-755" y="12618496"/>
            <a:chExt cx="8367556" cy="1106648"/>
          </a:xfrm>
        </p:grpSpPr>
        <p:grpSp>
          <p:nvGrpSpPr>
            <p:cNvPr id="19" name="Group 18">
              <a:extLst>
                <a:ext uri="{FF2B5EF4-FFF2-40B4-BE49-F238E27FC236}">
                  <a16:creationId xmlns:a16="http://schemas.microsoft.com/office/drawing/2014/main" id="{8887AAA2-4387-BC49-9D63-EA45A3DC9623}"/>
                </a:ext>
              </a:extLst>
            </p:cNvPr>
            <p:cNvGrpSpPr/>
            <p:nvPr userDrawn="1"/>
          </p:nvGrpSpPr>
          <p:grpSpPr>
            <a:xfrm>
              <a:off x="1" y="12627864"/>
              <a:ext cx="8366800" cy="1097280"/>
              <a:chOff x="-58710091" y="-1"/>
              <a:chExt cx="77340167" cy="10058402"/>
            </a:xfrm>
            <a:solidFill>
              <a:schemeClr val="accent5"/>
            </a:solidFill>
          </p:grpSpPr>
          <p:pic>
            <p:nvPicPr>
              <p:cNvPr id="31" name="Graphic 30">
                <a:extLst>
                  <a:ext uri="{FF2B5EF4-FFF2-40B4-BE49-F238E27FC236}">
                    <a16:creationId xmlns:a16="http://schemas.microsoft.com/office/drawing/2014/main" id="{C0A20F20-59FF-9744-ADE5-06EC785059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2" name="Rectangle 31">
                <a:extLst>
                  <a:ext uri="{FF2B5EF4-FFF2-40B4-BE49-F238E27FC236}">
                    <a16:creationId xmlns:a16="http://schemas.microsoft.com/office/drawing/2014/main" id="{D6EF7D9E-663F-C64C-8456-1107043D4F7A}"/>
                  </a:ext>
                </a:extLst>
              </p:cNvPr>
              <p:cNvSpPr/>
              <p:nvPr userDrawn="1"/>
            </p:nvSpPr>
            <p:spPr>
              <a:xfrm>
                <a:off x="-58710091" y="-1"/>
                <a:ext cx="70902098"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20" name="Group 19">
              <a:extLst>
                <a:ext uri="{FF2B5EF4-FFF2-40B4-BE49-F238E27FC236}">
                  <a16:creationId xmlns:a16="http://schemas.microsoft.com/office/drawing/2014/main" id="{36ECE530-004F-9F4B-B372-00F300166A75}"/>
                </a:ext>
              </a:extLst>
            </p:cNvPr>
            <p:cNvGrpSpPr/>
            <p:nvPr userDrawn="1"/>
          </p:nvGrpSpPr>
          <p:grpSpPr>
            <a:xfrm>
              <a:off x="-755" y="12627864"/>
              <a:ext cx="2413264" cy="1097280"/>
              <a:chOff x="-3677406" y="-1"/>
              <a:chExt cx="22307482" cy="10058402"/>
            </a:xfrm>
          </p:grpSpPr>
          <p:pic>
            <p:nvPicPr>
              <p:cNvPr id="29" name="Graphic 28">
                <a:extLst>
                  <a:ext uri="{FF2B5EF4-FFF2-40B4-BE49-F238E27FC236}">
                    <a16:creationId xmlns:a16="http://schemas.microsoft.com/office/drawing/2014/main" id="{0D95D349-FEB9-0942-B401-6B389994871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30" name="Rectangle 29">
                <a:extLst>
                  <a:ext uri="{FF2B5EF4-FFF2-40B4-BE49-F238E27FC236}">
                    <a16:creationId xmlns:a16="http://schemas.microsoft.com/office/drawing/2014/main" id="{56BF71FF-108A-4347-A078-7B542F7E8D1A}"/>
                  </a:ext>
                </a:extLst>
              </p:cNvPr>
              <p:cNvSpPr/>
              <p:nvPr userDrawn="1"/>
            </p:nvSpPr>
            <p:spPr>
              <a:xfrm>
                <a:off x="-3677406" y="-1"/>
                <a:ext cx="15869404" cy="10058402"/>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24" name="Graphic 23">
              <a:extLst>
                <a:ext uri="{FF2B5EF4-FFF2-40B4-BE49-F238E27FC236}">
                  <a16:creationId xmlns:a16="http://schemas.microsoft.com/office/drawing/2014/main" id="{F000F1DE-971C-F54D-B80B-3383A7678CD9}"/>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8" name="Picture Placeholder 7">
            <a:extLst>
              <a:ext uri="{FF2B5EF4-FFF2-40B4-BE49-F238E27FC236}">
                <a16:creationId xmlns:a16="http://schemas.microsoft.com/office/drawing/2014/main" id="{DD06637D-F305-7849-BA2A-6B2F025EEEEE}"/>
              </a:ext>
            </a:extLst>
          </p:cNvPr>
          <p:cNvSpPr>
            <a:spLocks noGrp="1"/>
          </p:cNvSpPr>
          <p:nvPr>
            <p:ph type="pic" sz="quarter" idx="13" hasCustomPrompt="1"/>
          </p:nvPr>
        </p:nvSpPr>
        <p:spPr>
          <a:xfrm>
            <a:off x="0" y="0"/>
            <a:ext cx="12192000" cy="6315075"/>
          </a:xfrm>
          <a:prstGeom prst="rect">
            <a:avLst/>
          </a:prstGeom>
          <a:solidFill>
            <a:schemeClr val="bg2"/>
          </a:solidFill>
        </p:spPr>
        <p:txBody>
          <a:bodyPr/>
          <a:lstStyle>
            <a:lvl1pPr algn="r">
              <a:defRPr>
                <a:solidFill>
                  <a:schemeClr val="accent1"/>
                </a:solidFill>
              </a:defRPr>
            </a:lvl1pPr>
          </a:lstStyle>
          <a:p>
            <a:r>
              <a:rPr lang="en-US" dirty="0"/>
              <a:t>Image</a:t>
            </a:r>
          </a:p>
        </p:txBody>
      </p:sp>
      <p:sp>
        <p:nvSpPr>
          <p:cNvPr id="14" name="Graphic 11">
            <a:extLst>
              <a:ext uri="{FF2B5EF4-FFF2-40B4-BE49-F238E27FC236}">
                <a16:creationId xmlns:a16="http://schemas.microsoft.com/office/drawing/2014/main" id="{CB3892E6-C0EF-334F-A971-D283FB7AC21E}"/>
              </a:ext>
            </a:extLst>
          </p:cNvPr>
          <p:cNvSpPr/>
          <p:nvPr/>
        </p:nvSpPr>
        <p:spPr>
          <a:xfrm>
            <a:off x="-377" y="253348"/>
            <a:ext cx="6350498" cy="5808382"/>
          </a:xfrm>
          <a:custGeom>
            <a:avLst/>
            <a:gdLst>
              <a:gd name="connsiteX0" fmla="*/ 0 w 1041400"/>
              <a:gd name="connsiteY0" fmla="*/ 0 h 952500"/>
              <a:gd name="connsiteX1" fmla="*/ 568036 w 1041400"/>
              <a:gd name="connsiteY1" fmla="*/ 0 h 952500"/>
              <a:gd name="connsiteX2" fmla="*/ 1041400 w 1041400"/>
              <a:gd name="connsiteY2" fmla="*/ 476250 h 952500"/>
              <a:gd name="connsiteX3" fmla="*/ 1041400 w 1041400"/>
              <a:gd name="connsiteY3" fmla="*/ 476250 h 952500"/>
              <a:gd name="connsiteX4" fmla="*/ 568036 w 1041400"/>
              <a:gd name="connsiteY4" fmla="*/ 952500 h 952500"/>
              <a:gd name="connsiteX5" fmla="*/ 0 w 1041400"/>
              <a:gd name="connsiteY5" fmla="*/ 952500 h 952500"/>
              <a:gd name="connsiteX6" fmla="*/ 0 w 1041400"/>
              <a:gd name="connsiteY6" fmla="*/ 952500 h 952500"/>
              <a:gd name="connsiteX7" fmla="*/ 0 w 1041400"/>
              <a:gd name="connsiteY7" fmla="*/ 0 h 952500"/>
              <a:gd name="connsiteX8" fmla="*/ 0 w 1041400"/>
              <a:gd name="connsiteY8" fmla="*/ 0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400" h="952500">
                <a:moveTo>
                  <a:pt x="0" y="0"/>
                </a:moveTo>
                <a:lnTo>
                  <a:pt x="568036" y="0"/>
                </a:lnTo>
                <a:cubicBezTo>
                  <a:pt x="829468" y="0"/>
                  <a:pt x="1041400" y="213224"/>
                  <a:pt x="1041400" y="476250"/>
                </a:cubicBezTo>
                <a:lnTo>
                  <a:pt x="1041400" y="476250"/>
                </a:lnTo>
                <a:cubicBezTo>
                  <a:pt x="1041400" y="739276"/>
                  <a:pt x="829468" y="952500"/>
                  <a:pt x="568036" y="952500"/>
                </a:cubicBezTo>
                <a:lnTo>
                  <a:pt x="0" y="952500"/>
                </a:lnTo>
                <a:lnTo>
                  <a:pt x="0" y="952500"/>
                </a:lnTo>
                <a:lnTo>
                  <a:pt x="0" y="0"/>
                </a:lnTo>
                <a:lnTo>
                  <a:pt x="0" y="0"/>
                </a:lnTo>
                <a:close/>
              </a:path>
            </a:pathLst>
          </a:custGeom>
          <a:solidFill>
            <a:schemeClr val="bg1"/>
          </a:solidFill>
          <a:ln w="9438" cap="flat">
            <a:noFill/>
            <a:prstDash val="solid"/>
            <a:miter/>
          </a:ln>
        </p:spPr>
        <p:txBody>
          <a:bodyPr rtlCol="0" anchor="ctr"/>
          <a:lstStyle/>
          <a:p>
            <a:endParaRPr lang="en-US" sz="900" b="0" i="0" dirty="0">
              <a:latin typeface="FS Albert Pro" panose="02000503040000020004" pitchFamily="2" charset="0"/>
            </a:endParaRPr>
          </a:p>
        </p:txBody>
      </p:sp>
      <p:sp>
        <p:nvSpPr>
          <p:cNvPr id="13" name="Text Placeholder 2">
            <a:extLst>
              <a:ext uri="{FF2B5EF4-FFF2-40B4-BE49-F238E27FC236}">
                <a16:creationId xmlns:a16="http://schemas.microsoft.com/office/drawing/2014/main" id="{546F42B1-6F02-9946-A555-B2FEB5F1571A}"/>
              </a:ext>
            </a:extLst>
          </p:cNvPr>
          <p:cNvSpPr>
            <a:spLocks noGrp="1"/>
          </p:cNvSpPr>
          <p:nvPr>
            <p:ph type="body" sz="quarter" idx="10" hasCustomPrompt="1"/>
          </p:nvPr>
        </p:nvSpPr>
        <p:spPr>
          <a:xfrm>
            <a:off x="228600" y="3183804"/>
            <a:ext cx="5335682" cy="933589"/>
          </a:xfrm>
          <a:prstGeom prst="rect">
            <a:avLst/>
          </a:prstGeom>
          <a:ln w="12700">
            <a:miter lim="400000"/>
          </a:ln>
        </p:spPr>
        <p:txBody>
          <a:bodyPr wrap="square" lIns="50800" tIns="50800" rIns="50800" bIns="50800">
            <a:spAutoFit/>
          </a:bodyPr>
          <a:lstStyle>
            <a:lvl1pPr marL="10317" indent="0" algn="l">
              <a:lnSpc>
                <a:spcPct val="100000"/>
              </a:lnSpc>
              <a:tabLst/>
              <a:defRPr lang="en-US" sz="1800" smtClean="0">
                <a:solidFill>
                  <a:schemeClr val="accent1"/>
                </a:solidFill>
                <a:effectLst/>
              </a:defRPr>
            </a:lvl1pPr>
            <a:lvl2pPr marL="10317" indent="0" algn="l">
              <a:tabLst/>
              <a:defRPr kumimoji="0" lang="en-US" sz="2000" b="0" i="0" u="none" strike="noStrike" cap="none" spc="0" normalizeH="0" baseline="0" dirty="0" smtClean="0">
                <a:ln>
                  <a:noFill/>
                </a:ln>
                <a:solidFill>
                  <a:srgbClr val="FFFFFF"/>
                </a:solidFill>
                <a:effectLst/>
                <a:uFillTx/>
                <a:latin typeface="+mj-lt"/>
                <a:ea typeface="+mj-ea"/>
                <a:cs typeface="+mj-cs"/>
                <a:sym typeface="FSAlbertPro-Light"/>
              </a:defRPr>
            </a:lvl2pPr>
            <a:lvl3pPr marL="10317" indent="0" algn="l">
              <a:tabLst/>
              <a:defRPr kumimoji="0" lang="en-US" sz="2000" b="0" i="0" u="none" strike="noStrike" cap="none" spc="0" normalizeH="0" baseline="0" dirty="0" smtClean="0">
                <a:ln>
                  <a:noFill/>
                </a:ln>
                <a:solidFill>
                  <a:srgbClr val="FFFFFF"/>
                </a:solidFill>
                <a:effectLst/>
                <a:uFillTx/>
                <a:latin typeface="+mj-lt"/>
                <a:ea typeface="+mj-ea"/>
                <a:cs typeface="+mj-cs"/>
                <a:sym typeface="FSAlbertPro-Light"/>
              </a:defRPr>
            </a:lvl3pPr>
            <a:lvl4pPr marL="10317" indent="0" algn="l">
              <a:tabLst/>
              <a:defRPr kumimoji="0" lang="en-US" sz="2000" b="0" i="0" u="none" strike="noStrike" cap="none" spc="0" normalizeH="0" baseline="0" dirty="0" smtClean="0">
                <a:ln>
                  <a:noFill/>
                </a:ln>
                <a:solidFill>
                  <a:srgbClr val="FFFFFF"/>
                </a:solidFill>
                <a:effectLst/>
                <a:uFillTx/>
                <a:latin typeface="+mj-lt"/>
                <a:ea typeface="+mj-ea"/>
                <a:cs typeface="+mj-cs"/>
                <a:sym typeface="FSAlbertPro-Light"/>
              </a:defRPr>
            </a:lvl4pPr>
            <a:lvl5pPr marL="10317" indent="0" algn="l">
              <a:tabLst/>
              <a:defRPr kumimoji="0" lang="en-US" sz="2000" b="0" i="0" u="none" strike="noStrike" cap="none" spc="0" normalizeH="0" baseline="0" dirty="0">
                <a:ln>
                  <a:noFill/>
                </a:ln>
                <a:solidFill>
                  <a:srgbClr val="FFFFFF"/>
                </a:solidFill>
                <a:effectLst/>
                <a:uFillTx/>
                <a:latin typeface="+mj-lt"/>
                <a:ea typeface="+mj-ea"/>
                <a:cs typeface="+mj-cs"/>
                <a:sym typeface="FSAlbertPro-Light"/>
              </a:defRPr>
            </a:lvl5pPr>
          </a:lstStyle>
          <a:p>
            <a:r>
              <a:rPr lang="en-US" dirty="0">
                <a:solidFill>
                  <a:srgbClr val="06032F"/>
                </a:solidFill>
                <a:effectLst/>
                <a:latin typeface="FS Albert Pro Light" panose="02000503040000020004" pitchFamily="2" charset="0"/>
              </a:rPr>
              <a:t>Lorem ipsum dolor sit </a:t>
            </a:r>
            <a:r>
              <a:rPr lang="en-US" dirty="0" err="1">
                <a:solidFill>
                  <a:srgbClr val="06032F"/>
                </a:solidFill>
                <a:effectLst/>
                <a:latin typeface="FS Albert Pro Light" panose="02000503040000020004" pitchFamily="2" charset="0"/>
              </a:rPr>
              <a:t>amet</a:t>
            </a:r>
            <a:r>
              <a:rPr lang="en-US" dirty="0">
                <a:solidFill>
                  <a:srgbClr val="06032F"/>
                </a:solidFill>
                <a:effectLst/>
                <a:latin typeface="FS Albert Pro Light" panose="02000503040000020004" pitchFamily="2" charset="0"/>
              </a:rPr>
              <a:t>, an minim </a:t>
            </a:r>
            <a:r>
              <a:rPr lang="en-US" dirty="0" err="1">
                <a:solidFill>
                  <a:srgbClr val="06032F"/>
                </a:solidFill>
                <a:effectLst/>
                <a:latin typeface="FS Albert Pro Light" panose="02000503040000020004" pitchFamily="2" charset="0"/>
              </a:rPr>
              <a:t>aeque</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inciderint</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mei</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mei</a:t>
            </a:r>
            <a:r>
              <a:rPr lang="en-US" dirty="0">
                <a:solidFill>
                  <a:srgbClr val="06032F"/>
                </a:solidFill>
                <a:effectLst/>
                <a:latin typeface="FS Albert Pro Light" panose="02000503040000020004" pitchFamily="2" charset="0"/>
              </a:rPr>
              <a:t> et </a:t>
            </a:r>
            <a:r>
              <a:rPr lang="en-US" dirty="0" err="1">
                <a:solidFill>
                  <a:srgbClr val="06032F"/>
                </a:solidFill>
                <a:effectLst/>
                <a:latin typeface="FS Albert Pro Light" panose="02000503040000020004" pitchFamily="2" charset="0"/>
              </a:rPr>
              <a:t>dicat</a:t>
            </a:r>
            <a:r>
              <a:rPr lang="en-US" dirty="0">
                <a:solidFill>
                  <a:srgbClr val="06032F"/>
                </a:solidFill>
                <a:effectLst/>
                <a:latin typeface="FS Albert Pro Light" panose="02000503040000020004" pitchFamily="2" charset="0"/>
              </a:rPr>
              <a:t> facer, no </a:t>
            </a:r>
            <a:r>
              <a:rPr lang="en-US" dirty="0" err="1">
                <a:solidFill>
                  <a:srgbClr val="06032F"/>
                </a:solidFill>
                <a:effectLst/>
                <a:latin typeface="FS Albert Pro Light" panose="02000503040000020004" pitchFamily="2" charset="0"/>
              </a:rPr>
              <a:t>suas</a:t>
            </a:r>
            <a:r>
              <a:rPr lang="en-US" dirty="0">
                <a:solidFill>
                  <a:srgbClr val="06032F"/>
                </a:solidFill>
                <a:effectLst/>
                <a:latin typeface="FS Albert Pro Light" panose="02000503040000020004" pitchFamily="2" charset="0"/>
              </a:rPr>
              <a:t> ipsum </a:t>
            </a:r>
            <a:r>
              <a:rPr lang="en-US" dirty="0" err="1">
                <a:solidFill>
                  <a:srgbClr val="06032F"/>
                </a:solidFill>
                <a:effectLst/>
                <a:latin typeface="FS Albert Pro Light" panose="02000503040000020004" pitchFamily="2" charset="0"/>
              </a:rPr>
              <a:t>audiam</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eum</a:t>
            </a:r>
            <a:r>
              <a:rPr lang="en-US" dirty="0">
                <a:solidFill>
                  <a:srgbClr val="06032F"/>
                </a:solidFill>
                <a:effectLst/>
                <a:latin typeface="FS Albert Pro Light" panose="02000503040000020004" pitchFamily="2" charset="0"/>
              </a:rPr>
              <a:t>. Eu </a:t>
            </a:r>
            <a:r>
              <a:rPr lang="en-US" dirty="0" err="1">
                <a:solidFill>
                  <a:srgbClr val="06032F"/>
                </a:solidFill>
                <a:effectLst/>
                <a:latin typeface="FS Albert Pro Light" panose="02000503040000020004" pitchFamily="2" charset="0"/>
              </a:rPr>
              <a:t>nam</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enim</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melius</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ocurreret</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mei</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dicunt</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fastidii</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ei</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Ea</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omnes</a:t>
            </a:r>
            <a:r>
              <a:rPr lang="en-US" dirty="0">
                <a:solidFill>
                  <a:srgbClr val="06032F"/>
                </a:solidFill>
                <a:effectLst/>
                <a:latin typeface="FS Albert Pro Light" panose="02000503040000020004" pitchFamily="2" charset="0"/>
              </a:rPr>
              <a:t> utroque </a:t>
            </a:r>
            <a:r>
              <a:rPr lang="en-US" dirty="0" err="1">
                <a:solidFill>
                  <a:srgbClr val="06032F"/>
                </a:solidFill>
                <a:effectLst/>
                <a:latin typeface="FS Albert Pro Light" panose="02000503040000020004" pitchFamily="2" charset="0"/>
              </a:rPr>
              <a:t>ius</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elit</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iuvaret</a:t>
            </a:r>
            <a:r>
              <a:rPr lang="en-US" dirty="0">
                <a:solidFill>
                  <a:srgbClr val="06032F"/>
                </a:solidFill>
                <a:effectLst/>
                <a:latin typeface="FS Albert Pro Light" panose="02000503040000020004" pitchFamily="2" charset="0"/>
              </a:rPr>
              <a:t> has at.</a:t>
            </a:r>
          </a:p>
        </p:txBody>
      </p:sp>
      <p:sp>
        <p:nvSpPr>
          <p:cNvPr id="6" name="Title 5">
            <a:extLst>
              <a:ext uri="{FF2B5EF4-FFF2-40B4-BE49-F238E27FC236}">
                <a16:creationId xmlns:a16="http://schemas.microsoft.com/office/drawing/2014/main" id="{AECA42AC-7806-D145-A825-7C5F89AFA84C}"/>
              </a:ext>
            </a:extLst>
          </p:cNvPr>
          <p:cNvSpPr>
            <a:spLocks noGrp="1"/>
          </p:cNvSpPr>
          <p:nvPr>
            <p:ph type="title" hasCustomPrompt="1"/>
          </p:nvPr>
        </p:nvSpPr>
        <p:spPr>
          <a:xfrm>
            <a:off x="228600" y="1379483"/>
            <a:ext cx="5329108" cy="1627366"/>
          </a:xfrm>
          <a:prstGeom prst="rect">
            <a:avLst/>
          </a:prstGeom>
        </p:spPr>
        <p:txBody>
          <a:bodyPr anchor="b">
            <a:normAutofit/>
          </a:bodyPr>
          <a:lstStyle>
            <a:lvl1pPr>
              <a:lnSpc>
                <a:spcPct val="90000"/>
              </a:lnSpc>
              <a:defRPr lang="en-US" sz="2999" smtClean="0">
                <a:solidFill>
                  <a:schemeClr val="accent1"/>
                </a:solidFill>
                <a:effectLst/>
              </a:defRPr>
            </a:lvl1pPr>
          </a:lstStyle>
          <a:p>
            <a:r>
              <a:rPr lang="en-US" dirty="0">
                <a:solidFill>
                  <a:srgbClr val="06032F"/>
                </a:solidFill>
                <a:effectLst/>
                <a:latin typeface="FS Albert Pro Light" panose="02000503040000020004" pitchFamily="2" charset="0"/>
              </a:rPr>
              <a:t>Short content slide with large image. Lorem ipsum dolor sit </a:t>
            </a:r>
            <a:r>
              <a:rPr lang="en-US" dirty="0" err="1">
                <a:solidFill>
                  <a:srgbClr val="06032F"/>
                </a:solidFill>
                <a:effectLst/>
                <a:latin typeface="FS Albert Pro Light" panose="02000503040000020004" pitchFamily="2" charset="0"/>
              </a:rPr>
              <a:t>amet</a:t>
            </a:r>
            <a:r>
              <a:rPr lang="en-US" dirty="0">
                <a:solidFill>
                  <a:srgbClr val="06032F"/>
                </a:solidFill>
                <a:effectLst/>
                <a:latin typeface="FS Albert Pro Light" panose="02000503040000020004" pitchFamily="2" charset="0"/>
              </a:rPr>
              <a:t>, an minim.</a:t>
            </a:r>
          </a:p>
        </p:txBody>
      </p:sp>
      <p:sp>
        <p:nvSpPr>
          <p:cNvPr id="4" name="Date Placeholder 3">
            <a:extLst>
              <a:ext uri="{FF2B5EF4-FFF2-40B4-BE49-F238E27FC236}">
                <a16:creationId xmlns:a16="http://schemas.microsoft.com/office/drawing/2014/main" id="{EDB59518-CB52-7041-948D-60491DA11EAB}"/>
              </a:ext>
            </a:extLst>
          </p:cNvPr>
          <p:cNvSpPr>
            <a:spLocks noGrp="1"/>
          </p:cNvSpPr>
          <p:nvPr>
            <p:ph type="dt" sz="half" idx="14"/>
          </p:nvPr>
        </p:nvSpPr>
        <p:spPr/>
        <p:txBody>
          <a:bodyPr/>
          <a:lstStyle>
            <a:lvl1pPr>
              <a:defRPr>
                <a:solidFill>
                  <a:schemeClr val="bg1"/>
                </a:solidFill>
              </a:defRPr>
            </a:lvl1pPr>
          </a:lstStyle>
          <a:p>
            <a:endParaRPr lang="en-US" dirty="0"/>
          </a:p>
        </p:txBody>
      </p:sp>
      <p:sp>
        <p:nvSpPr>
          <p:cNvPr id="5" name="Footer Placeholder 4">
            <a:extLst>
              <a:ext uri="{FF2B5EF4-FFF2-40B4-BE49-F238E27FC236}">
                <a16:creationId xmlns:a16="http://schemas.microsoft.com/office/drawing/2014/main" id="{5A0091D7-5173-4A48-A415-8C4E036D8CFA}"/>
              </a:ext>
            </a:extLst>
          </p:cNvPr>
          <p:cNvSpPr>
            <a:spLocks noGrp="1"/>
          </p:cNvSpPr>
          <p:nvPr>
            <p:ph type="ftr" sz="quarter" idx="15"/>
          </p:nvPr>
        </p:nvSpPr>
        <p:spPr/>
        <p:txBody>
          <a:bodyPr/>
          <a:lstStyle>
            <a:lvl1pPr>
              <a:defRPr>
                <a:solidFill>
                  <a:schemeClr val="bg1"/>
                </a:solidFill>
              </a:defRPr>
            </a:lvl1pPr>
          </a:lstStyle>
          <a:p>
            <a:pPr defTabSz="154751">
              <a:lnSpc>
                <a:spcPct val="120000"/>
              </a:lnSpc>
            </a:pPr>
            <a:r>
              <a:rPr lang="en-US"/>
              <a:t>AccuCath Ace™ Intravascular Catheter with BD Cue™ Needle Tracking System</a:t>
            </a:r>
            <a:endParaRPr lang="en-US" dirty="0"/>
          </a:p>
        </p:txBody>
      </p:sp>
      <p:sp>
        <p:nvSpPr>
          <p:cNvPr id="7" name="Slide Number Placeholder 6">
            <a:extLst>
              <a:ext uri="{FF2B5EF4-FFF2-40B4-BE49-F238E27FC236}">
                <a16:creationId xmlns:a16="http://schemas.microsoft.com/office/drawing/2014/main" id="{98B79636-8484-1045-AB1A-9BAFE697B7D1}"/>
              </a:ext>
            </a:extLst>
          </p:cNvPr>
          <p:cNvSpPr>
            <a:spLocks noGrp="1"/>
          </p:cNvSpPr>
          <p:nvPr>
            <p:ph type="sldNum" sz="quarter" idx="16"/>
          </p:nvPr>
        </p:nvSpPr>
        <p:spPr/>
        <p:txBody>
          <a:bodyPr/>
          <a:lstStyle/>
          <a:p>
            <a:fld id="{86CB4B4D-7CA3-9044-876B-883B54F8677D}" type="slidenum">
              <a:rPr lang="en-US" smtClean="0"/>
              <a:pPr/>
              <a:t>‹#›</a:t>
            </a:fld>
            <a:endParaRPr lang="en-US" dirty="0"/>
          </a:p>
        </p:txBody>
      </p:sp>
      <p:sp>
        <p:nvSpPr>
          <p:cNvPr id="21" name="TextBox 20">
            <a:extLst>
              <a:ext uri="{FF2B5EF4-FFF2-40B4-BE49-F238E27FC236}">
                <a16:creationId xmlns:a16="http://schemas.microsoft.com/office/drawing/2014/main" id="{167E0521-8459-1445-A52F-41B63FDB3C20}"/>
              </a:ext>
            </a:extLst>
          </p:cNvPr>
          <p:cNvSpPr txBox="1"/>
          <p:nvPr userDrawn="1"/>
        </p:nvSpPr>
        <p:spPr>
          <a:xfrm>
            <a:off x="12328071" y="1351508"/>
            <a:ext cx="2367644" cy="1569660"/>
          </a:xfrm>
          <a:prstGeom prst="rect">
            <a:avLst/>
          </a:prstGeom>
          <a:noFill/>
          <a:ln w="12700">
            <a:miter lim="400000"/>
          </a:ln>
        </p:spPr>
        <p:txBody>
          <a:bodyPr wrap="square">
            <a:spAutoFit/>
          </a:bodyPr>
          <a:lstStyle/>
          <a:p>
            <a:pPr marL="0" marR="0" indent="0" algn="l" defTabSz="1218925"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To change the image on this slide: </a:t>
            </a:r>
          </a:p>
          <a:p>
            <a:pPr marL="228554" marR="0" indent="-228554" algn="l" defTabSz="1218925" rtl="0" fontAlgn="auto" latinLnBrk="0" hangingPunct="0">
              <a:lnSpc>
                <a:spcPct val="100000"/>
              </a:lnSpc>
              <a:spcBef>
                <a:spcPts val="0"/>
              </a:spcBef>
              <a:spcAft>
                <a:spcPts val="0"/>
              </a:spcAft>
              <a:buClrTx/>
              <a:buSzTx/>
              <a:buFont typeface="+mj-lt"/>
              <a:buAutoNum type="arabicPeriod"/>
              <a:tabLst/>
            </a:pP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Delete existing image</a:t>
            </a:r>
          </a:p>
          <a:p>
            <a:pPr marL="228554" marR="0" indent="-228554" algn="l" defTabSz="1218925" rtl="0" fontAlgn="auto" latinLnBrk="0" hangingPunct="0">
              <a:lnSpc>
                <a:spcPct val="100000"/>
              </a:lnSpc>
              <a:spcBef>
                <a:spcPts val="0"/>
              </a:spcBef>
              <a:spcAft>
                <a:spcPts val="0"/>
              </a:spcAft>
              <a:buClrTx/>
              <a:buSzTx/>
              <a:buFont typeface="+mj-lt"/>
              <a:buAutoNum type="arabicPeriod"/>
              <a:tabLst/>
            </a:pP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Drag and drop new image </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(jpeg or png preferred) </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into placeholder</a:t>
            </a:r>
          </a:p>
          <a:p>
            <a:pPr marL="228554" marR="0" indent="-228554" algn="l" defTabSz="1218925" rtl="0" fontAlgn="auto" latinLnBrk="0" hangingPunct="0">
              <a:lnSpc>
                <a:spcPct val="100000"/>
              </a:lnSpc>
              <a:spcBef>
                <a:spcPts val="0"/>
              </a:spcBef>
              <a:spcAft>
                <a:spcPts val="0"/>
              </a:spcAft>
              <a:buClrTx/>
              <a:buSzTx/>
              <a:buFont typeface="+mj-lt"/>
              <a:buAutoNum type="arabicPeriod"/>
              <a:tabLst/>
            </a:pP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Select the new image and </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“send to back” so that it is </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behind the shape</a:t>
            </a:r>
          </a:p>
        </p:txBody>
      </p:sp>
    </p:spTree>
    <p:extLst>
      <p:ext uri="{BB962C8B-B14F-4D97-AF65-F5344CB8AC3E}">
        <p14:creationId xmlns:p14="http://schemas.microsoft.com/office/powerpoint/2010/main" val="2356077404"/>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ullet list with image&#10;(with logo)">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5387867" cy="4094317"/>
          </a:xfrm>
          <a:prstGeom prst="rect">
            <a:avLst/>
          </a:prstGeom>
        </p:spPr>
        <p:txBody>
          <a:bodyPr>
            <a:normAutofit/>
          </a:bodyPr>
          <a:lstStyle>
            <a:lvl1pPr marL="389457" indent="-389457">
              <a:lnSpc>
                <a:spcPct val="112000"/>
              </a:lnSpc>
              <a:spcBef>
                <a:spcPts val="800"/>
              </a:spcBef>
              <a:spcAft>
                <a:spcPts val="0"/>
              </a:spcAft>
              <a:buFont typeface="Arial"/>
              <a:buChar char="•"/>
              <a:tabLst/>
              <a:defRPr sz="2667" baseline="0">
                <a:solidFill>
                  <a:schemeClr val="tx1"/>
                </a:solidFill>
                <a:latin typeface="Verdana"/>
                <a:cs typeface="Verdana"/>
              </a:defRPr>
            </a:lvl1pPr>
            <a:lvl2pPr marL="857229" indent="-380990">
              <a:lnSpc>
                <a:spcPct val="112000"/>
              </a:lnSpc>
              <a:spcBef>
                <a:spcPts val="800"/>
              </a:spcBef>
              <a:spcAft>
                <a:spcPts val="0"/>
              </a:spcAft>
              <a:buFont typeface="Lucida Grande"/>
              <a:buChar char="–"/>
              <a:defRPr sz="2400">
                <a:solidFill>
                  <a:schemeClr val="tx1"/>
                </a:solidFill>
                <a:latin typeface="Verdana"/>
                <a:cs typeface="Verdana"/>
              </a:defRPr>
            </a:lvl2pPr>
            <a:lvl3pPr marL="1454114" indent="-304792">
              <a:lnSpc>
                <a:spcPct val="112000"/>
              </a:lnSpc>
              <a:spcBef>
                <a:spcPts val="800"/>
              </a:spcBef>
              <a:spcAft>
                <a:spcPts val="0"/>
              </a:spcAft>
              <a:buFont typeface="Arial"/>
              <a:buChar char="•"/>
              <a:defRPr sz="2133">
                <a:solidFill>
                  <a:schemeClr val="tx1"/>
                </a:solidFill>
                <a:latin typeface="Verdana"/>
                <a:cs typeface="Verdana"/>
              </a:defRPr>
            </a:lvl3pPr>
            <a:lvl4pPr marL="1983268" indent="-304792">
              <a:lnSpc>
                <a:spcPct val="112000"/>
              </a:lnSpc>
              <a:spcBef>
                <a:spcPts val="800"/>
              </a:spcBef>
              <a:spcAft>
                <a:spcPts val="0"/>
              </a:spcAft>
              <a:buFont typeface="Lucida Grande"/>
              <a:buChar char="–"/>
              <a:defRPr sz="2133">
                <a:solidFill>
                  <a:schemeClr val="tx1"/>
                </a:solidFill>
                <a:latin typeface="Verdana"/>
                <a:cs typeface="Verdana"/>
              </a:defRPr>
            </a:lvl4pPr>
            <a:lvl5pPr marL="2592853" indent="-304792">
              <a:lnSpc>
                <a:spcPct val="112000"/>
              </a:lnSpc>
              <a:spcBef>
                <a:spcPts val="800"/>
              </a:spcBef>
              <a:spcAft>
                <a:spcPts val="0"/>
              </a:spcAft>
              <a:buFont typeface="Arial"/>
              <a:buChar char="•"/>
              <a:defRPr sz="2133">
                <a:solidFill>
                  <a:schemeClr val="tx1"/>
                </a:solidFill>
                <a:latin typeface="Verdana"/>
                <a:cs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p:nvPr>
        </p:nvSpPr>
        <p:spPr>
          <a:xfrm>
            <a:off x="609600" y="0"/>
            <a:ext cx="10972800" cy="1335024"/>
          </a:xfrm>
          <a:prstGeom prst="rect">
            <a:avLst/>
          </a:prstGeom>
        </p:spPr>
        <p:txBody>
          <a:bodyPr vert="horz" anchor="b" anchorCtr="0">
            <a:normAutofit/>
          </a:bodyPr>
          <a:lstStyle>
            <a:lvl1pPr algn="l">
              <a:defRPr sz="4267">
                <a:solidFill>
                  <a:schemeClr val="accent1"/>
                </a:solidFill>
                <a:latin typeface="Verdana"/>
              </a:defRPr>
            </a:lvl1pPr>
          </a:lstStyle>
          <a:p>
            <a:r>
              <a:rPr lang="en-US"/>
              <a:t>Click to edit Master title style</a:t>
            </a:r>
            <a:endParaRPr lang="en-US" dirty="0"/>
          </a:p>
        </p:txBody>
      </p:sp>
      <p:sp>
        <p:nvSpPr>
          <p:cNvPr id="5" name="Picture Placeholder 9"/>
          <p:cNvSpPr>
            <a:spLocks noGrp="1"/>
          </p:cNvSpPr>
          <p:nvPr>
            <p:ph type="pic" sz="quarter" idx="12"/>
          </p:nvPr>
        </p:nvSpPr>
        <p:spPr>
          <a:xfrm>
            <a:off x="6193368" y="1600200"/>
            <a:ext cx="5389033" cy="4094317"/>
          </a:xfrm>
          <a:prstGeom prst="rect">
            <a:avLst/>
          </a:prstGeom>
        </p:spPr>
        <p:txBody>
          <a:bodyPr anchor="ctr"/>
          <a:lstStyle>
            <a:lvl1pPr marL="0" indent="0" algn="ctr">
              <a:buFontTx/>
              <a:buNone/>
              <a:defRPr sz="1600" b="0" i="1" baseline="0">
                <a:latin typeface="Verdana"/>
                <a:cs typeface="Verdana"/>
              </a:defRPr>
            </a:lvl1pPr>
          </a:lstStyle>
          <a:p>
            <a:pPr lvl="0"/>
            <a:r>
              <a:rPr lang="en-US" noProof="0"/>
              <a:t>Click icon to add picture</a:t>
            </a:r>
            <a:endParaRPr lang="en-US" noProof="0" dirty="0"/>
          </a:p>
        </p:txBody>
      </p:sp>
      <p:sp>
        <p:nvSpPr>
          <p:cNvPr id="10" name="Slide Number Placeholder 1"/>
          <p:cNvSpPr>
            <a:spLocks noGrp="1"/>
          </p:cNvSpPr>
          <p:nvPr>
            <p:ph type="sldNum" sz="quarter" idx="4"/>
          </p:nvPr>
        </p:nvSpPr>
        <p:spPr>
          <a:xfrm>
            <a:off x="0" y="6151874"/>
            <a:ext cx="693853" cy="598860"/>
          </a:xfrm>
          <a:prstGeom prst="rect">
            <a:avLst/>
          </a:prstGeom>
        </p:spPr>
        <p:txBody>
          <a:bodyPr vert="horz" lIns="91440" tIns="45720" rIns="91440" bIns="45720" rtlCol="0" anchor="ctr"/>
          <a:lstStyle>
            <a:lvl1pPr algn="ctr">
              <a:defRPr sz="800">
                <a:solidFill>
                  <a:srgbClr val="8C8C8E"/>
                </a:solidFill>
                <a:latin typeface="Verdana"/>
                <a:cs typeface="Verdana"/>
              </a:defRPr>
            </a:lvl1pPr>
          </a:lstStyle>
          <a:p>
            <a:fld id="{78EB43C4-7051-7042-93B5-8C0653444BA6}" type="slidenum">
              <a:rPr lang="en-US" smtClean="0"/>
              <a:pPr/>
              <a:t>‹#›</a:t>
            </a:fld>
            <a:endParaRPr lang="en-US"/>
          </a:p>
        </p:txBody>
      </p:sp>
      <p:pic>
        <p:nvPicPr>
          <p:cNvPr id="12" name="Picture 11" descr="bd_3_rgb_lbg_1_0.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87300" y="5814389"/>
            <a:ext cx="1914144" cy="1048512"/>
          </a:xfrm>
          <a:prstGeom prst="rect">
            <a:avLst/>
          </a:prstGeom>
        </p:spPr>
      </p:pic>
      <p:sp>
        <p:nvSpPr>
          <p:cNvPr id="9" name="Subtitle 2">
            <a:extLst>
              <a:ext uri="{FF2B5EF4-FFF2-40B4-BE49-F238E27FC236}">
                <a16:creationId xmlns:a16="http://schemas.microsoft.com/office/drawing/2014/main" id="{97E123F6-4FDC-F342-BC49-FDBB2512C955}"/>
              </a:ext>
            </a:extLst>
          </p:cNvPr>
          <p:cNvSpPr txBox="1">
            <a:spLocks/>
          </p:cNvSpPr>
          <p:nvPr userDrawn="1"/>
        </p:nvSpPr>
        <p:spPr>
          <a:xfrm>
            <a:off x="602864" y="6367403"/>
            <a:ext cx="8534400" cy="234088"/>
          </a:xfrm>
          <a:prstGeom prst="rect">
            <a:avLst/>
          </a:prstGeom>
        </p:spPr>
        <p:txBody>
          <a:bodyPr anchor="b" anchorCtr="0"/>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indent="0" algn="l" defTabSz="609585" rtl="0" eaLnBrk="1" fontAlgn="auto" latinLnBrk="0" hangingPunct="1">
              <a:lnSpc>
                <a:spcPct val="100000"/>
              </a:lnSpc>
              <a:spcBef>
                <a:spcPct val="20000"/>
              </a:spcBef>
              <a:spcAft>
                <a:spcPts val="0"/>
              </a:spcAft>
              <a:buClrTx/>
              <a:buSzTx/>
              <a:buFont typeface="Arial"/>
              <a:buNone/>
              <a:tabLst/>
              <a:defRPr/>
            </a:pPr>
            <a:endParaRPr lang="en-US" sz="1067" i="0" dirty="0">
              <a:solidFill>
                <a:schemeClr val="tx1"/>
              </a:solidFill>
              <a:latin typeface="Verdana"/>
              <a:cs typeface="Verdana"/>
            </a:endParaRPr>
          </a:p>
        </p:txBody>
      </p:sp>
    </p:spTree>
    <p:extLst>
      <p:ext uri="{BB962C8B-B14F-4D97-AF65-F5344CB8AC3E}">
        <p14:creationId xmlns:p14="http://schemas.microsoft.com/office/powerpoint/2010/main" val="8678302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Image w Content (Ultraviolet foot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D06637D-F305-7849-BA2A-6B2F025EEEEE}"/>
              </a:ext>
            </a:extLst>
          </p:cNvPr>
          <p:cNvSpPr>
            <a:spLocks noGrp="1"/>
          </p:cNvSpPr>
          <p:nvPr>
            <p:ph type="pic" sz="quarter" idx="13" hasCustomPrompt="1"/>
          </p:nvPr>
        </p:nvSpPr>
        <p:spPr>
          <a:xfrm>
            <a:off x="0" y="0"/>
            <a:ext cx="12192000" cy="6315075"/>
          </a:xfrm>
          <a:prstGeom prst="rect">
            <a:avLst/>
          </a:prstGeom>
          <a:solidFill>
            <a:schemeClr val="bg2"/>
          </a:solidFill>
        </p:spPr>
        <p:txBody>
          <a:bodyPr/>
          <a:lstStyle>
            <a:lvl1pPr algn="r">
              <a:defRPr>
                <a:solidFill>
                  <a:schemeClr val="accent1"/>
                </a:solidFill>
              </a:defRPr>
            </a:lvl1pPr>
          </a:lstStyle>
          <a:p>
            <a:r>
              <a:rPr lang="en-US" dirty="0"/>
              <a:t>Image</a:t>
            </a:r>
          </a:p>
        </p:txBody>
      </p:sp>
      <p:sp>
        <p:nvSpPr>
          <p:cNvPr id="14" name="Graphic 11">
            <a:extLst>
              <a:ext uri="{FF2B5EF4-FFF2-40B4-BE49-F238E27FC236}">
                <a16:creationId xmlns:a16="http://schemas.microsoft.com/office/drawing/2014/main" id="{CB3892E6-C0EF-334F-A971-D283FB7AC21E}"/>
              </a:ext>
            </a:extLst>
          </p:cNvPr>
          <p:cNvSpPr/>
          <p:nvPr/>
        </p:nvSpPr>
        <p:spPr>
          <a:xfrm>
            <a:off x="-377" y="253348"/>
            <a:ext cx="6350498" cy="5808382"/>
          </a:xfrm>
          <a:custGeom>
            <a:avLst/>
            <a:gdLst>
              <a:gd name="connsiteX0" fmla="*/ 0 w 1041400"/>
              <a:gd name="connsiteY0" fmla="*/ 0 h 952500"/>
              <a:gd name="connsiteX1" fmla="*/ 568036 w 1041400"/>
              <a:gd name="connsiteY1" fmla="*/ 0 h 952500"/>
              <a:gd name="connsiteX2" fmla="*/ 1041400 w 1041400"/>
              <a:gd name="connsiteY2" fmla="*/ 476250 h 952500"/>
              <a:gd name="connsiteX3" fmla="*/ 1041400 w 1041400"/>
              <a:gd name="connsiteY3" fmla="*/ 476250 h 952500"/>
              <a:gd name="connsiteX4" fmla="*/ 568036 w 1041400"/>
              <a:gd name="connsiteY4" fmla="*/ 952500 h 952500"/>
              <a:gd name="connsiteX5" fmla="*/ 0 w 1041400"/>
              <a:gd name="connsiteY5" fmla="*/ 952500 h 952500"/>
              <a:gd name="connsiteX6" fmla="*/ 0 w 1041400"/>
              <a:gd name="connsiteY6" fmla="*/ 952500 h 952500"/>
              <a:gd name="connsiteX7" fmla="*/ 0 w 1041400"/>
              <a:gd name="connsiteY7" fmla="*/ 0 h 952500"/>
              <a:gd name="connsiteX8" fmla="*/ 0 w 1041400"/>
              <a:gd name="connsiteY8" fmla="*/ 0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400" h="952500">
                <a:moveTo>
                  <a:pt x="0" y="0"/>
                </a:moveTo>
                <a:lnTo>
                  <a:pt x="568036" y="0"/>
                </a:lnTo>
                <a:cubicBezTo>
                  <a:pt x="829468" y="0"/>
                  <a:pt x="1041400" y="213224"/>
                  <a:pt x="1041400" y="476250"/>
                </a:cubicBezTo>
                <a:lnTo>
                  <a:pt x="1041400" y="476250"/>
                </a:lnTo>
                <a:cubicBezTo>
                  <a:pt x="1041400" y="739276"/>
                  <a:pt x="829468" y="952500"/>
                  <a:pt x="568036" y="952500"/>
                </a:cubicBezTo>
                <a:lnTo>
                  <a:pt x="0" y="952500"/>
                </a:lnTo>
                <a:lnTo>
                  <a:pt x="0" y="952500"/>
                </a:lnTo>
                <a:lnTo>
                  <a:pt x="0" y="0"/>
                </a:lnTo>
                <a:lnTo>
                  <a:pt x="0" y="0"/>
                </a:lnTo>
                <a:close/>
              </a:path>
            </a:pathLst>
          </a:custGeom>
          <a:solidFill>
            <a:schemeClr val="bg1"/>
          </a:solidFill>
          <a:ln w="9438" cap="flat">
            <a:noFill/>
            <a:prstDash val="solid"/>
            <a:miter/>
          </a:ln>
        </p:spPr>
        <p:txBody>
          <a:bodyPr rtlCol="0" anchor="ctr"/>
          <a:lstStyle/>
          <a:p>
            <a:endParaRPr lang="en-US" sz="900" b="0" i="0" dirty="0">
              <a:latin typeface="FS Albert Pro" panose="02000503040000020004" pitchFamily="2" charset="0"/>
            </a:endParaRPr>
          </a:p>
        </p:txBody>
      </p:sp>
      <p:sp>
        <p:nvSpPr>
          <p:cNvPr id="13" name="Text Placeholder 2">
            <a:extLst>
              <a:ext uri="{FF2B5EF4-FFF2-40B4-BE49-F238E27FC236}">
                <a16:creationId xmlns:a16="http://schemas.microsoft.com/office/drawing/2014/main" id="{546F42B1-6F02-9946-A555-B2FEB5F1571A}"/>
              </a:ext>
            </a:extLst>
          </p:cNvPr>
          <p:cNvSpPr>
            <a:spLocks noGrp="1"/>
          </p:cNvSpPr>
          <p:nvPr>
            <p:ph type="body" sz="quarter" idx="10" hasCustomPrompt="1"/>
          </p:nvPr>
        </p:nvSpPr>
        <p:spPr>
          <a:xfrm>
            <a:off x="228600" y="3183804"/>
            <a:ext cx="5335682" cy="933589"/>
          </a:xfrm>
          <a:prstGeom prst="rect">
            <a:avLst/>
          </a:prstGeom>
          <a:ln w="12700">
            <a:miter lim="400000"/>
          </a:ln>
        </p:spPr>
        <p:txBody>
          <a:bodyPr wrap="square" lIns="50800" tIns="50800" rIns="50800" bIns="50800">
            <a:spAutoFit/>
          </a:bodyPr>
          <a:lstStyle>
            <a:lvl1pPr marL="10317" indent="0" algn="l">
              <a:lnSpc>
                <a:spcPct val="100000"/>
              </a:lnSpc>
              <a:tabLst/>
              <a:defRPr lang="en-US" sz="1800" smtClean="0">
                <a:solidFill>
                  <a:schemeClr val="accent1"/>
                </a:solidFill>
                <a:effectLst/>
              </a:defRPr>
            </a:lvl1pPr>
            <a:lvl2pPr marL="10317" indent="0" algn="l">
              <a:tabLst/>
              <a:defRPr kumimoji="0" lang="en-US" sz="2000" b="0" i="0" u="none" strike="noStrike" cap="none" spc="0" normalizeH="0" baseline="0" dirty="0" smtClean="0">
                <a:ln>
                  <a:noFill/>
                </a:ln>
                <a:solidFill>
                  <a:srgbClr val="FFFFFF"/>
                </a:solidFill>
                <a:effectLst/>
                <a:uFillTx/>
                <a:latin typeface="+mj-lt"/>
                <a:ea typeface="+mj-ea"/>
                <a:cs typeface="+mj-cs"/>
                <a:sym typeface="FSAlbertPro-Light"/>
              </a:defRPr>
            </a:lvl2pPr>
            <a:lvl3pPr marL="10317" indent="0" algn="l">
              <a:tabLst/>
              <a:defRPr kumimoji="0" lang="en-US" sz="2000" b="0" i="0" u="none" strike="noStrike" cap="none" spc="0" normalizeH="0" baseline="0" dirty="0" smtClean="0">
                <a:ln>
                  <a:noFill/>
                </a:ln>
                <a:solidFill>
                  <a:srgbClr val="FFFFFF"/>
                </a:solidFill>
                <a:effectLst/>
                <a:uFillTx/>
                <a:latin typeface="+mj-lt"/>
                <a:ea typeface="+mj-ea"/>
                <a:cs typeface="+mj-cs"/>
                <a:sym typeface="FSAlbertPro-Light"/>
              </a:defRPr>
            </a:lvl3pPr>
            <a:lvl4pPr marL="10317" indent="0" algn="l">
              <a:tabLst/>
              <a:defRPr kumimoji="0" lang="en-US" sz="2000" b="0" i="0" u="none" strike="noStrike" cap="none" spc="0" normalizeH="0" baseline="0" dirty="0" smtClean="0">
                <a:ln>
                  <a:noFill/>
                </a:ln>
                <a:solidFill>
                  <a:srgbClr val="FFFFFF"/>
                </a:solidFill>
                <a:effectLst/>
                <a:uFillTx/>
                <a:latin typeface="+mj-lt"/>
                <a:ea typeface="+mj-ea"/>
                <a:cs typeface="+mj-cs"/>
                <a:sym typeface="FSAlbertPro-Light"/>
              </a:defRPr>
            </a:lvl4pPr>
            <a:lvl5pPr marL="10317" indent="0" algn="l">
              <a:tabLst/>
              <a:defRPr kumimoji="0" lang="en-US" sz="2000" b="0" i="0" u="none" strike="noStrike" cap="none" spc="0" normalizeH="0" baseline="0" dirty="0">
                <a:ln>
                  <a:noFill/>
                </a:ln>
                <a:solidFill>
                  <a:srgbClr val="FFFFFF"/>
                </a:solidFill>
                <a:effectLst/>
                <a:uFillTx/>
                <a:latin typeface="+mj-lt"/>
                <a:ea typeface="+mj-ea"/>
                <a:cs typeface="+mj-cs"/>
                <a:sym typeface="FSAlbertPro-Light"/>
              </a:defRPr>
            </a:lvl5pPr>
          </a:lstStyle>
          <a:p>
            <a:r>
              <a:rPr lang="en-US" dirty="0">
                <a:solidFill>
                  <a:srgbClr val="06032F"/>
                </a:solidFill>
                <a:effectLst/>
                <a:latin typeface="FS Albert Pro Light" panose="02000503040000020004" pitchFamily="2" charset="0"/>
              </a:rPr>
              <a:t>Lorem ipsum dolor sit </a:t>
            </a:r>
            <a:r>
              <a:rPr lang="en-US" dirty="0" err="1">
                <a:solidFill>
                  <a:srgbClr val="06032F"/>
                </a:solidFill>
                <a:effectLst/>
                <a:latin typeface="FS Albert Pro Light" panose="02000503040000020004" pitchFamily="2" charset="0"/>
              </a:rPr>
              <a:t>amet</a:t>
            </a:r>
            <a:r>
              <a:rPr lang="en-US" dirty="0">
                <a:solidFill>
                  <a:srgbClr val="06032F"/>
                </a:solidFill>
                <a:effectLst/>
                <a:latin typeface="FS Albert Pro Light" panose="02000503040000020004" pitchFamily="2" charset="0"/>
              </a:rPr>
              <a:t>, an minim </a:t>
            </a:r>
            <a:r>
              <a:rPr lang="en-US" dirty="0" err="1">
                <a:solidFill>
                  <a:srgbClr val="06032F"/>
                </a:solidFill>
                <a:effectLst/>
                <a:latin typeface="FS Albert Pro Light" panose="02000503040000020004" pitchFamily="2" charset="0"/>
              </a:rPr>
              <a:t>aeque</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inciderint</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mei</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mei</a:t>
            </a:r>
            <a:r>
              <a:rPr lang="en-US" dirty="0">
                <a:solidFill>
                  <a:srgbClr val="06032F"/>
                </a:solidFill>
                <a:effectLst/>
                <a:latin typeface="FS Albert Pro Light" panose="02000503040000020004" pitchFamily="2" charset="0"/>
              </a:rPr>
              <a:t> et </a:t>
            </a:r>
            <a:r>
              <a:rPr lang="en-US" dirty="0" err="1">
                <a:solidFill>
                  <a:srgbClr val="06032F"/>
                </a:solidFill>
                <a:effectLst/>
                <a:latin typeface="FS Albert Pro Light" panose="02000503040000020004" pitchFamily="2" charset="0"/>
              </a:rPr>
              <a:t>dicat</a:t>
            </a:r>
            <a:r>
              <a:rPr lang="en-US" dirty="0">
                <a:solidFill>
                  <a:srgbClr val="06032F"/>
                </a:solidFill>
                <a:effectLst/>
                <a:latin typeface="FS Albert Pro Light" panose="02000503040000020004" pitchFamily="2" charset="0"/>
              </a:rPr>
              <a:t> facer, no </a:t>
            </a:r>
            <a:r>
              <a:rPr lang="en-US" dirty="0" err="1">
                <a:solidFill>
                  <a:srgbClr val="06032F"/>
                </a:solidFill>
                <a:effectLst/>
                <a:latin typeface="FS Albert Pro Light" panose="02000503040000020004" pitchFamily="2" charset="0"/>
              </a:rPr>
              <a:t>suas</a:t>
            </a:r>
            <a:r>
              <a:rPr lang="en-US" dirty="0">
                <a:solidFill>
                  <a:srgbClr val="06032F"/>
                </a:solidFill>
                <a:effectLst/>
                <a:latin typeface="FS Albert Pro Light" panose="02000503040000020004" pitchFamily="2" charset="0"/>
              </a:rPr>
              <a:t> ipsum </a:t>
            </a:r>
            <a:r>
              <a:rPr lang="en-US" dirty="0" err="1">
                <a:solidFill>
                  <a:srgbClr val="06032F"/>
                </a:solidFill>
                <a:effectLst/>
                <a:latin typeface="FS Albert Pro Light" panose="02000503040000020004" pitchFamily="2" charset="0"/>
              </a:rPr>
              <a:t>audiam</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eum</a:t>
            </a:r>
            <a:r>
              <a:rPr lang="en-US" dirty="0">
                <a:solidFill>
                  <a:srgbClr val="06032F"/>
                </a:solidFill>
                <a:effectLst/>
                <a:latin typeface="FS Albert Pro Light" panose="02000503040000020004" pitchFamily="2" charset="0"/>
              </a:rPr>
              <a:t>. Eu </a:t>
            </a:r>
            <a:r>
              <a:rPr lang="en-US" dirty="0" err="1">
                <a:solidFill>
                  <a:srgbClr val="06032F"/>
                </a:solidFill>
                <a:effectLst/>
                <a:latin typeface="FS Albert Pro Light" panose="02000503040000020004" pitchFamily="2" charset="0"/>
              </a:rPr>
              <a:t>nam</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enim</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melius</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ocurreret</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mei</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dicunt</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fastidii</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ei</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Ea</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omnes</a:t>
            </a:r>
            <a:r>
              <a:rPr lang="en-US" dirty="0">
                <a:solidFill>
                  <a:srgbClr val="06032F"/>
                </a:solidFill>
                <a:effectLst/>
                <a:latin typeface="FS Albert Pro Light" panose="02000503040000020004" pitchFamily="2" charset="0"/>
              </a:rPr>
              <a:t> utroque </a:t>
            </a:r>
            <a:r>
              <a:rPr lang="en-US" dirty="0" err="1">
                <a:solidFill>
                  <a:srgbClr val="06032F"/>
                </a:solidFill>
                <a:effectLst/>
                <a:latin typeface="FS Albert Pro Light" panose="02000503040000020004" pitchFamily="2" charset="0"/>
              </a:rPr>
              <a:t>ius</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elit</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iuvaret</a:t>
            </a:r>
            <a:r>
              <a:rPr lang="en-US" dirty="0">
                <a:solidFill>
                  <a:srgbClr val="06032F"/>
                </a:solidFill>
                <a:effectLst/>
                <a:latin typeface="FS Albert Pro Light" panose="02000503040000020004" pitchFamily="2" charset="0"/>
              </a:rPr>
              <a:t> has at.</a:t>
            </a:r>
          </a:p>
        </p:txBody>
      </p:sp>
      <p:sp>
        <p:nvSpPr>
          <p:cNvPr id="6" name="Title 5">
            <a:extLst>
              <a:ext uri="{FF2B5EF4-FFF2-40B4-BE49-F238E27FC236}">
                <a16:creationId xmlns:a16="http://schemas.microsoft.com/office/drawing/2014/main" id="{AECA42AC-7806-D145-A825-7C5F89AFA84C}"/>
              </a:ext>
            </a:extLst>
          </p:cNvPr>
          <p:cNvSpPr>
            <a:spLocks noGrp="1"/>
          </p:cNvSpPr>
          <p:nvPr>
            <p:ph type="title" hasCustomPrompt="1"/>
          </p:nvPr>
        </p:nvSpPr>
        <p:spPr>
          <a:xfrm>
            <a:off x="228600" y="1379483"/>
            <a:ext cx="5329108" cy="1627366"/>
          </a:xfrm>
          <a:prstGeom prst="rect">
            <a:avLst/>
          </a:prstGeom>
        </p:spPr>
        <p:txBody>
          <a:bodyPr anchor="b">
            <a:normAutofit/>
          </a:bodyPr>
          <a:lstStyle>
            <a:lvl1pPr>
              <a:lnSpc>
                <a:spcPct val="90000"/>
              </a:lnSpc>
              <a:defRPr lang="en-US" sz="2999" smtClean="0">
                <a:solidFill>
                  <a:schemeClr val="accent1"/>
                </a:solidFill>
                <a:effectLst/>
              </a:defRPr>
            </a:lvl1pPr>
          </a:lstStyle>
          <a:p>
            <a:r>
              <a:rPr lang="en-US" dirty="0">
                <a:solidFill>
                  <a:srgbClr val="06032F"/>
                </a:solidFill>
                <a:effectLst/>
                <a:latin typeface="FS Albert Pro Light" panose="02000503040000020004" pitchFamily="2" charset="0"/>
              </a:rPr>
              <a:t>Short content slide with large image. Lorem ipsum dolor sit </a:t>
            </a:r>
            <a:r>
              <a:rPr lang="en-US" dirty="0" err="1">
                <a:solidFill>
                  <a:srgbClr val="06032F"/>
                </a:solidFill>
                <a:effectLst/>
                <a:latin typeface="FS Albert Pro Light" panose="02000503040000020004" pitchFamily="2" charset="0"/>
              </a:rPr>
              <a:t>amet</a:t>
            </a:r>
            <a:r>
              <a:rPr lang="en-US" dirty="0">
                <a:solidFill>
                  <a:srgbClr val="06032F"/>
                </a:solidFill>
                <a:effectLst/>
                <a:latin typeface="FS Albert Pro Light" panose="02000503040000020004" pitchFamily="2" charset="0"/>
              </a:rPr>
              <a:t>, an minim.</a:t>
            </a:r>
          </a:p>
        </p:txBody>
      </p:sp>
      <p:grpSp>
        <p:nvGrpSpPr>
          <p:cNvPr id="17" name="Group 16">
            <a:extLst>
              <a:ext uri="{FF2B5EF4-FFF2-40B4-BE49-F238E27FC236}">
                <a16:creationId xmlns:a16="http://schemas.microsoft.com/office/drawing/2014/main" id="{C8D87EAD-1F7B-0C42-8C65-4EB22D08E808}"/>
              </a:ext>
            </a:extLst>
          </p:cNvPr>
          <p:cNvGrpSpPr/>
          <p:nvPr userDrawn="1"/>
        </p:nvGrpSpPr>
        <p:grpSpPr>
          <a:xfrm>
            <a:off x="-377" y="6307495"/>
            <a:ext cx="4183778" cy="555077"/>
            <a:chOff x="-755" y="12614990"/>
            <a:chExt cx="8367556" cy="1110154"/>
          </a:xfrm>
        </p:grpSpPr>
        <p:grpSp>
          <p:nvGrpSpPr>
            <p:cNvPr id="21" name="Group 20">
              <a:extLst>
                <a:ext uri="{FF2B5EF4-FFF2-40B4-BE49-F238E27FC236}">
                  <a16:creationId xmlns:a16="http://schemas.microsoft.com/office/drawing/2014/main" id="{DCB81E20-14C4-604C-A835-6B46CBD7552F}"/>
                </a:ext>
              </a:extLst>
            </p:cNvPr>
            <p:cNvGrpSpPr/>
            <p:nvPr userDrawn="1"/>
          </p:nvGrpSpPr>
          <p:grpSpPr>
            <a:xfrm>
              <a:off x="1" y="12627864"/>
              <a:ext cx="8366800" cy="1097280"/>
              <a:chOff x="-58710091" y="-1"/>
              <a:chExt cx="77340167" cy="10058402"/>
            </a:xfrm>
            <a:solidFill>
              <a:schemeClr val="accent5"/>
            </a:solidFill>
          </p:grpSpPr>
          <p:pic>
            <p:nvPicPr>
              <p:cNvPr id="28" name="Graphic 27">
                <a:extLst>
                  <a:ext uri="{FF2B5EF4-FFF2-40B4-BE49-F238E27FC236}">
                    <a16:creationId xmlns:a16="http://schemas.microsoft.com/office/drawing/2014/main" id="{7C79678A-D047-8D4D-9235-0E470F898E8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4" name="Rectangle 33">
                <a:extLst>
                  <a:ext uri="{FF2B5EF4-FFF2-40B4-BE49-F238E27FC236}">
                    <a16:creationId xmlns:a16="http://schemas.microsoft.com/office/drawing/2014/main" id="{FDD6C133-5604-E747-82EB-9D759E2E9883}"/>
                  </a:ext>
                </a:extLst>
              </p:cNvPr>
              <p:cNvSpPr/>
              <p:nvPr userDrawn="1"/>
            </p:nvSpPr>
            <p:spPr>
              <a:xfrm>
                <a:off x="-58710091" y="-1"/>
                <a:ext cx="70902098" cy="10058402"/>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22" name="Group 21">
              <a:extLst>
                <a:ext uri="{FF2B5EF4-FFF2-40B4-BE49-F238E27FC236}">
                  <a16:creationId xmlns:a16="http://schemas.microsoft.com/office/drawing/2014/main" id="{F5498215-34F2-1249-896E-E8446824E961}"/>
                </a:ext>
              </a:extLst>
            </p:cNvPr>
            <p:cNvGrpSpPr/>
            <p:nvPr userDrawn="1"/>
          </p:nvGrpSpPr>
          <p:grpSpPr>
            <a:xfrm>
              <a:off x="-755" y="12627864"/>
              <a:ext cx="2413264" cy="1097280"/>
              <a:chOff x="-3677406" y="-1"/>
              <a:chExt cx="22307482" cy="10058402"/>
            </a:xfrm>
            <a:solidFill>
              <a:schemeClr val="bg2"/>
            </a:solidFill>
          </p:grpSpPr>
          <p:pic>
            <p:nvPicPr>
              <p:cNvPr id="26" name="Graphic 25">
                <a:extLst>
                  <a:ext uri="{FF2B5EF4-FFF2-40B4-BE49-F238E27FC236}">
                    <a16:creationId xmlns:a16="http://schemas.microsoft.com/office/drawing/2014/main" id="{2AA3F68E-5BA2-0D42-A2C8-07111646E6C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7" name="Rectangle 26">
                <a:extLst>
                  <a:ext uri="{FF2B5EF4-FFF2-40B4-BE49-F238E27FC236}">
                    <a16:creationId xmlns:a16="http://schemas.microsoft.com/office/drawing/2014/main" id="{8D615A9F-C32B-DF49-B5A2-98BAF4E6E94D}"/>
                  </a:ext>
                </a:extLst>
              </p:cNvPr>
              <p:cNvSpPr/>
              <p:nvPr userDrawn="1"/>
            </p:nvSpPr>
            <p:spPr>
              <a:xfrm>
                <a:off x="-3677406" y="-1"/>
                <a:ext cx="15869404"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23" name="Graphic 22">
              <a:extLst>
                <a:ext uri="{FF2B5EF4-FFF2-40B4-BE49-F238E27FC236}">
                  <a16:creationId xmlns:a16="http://schemas.microsoft.com/office/drawing/2014/main" id="{A24B3E6E-C5F6-6841-B401-7EAC07CD7DD7}"/>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2" y="12614990"/>
              <a:ext cx="2024109" cy="1097280"/>
            </a:xfrm>
            <a:prstGeom prst="rect">
              <a:avLst/>
            </a:prstGeom>
          </p:spPr>
        </p:pic>
      </p:grpSp>
      <p:sp>
        <p:nvSpPr>
          <p:cNvPr id="5" name="Date Placeholder 4">
            <a:extLst>
              <a:ext uri="{FF2B5EF4-FFF2-40B4-BE49-F238E27FC236}">
                <a16:creationId xmlns:a16="http://schemas.microsoft.com/office/drawing/2014/main" id="{4F38623B-33BF-604A-9834-93C14F95B086}"/>
              </a:ext>
            </a:extLst>
          </p:cNvPr>
          <p:cNvSpPr>
            <a:spLocks noGrp="1"/>
          </p:cNvSpPr>
          <p:nvPr>
            <p:ph type="dt" sz="half" idx="14"/>
          </p:nvPr>
        </p:nvSpPr>
        <p:spPr/>
        <p:txBody>
          <a:bodyPr/>
          <a:lstStyle/>
          <a:p>
            <a:endParaRPr lang="en-US" dirty="0"/>
          </a:p>
        </p:txBody>
      </p:sp>
      <p:sp>
        <p:nvSpPr>
          <p:cNvPr id="7" name="Footer Placeholder 6">
            <a:extLst>
              <a:ext uri="{FF2B5EF4-FFF2-40B4-BE49-F238E27FC236}">
                <a16:creationId xmlns:a16="http://schemas.microsoft.com/office/drawing/2014/main" id="{A8935B83-5B85-7B49-B33D-4D0980435B4F}"/>
              </a:ext>
            </a:extLst>
          </p:cNvPr>
          <p:cNvSpPr>
            <a:spLocks noGrp="1"/>
          </p:cNvSpPr>
          <p:nvPr>
            <p:ph type="ftr" sz="quarter" idx="15"/>
          </p:nvPr>
        </p:nvSpPr>
        <p:spPr/>
        <p:txBody>
          <a:bodyPr/>
          <a:lstStyle/>
          <a:p>
            <a:pPr defTabSz="154751">
              <a:lnSpc>
                <a:spcPct val="120000"/>
              </a:lnSpc>
            </a:pPr>
            <a:r>
              <a:rPr lang="en-US"/>
              <a:t>AccuCath Ace™ Intravascular Catheter with BD Cue™ Needle Tracking System</a:t>
            </a:r>
            <a:endParaRPr lang="en-US" dirty="0"/>
          </a:p>
        </p:txBody>
      </p:sp>
      <p:sp>
        <p:nvSpPr>
          <p:cNvPr id="9" name="Slide Number Placeholder 8">
            <a:extLst>
              <a:ext uri="{FF2B5EF4-FFF2-40B4-BE49-F238E27FC236}">
                <a16:creationId xmlns:a16="http://schemas.microsoft.com/office/drawing/2014/main" id="{486CD563-C1A9-B44B-B725-23EB29D4798B}"/>
              </a:ext>
            </a:extLst>
          </p:cNvPr>
          <p:cNvSpPr>
            <a:spLocks noGrp="1"/>
          </p:cNvSpPr>
          <p:nvPr>
            <p:ph type="sldNum" sz="quarter" idx="16"/>
          </p:nvPr>
        </p:nvSpPr>
        <p:spPr/>
        <p:txBody>
          <a:bodyPr/>
          <a:lstStyle/>
          <a:p>
            <a:fld id="{86CB4B4D-7CA3-9044-876B-883B54F8677D}" type="slidenum">
              <a:rPr lang="en-US" smtClean="0"/>
              <a:pPr/>
              <a:t>‹#›</a:t>
            </a:fld>
            <a:endParaRPr lang="en-US" dirty="0"/>
          </a:p>
        </p:txBody>
      </p:sp>
      <p:sp>
        <p:nvSpPr>
          <p:cNvPr id="18" name="TextBox 17">
            <a:extLst>
              <a:ext uri="{FF2B5EF4-FFF2-40B4-BE49-F238E27FC236}">
                <a16:creationId xmlns:a16="http://schemas.microsoft.com/office/drawing/2014/main" id="{BB988916-074D-F142-9CBD-CAE6A199B650}"/>
              </a:ext>
            </a:extLst>
          </p:cNvPr>
          <p:cNvSpPr txBox="1"/>
          <p:nvPr userDrawn="1"/>
        </p:nvSpPr>
        <p:spPr>
          <a:xfrm>
            <a:off x="12328071" y="1351508"/>
            <a:ext cx="2367644" cy="1569660"/>
          </a:xfrm>
          <a:prstGeom prst="rect">
            <a:avLst/>
          </a:prstGeom>
          <a:noFill/>
          <a:ln w="12700">
            <a:miter lim="400000"/>
          </a:ln>
        </p:spPr>
        <p:txBody>
          <a:bodyPr wrap="square">
            <a:spAutoFit/>
          </a:bodyPr>
          <a:lstStyle/>
          <a:p>
            <a:pPr marL="0" marR="0" indent="0" algn="l" defTabSz="1218925"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To change the image on this slide: </a:t>
            </a:r>
          </a:p>
          <a:p>
            <a:pPr marL="228554" marR="0" indent="-228554" algn="l" defTabSz="1218925" rtl="0" fontAlgn="auto" latinLnBrk="0" hangingPunct="0">
              <a:lnSpc>
                <a:spcPct val="100000"/>
              </a:lnSpc>
              <a:spcBef>
                <a:spcPts val="0"/>
              </a:spcBef>
              <a:spcAft>
                <a:spcPts val="0"/>
              </a:spcAft>
              <a:buClrTx/>
              <a:buSzTx/>
              <a:buFont typeface="+mj-lt"/>
              <a:buAutoNum type="arabicPeriod"/>
              <a:tabLst/>
            </a:pP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Delete existing image</a:t>
            </a:r>
          </a:p>
          <a:p>
            <a:pPr marL="228554" marR="0" indent="-228554" algn="l" defTabSz="1218925" rtl="0" fontAlgn="auto" latinLnBrk="0" hangingPunct="0">
              <a:lnSpc>
                <a:spcPct val="100000"/>
              </a:lnSpc>
              <a:spcBef>
                <a:spcPts val="0"/>
              </a:spcBef>
              <a:spcAft>
                <a:spcPts val="0"/>
              </a:spcAft>
              <a:buClrTx/>
              <a:buSzTx/>
              <a:buFont typeface="+mj-lt"/>
              <a:buAutoNum type="arabicPeriod"/>
              <a:tabLst/>
            </a:pP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Drag and drop new image </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(jpeg or png preferred) </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into placeholder</a:t>
            </a:r>
          </a:p>
          <a:p>
            <a:pPr marL="228554" marR="0" indent="-228554" algn="l" defTabSz="1218925" rtl="0" fontAlgn="auto" latinLnBrk="0" hangingPunct="0">
              <a:lnSpc>
                <a:spcPct val="100000"/>
              </a:lnSpc>
              <a:spcBef>
                <a:spcPts val="0"/>
              </a:spcBef>
              <a:spcAft>
                <a:spcPts val="0"/>
              </a:spcAft>
              <a:buClrTx/>
              <a:buSzTx/>
              <a:buFont typeface="+mj-lt"/>
              <a:buAutoNum type="arabicPeriod"/>
              <a:tabLst/>
            </a:pP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Select the new image and </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“send to back” so that it is </a:t>
            </a:r>
            <a:b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1"/>
                </a:solidFill>
                <a:effectLst/>
                <a:uFillTx/>
                <a:latin typeface="FS Albert Pro Light" panose="02000503040000020004" pitchFamily="2" charset="0"/>
                <a:ea typeface="+mn-ea"/>
                <a:cs typeface="+mn-cs"/>
                <a:sym typeface="Helvetica Neue"/>
              </a:rPr>
              <a:t>behind the shape</a:t>
            </a:r>
          </a:p>
        </p:txBody>
      </p:sp>
    </p:spTree>
    <p:extLst>
      <p:ext uri="{BB962C8B-B14F-4D97-AF65-F5344CB8AC3E}">
        <p14:creationId xmlns:p14="http://schemas.microsoft.com/office/powerpoint/2010/main" val="2003135968"/>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Bright Blue background">
    <p:spTree>
      <p:nvGrpSpPr>
        <p:cNvPr id="1" name=""/>
        <p:cNvGrpSpPr/>
        <p:nvPr/>
      </p:nvGrpSpPr>
      <p:grpSpPr>
        <a:xfrm>
          <a:off x="0" y="0"/>
          <a:ext cx="0" cy="0"/>
          <a:chOff x="0" y="0"/>
          <a:chExt cx="0" cy="0"/>
        </a:xfrm>
      </p:grpSpPr>
      <p:sp>
        <p:nvSpPr>
          <p:cNvPr id="16" name="Text Placeholder 4">
            <a:extLst>
              <a:ext uri="{FF2B5EF4-FFF2-40B4-BE49-F238E27FC236}">
                <a16:creationId xmlns:a16="http://schemas.microsoft.com/office/drawing/2014/main" id="{3A2B067D-4E5E-E246-8467-39985924B3A5}"/>
              </a:ext>
            </a:extLst>
          </p:cNvPr>
          <p:cNvSpPr>
            <a:spLocks noGrp="1"/>
          </p:cNvSpPr>
          <p:nvPr>
            <p:ph type="body" sz="quarter" idx="10" hasCustomPrompt="1"/>
          </p:nvPr>
        </p:nvSpPr>
        <p:spPr>
          <a:xfrm>
            <a:off x="228600" y="1748618"/>
            <a:ext cx="10388045" cy="3311426"/>
          </a:xfrm>
          <a:prstGeom prst="rect">
            <a:avLst/>
          </a:prstGeom>
        </p:spPr>
        <p:txBody>
          <a:bodyPr>
            <a:noAutofit/>
          </a:bodyPr>
          <a:lstStyle>
            <a:lvl1pPr>
              <a:lnSpc>
                <a:spcPct val="100000"/>
              </a:lnSpc>
              <a:defRPr lang="en-US" sz="2000" b="0" i="0" spc="0" baseline="0" smtClean="0">
                <a:effectLst/>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r>
              <a:rPr lang="en-US" dirty="0">
                <a:solidFill>
                  <a:srgbClr val="FFFFFF"/>
                </a:solidFill>
                <a:effectLst/>
                <a:latin typeface="FS Albert Pro Light" panose="02000503040000020004" pitchFamily="2" charset="0"/>
              </a:rPr>
              <a:t>Example of longer paragraph slide. Vestibulum ante ipsum </a:t>
            </a:r>
            <a:r>
              <a:rPr lang="en-US" dirty="0" err="1">
                <a:solidFill>
                  <a:srgbClr val="FFFFFF"/>
                </a:solidFill>
                <a:effectLst/>
                <a:latin typeface="FS Albert Pro Light" panose="02000503040000020004" pitchFamily="2" charset="0"/>
              </a:rPr>
              <a:t>primis</a:t>
            </a:r>
            <a:r>
              <a:rPr lang="en-US" dirty="0">
                <a:solidFill>
                  <a:srgbClr val="FFFFFF"/>
                </a:solidFill>
                <a:effectLst/>
                <a:latin typeface="FS Albert Pro Light" panose="02000503040000020004" pitchFamily="2" charset="0"/>
              </a:rPr>
              <a:t> in </a:t>
            </a:r>
            <a:r>
              <a:rPr lang="en-US" dirty="0" err="1">
                <a:solidFill>
                  <a:srgbClr val="FFFFFF"/>
                </a:solidFill>
                <a:effectLst/>
                <a:latin typeface="FS Albert Pro Light" panose="02000503040000020004" pitchFamily="2" charset="0"/>
              </a:rPr>
              <a:t>faucibus</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orci</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luctus</a:t>
            </a:r>
            <a:r>
              <a:rPr lang="en-US" dirty="0">
                <a:solidFill>
                  <a:srgbClr val="FFFFFF"/>
                </a:solidFill>
                <a:effectLst/>
                <a:latin typeface="FS Albert Pro Light" panose="02000503040000020004" pitchFamily="2" charset="0"/>
              </a:rPr>
              <a:t> et </a:t>
            </a:r>
            <a:br>
              <a:rPr lang="en-US" dirty="0">
                <a:solidFill>
                  <a:srgbClr val="FFFFFF"/>
                </a:solidFill>
                <a:effectLst/>
                <a:latin typeface="FS Albert Pro Light" panose="02000503040000020004" pitchFamily="2" charset="0"/>
              </a:rPr>
            </a:br>
            <a:r>
              <a:rPr lang="en-US" dirty="0" err="1">
                <a:solidFill>
                  <a:srgbClr val="FFFFFF"/>
                </a:solidFill>
                <a:effectLst/>
                <a:latin typeface="FS Albert Pro Light" panose="02000503040000020004" pitchFamily="2" charset="0"/>
              </a:rPr>
              <a:t>ultrices</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posuere</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cubilia</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curae</a:t>
            </a:r>
            <a:r>
              <a:rPr lang="en-US" dirty="0">
                <a:solidFill>
                  <a:srgbClr val="FFFFFF"/>
                </a:solidFill>
                <a:effectLst/>
                <a:latin typeface="FS Albert Pro Light" panose="02000503040000020004" pitchFamily="2" charset="0"/>
              </a:rPr>
              <a:t>. In et </a:t>
            </a:r>
            <a:r>
              <a:rPr lang="en-US" dirty="0" err="1">
                <a:solidFill>
                  <a:srgbClr val="FFFFFF"/>
                </a:solidFill>
                <a:effectLst/>
                <a:latin typeface="FS Albert Pro Light" panose="02000503040000020004" pitchFamily="2" charset="0"/>
              </a:rPr>
              <a:t>laoreet</a:t>
            </a:r>
            <a:r>
              <a:rPr lang="en-US" dirty="0">
                <a:solidFill>
                  <a:srgbClr val="FFFFFF"/>
                </a:solidFill>
                <a:effectLst/>
                <a:latin typeface="FS Albert Pro Light" panose="02000503040000020004" pitchFamily="2" charset="0"/>
              </a:rPr>
              <a:t> ex, vitae </a:t>
            </a:r>
            <a:r>
              <a:rPr lang="en-US" dirty="0" err="1">
                <a:solidFill>
                  <a:srgbClr val="FFFFFF"/>
                </a:solidFill>
                <a:effectLst/>
                <a:latin typeface="FS Albert Pro Light" panose="02000503040000020004" pitchFamily="2" charset="0"/>
              </a:rPr>
              <a:t>ullamcorper</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risus</a:t>
            </a:r>
            <a:r>
              <a:rPr lang="en-US" dirty="0">
                <a:solidFill>
                  <a:srgbClr val="FFFFFF"/>
                </a:solidFill>
                <a:effectLst/>
                <a:latin typeface="FS Albert Pro Light" panose="02000503040000020004" pitchFamily="2" charset="0"/>
              </a:rPr>
              <a:t>. Integer </a:t>
            </a:r>
            <a:r>
              <a:rPr lang="en-US" dirty="0" err="1">
                <a:solidFill>
                  <a:srgbClr val="FFFFFF"/>
                </a:solidFill>
                <a:effectLst/>
                <a:latin typeface="FS Albert Pro Light" panose="02000503040000020004" pitchFamily="2" charset="0"/>
              </a:rPr>
              <a:t>quis</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justo</a:t>
            </a:r>
            <a:r>
              <a:rPr lang="en-US" dirty="0">
                <a:solidFill>
                  <a:srgbClr val="FFFFFF"/>
                </a:solidFill>
                <a:effectLst/>
                <a:latin typeface="FS Albert Pro Light" panose="02000503040000020004" pitchFamily="2" charset="0"/>
              </a:rPr>
              <a:t> convallis, vestibulum </a:t>
            </a:r>
            <a:r>
              <a:rPr lang="en-US" dirty="0" err="1">
                <a:solidFill>
                  <a:srgbClr val="FFFFFF"/>
                </a:solidFill>
                <a:effectLst/>
                <a:latin typeface="FS Albert Pro Light" panose="02000503040000020004" pitchFamily="2" charset="0"/>
              </a:rPr>
              <a:t>nibhSed</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rhoncus</a:t>
            </a:r>
            <a:r>
              <a:rPr lang="en-US" dirty="0">
                <a:solidFill>
                  <a:srgbClr val="FFFFFF"/>
                </a:solidFill>
                <a:effectLst/>
                <a:latin typeface="FS Albert Pro Light" panose="02000503040000020004" pitchFamily="2" charset="0"/>
              </a:rPr>
              <a:t> sed nisi </a:t>
            </a:r>
            <a:r>
              <a:rPr lang="en-US" dirty="0" err="1">
                <a:solidFill>
                  <a:srgbClr val="FFFFFF"/>
                </a:solidFill>
                <a:effectLst/>
                <a:latin typeface="FS Albert Pro Light" panose="02000503040000020004" pitchFamily="2" charset="0"/>
              </a:rPr>
              <a:t>ut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imperdiet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Praesent</a:t>
            </a:r>
            <a:r>
              <a:rPr lang="en-US" dirty="0">
                <a:solidFill>
                  <a:srgbClr val="FFFFFF"/>
                </a:solidFill>
                <a:effectLst/>
                <a:latin typeface="FS Albert Pro Light" panose="02000503040000020004" pitchFamily="2" charset="0"/>
              </a:rPr>
              <a:t> dolor </a:t>
            </a:r>
            <a:r>
              <a:rPr lang="en-US" dirty="0" err="1">
                <a:solidFill>
                  <a:srgbClr val="FFFFFF"/>
                </a:solidFill>
                <a:effectLst/>
                <a:latin typeface="FS Albert Pro Light" panose="02000503040000020004" pitchFamily="2" charset="0"/>
              </a:rPr>
              <a:t>augue</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volutpat</a:t>
            </a:r>
            <a:r>
              <a:rPr lang="en-US" dirty="0">
                <a:solidFill>
                  <a:srgbClr val="FFFFFF"/>
                </a:solidFill>
                <a:effectLst/>
                <a:latin typeface="FS Albert Pro Light" panose="02000503040000020004" pitchFamily="2" charset="0"/>
              </a:rPr>
              <a:t> id fermentum </a:t>
            </a:r>
            <a:r>
              <a:rPr lang="en-US" dirty="0" err="1">
                <a:solidFill>
                  <a:srgbClr val="FFFFFF"/>
                </a:solidFill>
                <a:effectLst/>
                <a:latin typeface="FS Albert Pro Light" panose="02000503040000020004" pitchFamily="2" charset="0"/>
              </a:rPr>
              <a:t>ut.Lorem</a:t>
            </a:r>
            <a:r>
              <a:rPr lang="en-US" dirty="0">
                <a:solidFill>
                  <a:srgbClr val="FFFFFF"/>
                </a:solidFill>
                <a:effectLst/>
                <a:latin typeface="FS Albert Pro Light" panose="02000503040000020004" pitchFamily="2" charset="0"/>
              </a:rPr>
              <a:t> ipsum dolor sit </a:t>
            </a:r>
            <a:r>
              <a:rPr lang="en-US" dirty="0" err="1">
                <a:solidFill>
                  <a:srgbClr val="FFFFFF"/>
                </a:solidFill>
                <a:effectLst/>
                <a:latin typeface="FS Albert Pro Light" panose="02000503040000020004" pitchFamily="2" charset="0"/>
              </a:rPr>
              <a:t>amet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consectetuer</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adipiscing</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elit</a:t>
            </a:r>
            <a:r>
              <a:rPr lang="en-US" dirty="0">
                <a:solidFill>
                  <a:srgbClr val="FFFFFF"/>
                </a:solidFill>
                <a:effectLst/>
                <a:latin typeface="FS Albert Pro Light" panose="02000503040000020004" pitchFamily="2" charset="0"/>
              </a:rPr>
              <a:t>, sed diam </a:t>
            </a:r>
            <a:r>
              <a:rPr lang="en-US" dirty="0" err="1">
                <a:solidFill>
                  <a:srgbClr val="FFFFFF"/>
                </a:solidFill>
                <a:effectLst/>
                <a:latin typeface="FS Albert Pro Light" panose="02000503040000020004" pitchFamily="2" charset="0"/>
              </a:rPr>
              <a:t>nonummy</a:t>
            </a:r>
            <a:r>
              <a:rPr lang="en-US" dirty="0">
                <a:solidFill>
                  <a:srgbClr val="FFFFFF"/>
                </a:solidFill>
                <a:effectLst/>
                <a:latin typeface="FS Albert Pro Light" panose="02000503040000020004" pitchFamily="2" charset="0"/>
              </a:rPr>
              <a:t> </a:t>
            </a:r>
            <a:br>
              <a:rPr lang="en-US" dirty="0">
                <a:solidFill>
                  <a:srgbClr val="FFFFFF"/>
                </a:solidFill>
                <a:effectLst/>
                <a:latin typeface="FS Albert Pro Light" panose="02000503040000020004" pitchFamily="2" charset="0"/>
              </a:rPr>
            </a:br>
            <a:r>
              <a:rPr lang="en-US" dirty="0" err="1">
                <a:solidFill>
                  <a:srgbClr val="FFFFFF"/>
                </a:solidFill>
                <a:effectLst/>
                <a:latin typeface="FS Albert Pro Light" panose="02000503040000020004" pitchFamily="2" charset="0"/>
              </a:rPr>
              <a:t>nibh</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euismod</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tincidunt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ut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laoreet</a:t>
            </a:r>
            <a:r>
              <a:rPr lang="en-US" dirty="0">
                <a:solidFill>
                  <a:srgbClr val="FFFFFF"/>
                </a:solidFill>
                <a:effectLst/>
                <a:latin typeface="FS Albert Pro Light" panose="02000503040000020004" pitchFamily="2" charset="0"/>
              </a:rPr>
              <a:t> dolore magna </a:t>
            </a:r>
            <a:r>
              <a:rPr lang="en-US" dirty="0" err="1">
                <a:solidFill>
                  <a:srgbClr val="FFFFFF"/>
                </a:solidFill>
                <a:effectLst/>
                <a:latin typeface="FS Albert Pro Light" panose="02000503040000020004" pitchFamily="2" charset="0"/>
              </a:rPr>
              <a:t>aliquam</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erat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volutpat</a:t>
            </a:r>
            <a:r>
              <a:rPr lang="en-US" dirty="0">
                <a:solidFill>
                  <a:srgbClr val="FFFFFF"/>
                </a:solidFill>
                <a:effectLst/>
                <a:latin typeface="FS Albert Pro Light" panose="02000503040000020004" pitchFamily="2" charset="0"/>
              </a:rPr>
              <a:t>. Ut </a:t>
            </a:r>
            <a:r>
              <a:rPr lang="en-US" dirty="0" err="1">
                <a:solidFill>
                  <a:srgbClr val="FFFFFF"/>
                </a:solidFill>
                <a:effectLst/>
                <a:latin typeface="FS Albert Pro Light" panose="02000503040000020004" pitchFamily="2" charset="0"/>
              </a:rPr>
              <a:t>wisi</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enim</a:t>
            </a:r>
            <a:r>
              <a:rPr lang="en-US" dirty="0">
                <a:solidFill>
                  <a:srgbClr val="FFFFFF"/>
                </a:solidFill>
                <a:effectLst/>
                <a:latin typeface="FS Albert Pro Light" panose="02000503040000020004" pitchFamily="2" charset="0"/>
              </a:rPr>
              <a:t> ad minim </a:t>
            </a:r>
            <a:r>
              <a:rPr lang="en-US" dirty="0" err="1">
                <a:solidFill>
                  <a:srgbClr val="FFFFFF"/>
                </a:solidFill>
                <a:effectLst/>
                <a:latin typeface="FS Albert Pro Light" panose="02000503040000020004" pitchFamily="2" charset="0"/>
              </a:rPr>
              <a:t>veniam</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quis</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nostrud</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exerci</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tation</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ullamcorper</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suscipit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lobortis</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nisl</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ut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aliquip</a:t>
            </a:r>
            <a:r>
              <a:rPr lang="en-US" dirty="0">
                <a:solidFill>
                  <a:srgbClr val="FFFFFF"/>
                </a:solidFill>
                <a:effectLst/>
                <a:latin typeface="FS Albert Pro Light" panose="02000503040000020004" pitchFamily="2" charset="0"/>
              </a:rPr>
              <a:t> ex </a:t>
            </a:r>
            <a:r>
              <a:rPr lang="en-US" dirty="0" err="1">
                <a:solidFill>
                  <a:srgbClr val="FFFFFF"/>
                </a:solidFill>
                <a:effectLst/>
                <a:latin typeface="FS Albert Pro Light" panose="02000503040000020004" pitchFamily="2" charset="0"/>
              </a:rPr>
              <a:t>ea</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commodo</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consequat</a:t>
            </a:r>
            <a:r>
              <a:rPr lang="en-US" dirty="0">
                <a:solidFill>
                  <a:srgbClr val="FFFFFF"/>
                </a:solidFill>
                <a:effectLst/>
                <a:latin typeface="FS Albert Pro Light" panose="02000503040000020004" pitchFamily="2" charset="0"/>
              </a:rPr>
              <a:t>. Duis </a:t>
            </a:r>
            <a:r>
              <a:rPr lang="en-US" dirty="0" err="1">
                <a:solidFill>
                  <a:srgbClr val="FFFFFF"/>
                </a:solidFill>
                <a:effectLst/>
                <a:latin typeface="FS Albert Pro Light" panose="02000503040000020004" pitchFamily="2" charset="0"/>
              </a:rPr>
              <a:t>autem</a:t>
            </a:r>
            <a:r>
              <a:rPr lang="en-US" dirty="0">
                <a:solidFill>
                  <a:srgbClr val="FFFFFF"/>
                </a:solidFill>
                <a:effectLst/>
                <a:latin typeface="FS Albert Pro Light" panose="02000503040000020004" pitchFamily="2" charset="0"/>
              </a:rPr>
              <a:t> vel </a:t>
            </a:r>
            <a:r>
              <a:rPr lang="en-US" dirty="0" err="1">
                <a:solidFill>
                  <a:srgbClr val="FFFFFF"/>
                </a:solidFill>
                <a:effectLst/>
                <a:latin typeface="FS Albert Pro Light" panose="02000503040000020004" pitchFamily="2" charset="0"/>
              </a:rPr>
              <a:t>eum</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iriure</a:t>
            </a:r>
            <a:r>
              <a:rPr lang="en-US" dirty="0">
                <a:solidFill>
                  <a:srgbClr val="FFFFFF"/>
                </a:solidFill>
                <a:effectLst/>
                <a:latin typeface="FS Albert Pro Light" panose="02000503040000020004" pitchFamily="2" charset="0"/>
              </a:rPr>
              <a:t> dolor in </a:t>
            </a:r>
            <a:r>
              <a:rPr lang="en-US" dirty="0" err="1">
                <a:solidFill>
                  <a:srgbClr val="FFFFFF"/>
                </a:solidFill>
                <a:effectLst/>
                <a:latin typeface="FS Albert Pro Light" panose="02000503040000020004" pitchFamily="2" charset="0"/>
              </a:rPr>
              <a:t>hendrerit</a:t>
            </a:r>
            <a:r>
              <a:rPr lang="en-US" dirty="0">
                <a:solidFill>
                  <a:srgbClr val="FFFFFF"/>
                </a:solidFill>
                <a:effectLst/>
                <a:latin typeface="FS Albert Pro Light" panose="02000503040000020004" pitchFamily="2" charset="0"/>
              </a:rPr>
              <a:t> in </a:t>
            </a:r>
            <a:r>
              <a:rPr lang="en-US" dirty="0" err="1">
                <a:solidFill>
                  <a:srgbClr val="FFFFFF"/>
                </a:solidFill>
                <a:effectLst/>
                <a:latin typeface="FS Albert Pro Light" panose="02000503040000020004" pitchFamily="2" charset="0"/>
              </a:rPr>
              <a:t>vulputate</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velit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esse</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molestie</a:t>
            </a:r>
            <a:r>
              <a:rPr lang="en-US" dirty="0">
                <a:solidFill>
                  <a:srgbClr val="FFFFFF"/>
                </a:solidFill>
                <a:effectLst/>
                <a:latin typeface="FS Albert Pro Light" panose="02000503040000020004" pitchFamily="2" charset="0"/>
              </a:rPr>
              <a:t> </a:t>
            </a:r>
            <a:br>
              <a:rPr lang="en-US" dirty="0">
                <a:solidFill>
                  <a:srgbClr val="FFFFFF"/>
                </a:solidFill>
                <a:effectLst/>
                <a:latin typeface="FS Albert Pro Light" panose="02000503040000020004" pitchFamily="2" charset="0"/>
              </a:rPr>
            </a:br>
            <a:r>
              <a:rPr lang="en-US" dirty="0" err="1">
                <a:solidFill>
                  <a:srgbClr val="FFFFFF"/>
                </a:solidFill>
                <a:effectLst/>
                <a:latin typeface="FS Albert Pro Light" panose="02000503040000020004" pitchFamily="2" charset="0"/>
              </a:rPr>
              <a:t>consequat</a:t>
            </a:r>
            <a:r>
              <a:rPr lang="en-US" dirty="0">
                <a:solidFill>
                  <a:srgbClr val="FFFFFF"/>
                </a:solidFill>
                <a:effectLst/>
                <a:latin typeface="FS Albert Pro Light" panose="02000503040000020004" pitchFamily="2" charset="0"/>
              </a:rPr>
              <a:t>, vel </a:t>
            </a:r>
            <a:r>
              <a:rPr lang="en-US" dirty="0" err="1">
                <a:solidFill>
                  <a:srgbClr val="FFFFFF"/>
                </a:solidFill>
                <a:effectLst/>
                <a:latin typeface="FS Albert Pro Light" panose="02000503040000020004" pitchFamily="2" charset="0"/>
              </a:rPr>
              <a:t>illum</a:t>
            </a:r>
            <a:r>
              <a:rPr lang="en-US" dirty="0">
                <a:solidFill>
                  <a:srgbClr val="FFFFFF"/>
                </a:solidFill>
                <a:effectLst/>
                <a:latin typeface="FS Albert Pro Light" panose="02000503040000020004" pitchFamily="2" charset="0"/>
              </a:rPr>
              <a:t> dolore </a:t>
            </a:r>
            <a:r>
              <a:rPr lang="en-US" dirty="0" err="1">
                <a:solidFill>
                  <a:srgbClr val="FFFFFF"/>
                </a:solidFill>
                <a:effectLst/>
                <a:latin typeface="FS Albert Pro Light" panose="02000503040000020004" pitchFamily="2" charset="0"/>
              </a:rPr>
              <a:t>eu</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feugiat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nulla</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facilisis</a:t>
            </a:r>
            <a:r>
              <a:rPr lang="en-US" dirty="0">
                <a:solidFill>
                  <a:srgbClr val="FFFFFF"/>
                </a:solidFill>
                <a:effectLst/>
                <a:latin typeface="FS Albert Pro Light" panose="02000503040000020004" pitchFamily="2" charset="0"/>
              </a:rPr>
              <a:t> at </a:t>
            </a:r>
            <a:r>
              <a:rPr lang="en-US" dirty="0" err="1">
                <a:solidFill>
                  <a:srgbClr val="FFFFFF"/>
                </a:solidFill>
                <a:effectLst/>
                <a:latin typeface="FS Albert Pro Light" panose="02000503040000020004" pitchFamily="2" charset="0"/>
              </a:rPr>
              <a:t>vero</a:t>
            </a:r>
            <a:r>
              <a:rPr lang="en-US" dirty="0">
                <a:solidFill>
                  <a:srgbClr val="FFFFFF"/>
                </a:solidFill>
                <a:effectLst/>
                <a:latin typeface="FS Albert Pro Light" panose="02000503040000020004" pitchFamily="2" charset="0"/>
              </a:rPr>
              <a:t> eros et </a:t>
            </a:r>
            <a:r>
              <a:rPr lang="en-US" dirty="0" err="1">
                <a:solidFill>
                  <a:srgbClr val="FFFFFF"/>
                </a:solidFill>
                <a:effectLst/>
                <a:latin typeface="FS Albert Pro Light" panose="02000503040000020004" pitchFamily="2" charset="0"/>
              </a:rPr>
              <a:t>accumsan</a:t>
            </a:r>
            <a:r>
              <a:rPr lang="en-US" dirty="0">
                <a:solidFill>
                  <a:srgbClr val="FFFFFF"/>
                </a:solidFill>
                <a:effectLst/>
                <a:latin typeface="FS Albert Pro Light" panose="02000503040000020004" pitchFamily="2" charset="0"/>
              </a:rPr>
              <a:t> et </a:t>
            </a:r>
            <a:r>
              <a:rPr lang="en-US" dirty="0" err="1">
                <a:solidFill>
                  <a:srgbClr val="FFFFFF"/>
                </a:solidFill>
                <a:effectLst/>
                <a:latin typeface="FS Albert Pro Light" panose="02000503040000020004" pitchFamily="2" charset="0"/>
              </a:rPr>
              <a:t>iusto</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odio</a:t>
            </a:r>
            <a:r>
              <a:rPr lang="en-US" dirty="0">
                <a:solidFill>
                  <a:srgbClr val="FFFFFF"/>
                </a:solidFill>
                <a:effectLst/>
                <a:latin typeface="FS Albert Pro Light" panose="02000503040000020004" pitchFamily="2" charset="0"/>
              </a:rPr>
              <a:t> </a:t>
            </a:r>
            <a:br>
              <a:rPr lang="en-US" dirty="0">
                <a:solidFill>
                  <a:srgbClr val="FFFFFF"/>
                </a:solidFill>
                <a:effectLst/>
                <a:latin typeface="FS Albert Pro Light" panose="02000503040000020004" pitchFamily="2" charset="0"/>
              </a:rPr>
            </a:br>
            <a:r>
              <a:rPr lang="en-US" dirty="0" err="1">
                <a:solidFill>
                  <a:srgbClr val="FFFFFF"/>
                </a:solidFill>
                <a:effectLst/>
                <a:latin typeface="FS Albert Pro Light" panose="02000503040000020004" pitchFamily="2" charset="0"/>
              </a:rPr>
              <a:t>dignissim</a:t>
            </a:r>
            <a:r>
              <a:rPr lang="en-US" dirty="0">
                <a:solidFill>
                  <a:srgbClr val="FFFFFF"/>
                </a:solidFill>
                <a:effectLst/>
                <a:latin typeface="FS Albert Pro Light" panose="02000503040000020004" pitchFamily="2" charset="0"/>
              </a:rPr>
              <a:t> qui </a:t>
            </a:r>
            <a:r>
              <a:rPr lang="en-US" dirty="0" err="1">
                <a:solidFill>
                  <a:srgbClr val="FFFFFF"/>
                </a:solidFill>
                <a:effectLst/>
                <a:latin typeface="FS Albert Pro Light" panose="02000503040000020004" pitchFamily="2" charset="0"/>
              </a:rPr>
              <a:t>blandit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praesent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luptatum</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zzril</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delenit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augue</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duis</a:t>
            </a:r>
            <a:r>
              <a:rPr lang="en-US" dirty="0">
                <a:solidFill>
                  <a:srgbClr val="FFFFFF"/>
                </a:solidFill>
                <a:effectLst/>
                <a:latin typeface="FS Albert Pro Light" panose="02000503040000020004" pitchFamily="2" charset="0"/>
              </a:rPr>
              <a:t> dolore </a:t>
            </a:r>
            <a:r>
              <a:rPr lang="en-US" dirty="0" err="1">
                <a:solidFill>
                  <a:srgbClr val="FFFFFF"/>
                </a:solidFill>
                <a:effectLst/>
                <a:latin typeface="FS Albert Pro Light" panose="02000503040000020004" pitchFamily="2" charset="0"/>
              </a:rPr>
              <a:t>te</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feugait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nulla</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facilisi</a:t>
            </a:r>
            <a:r>
              <a:rPr lang="en-US" dirty="0">
                <a:solidFill>
                  <a:srgbClr val="FFFFFF"/>
                </a:solidFill>
                <a:effectLst/>
                <a:latin typeface="FS Albert Pro Light" panose="02000503040000020004" pitchFamily="2" charset="0"/>
              </a:rPr>
              <a:t>.</a:t>
            </a:r>
          </a:p>
        </p:txBody>
      </p:sp>
      <p:sp>
        <p:nvSpPr>
          <p:cNvPr id="7" name="Title 6">
            <a:extLst>
              <a:ext uri="{FF2B5EF4-FFF2-40B4-BE49-F238E27FC236}">
                <a16:creationId xmlns:a16="http://schemas.microsoft.com/office/drawing/2014/main" id="{50B04B35-EA54-264E-944E-6C268B2904A4}"/>
              </a:ext>
            </a:extLst>
          </p:cNvPr>
          <p:cNvSpPr>
            <a:spLocks noGrp="1"/>
          </p:cNvSpPr>
          <p:nvPr>
            <p:ph type="title" hasCustomPrompt="1"/>
          </p:nvPr>
        </p:nvSpPr>
        <p:spPr>
          <a:xfrm>
            <a:off x="228600" y="228600"/>
            <a:ext cx="6400800" cy="1355877"/>
          </a:xfrm>
          <a:prstGeom prst="rect">
            <a:avLst/>
          </a:prstGeom>
        </p:spPr>
        <p:txBody>
          <a:bodyPr anchor="t">
            <a:noAutofit/>
          </a:bodyPr>
          <a:lstStyle>
            <a:lvl1pPr>
              <a:lnSpc>
                <a:spcPct val="90000"/>
              </a:lnSpc>
              <a:defRPr sz="2999" spc="0" baseline="0">
                <a:solidFill>
                  <a:schemeClr val="bg1"/>
                </a:solidFill>
              </a:defRPr>
            </a:lvl1pPr>
          </a:lstStyle>
          <a:p>
            <a:r>
              <a:rPr lang="en-US" dirty="0"/>
              <a:t>Full content slide, longer paragraphs. </a:t>
            </a:r>
            <a:r>
              <a:rPr lang="en-US" dirty="0" err="1"/>
              <a:t>loren</a:t>
            </a:r>
            <a:r>
              <a:rPr lang="en-US" dirty="0"/>
              <a:t> ipsum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 </a:t>
            </a:r>
            <a:r>
              <a:rPr lang="en-US" dirty="0" err="1"/>
              <a:t>audiam</a:t>
            </a:r>
            <a:r>
              <a:rPr lang="en-US" dirty="0"/>
              <a:t> </a:t>
            </a:r>
            <a:r>
              <a:rPr lang="en-US" dirty="0" err="1"/>
              <a:t>eum</a:t>
            </a:r>
            <a:r>
              <a:rPr lang="en-US" dirty="0"/>
              <a:t>.</a:t>
            </a:r>
          </a:p>
        </p:txBody>
      </p:sp>
      <p:grpSp>
        <p:nvGrpSpPr>
          <p:cNvPr id="14" name="Group 13">
            <a:extLst>
              <a:ext uri="{FF2B5EF4-FFF2-40B4-BE49-F238E27FC236}">
                <a16:creationId xmlns:a16="http://schemas.microsoft.com/office/drawing/2014/main" id="{84237F8D-9312-3940-A3B2-5AD1378E14B2}"/>
              </a:ext>
            </a:extLst>
          </p:cNvPr>
          <p:cNvGrpSpPr/>
          <p:nvPr userDrawn="1"/>
        </p:nvGrpSpPr>
        <p:grpSpPr>
          <a:xfrm>
            <a:off x="-377" y="6309248"/>
            <a:ext cx="4183778" cy="553324"/>
            <a:chOff x="-755" y="12618496"/>
            <a:chExt cx="8367556" cy="1106648"/>
          </a:xfrm>
        </p:grpSpPr>
        <p:grpSp>
          <p:nvGrpSpPr>
            <p:cNvPr id="15" name="Group 14">
              <a:extLst>
                <a:ext uri="{FF2B5EF4-FFF2-40B4-BE49-F238E27FC236}">
                  <a16:creationId xmlns:a16="http://schemas.microsoft.com/office/drawing/2014/main" id="{FE225B68-D36A-834D-B8DB-CF1C3652CBEE}"/>
                </a:ext>
              </a:extLst>
            </p:cNvPr>
            <p:cNvGrpSpPr/>
            <p:nvPr userDrawn="1"/>
          </p:nvGrpSpPr>
          <p:grpSpPr>
            <a:xfrm>
              <a:off x="1" y="12627864"/>
              <a:ext cx="8366800" cy="1097280"/>
              <a:chOff x="-58710091" y="-1"/>
              <a:chExt cx="77340167" cy="10058402"/>
            </a:xfrm>
            <a:solidFill>
              <a:schemeClr val="accent5"/>
            </a:solidFill>
          </p:grpSpPr>
          <p:pic>
            <p:nvPicPr>
              <p:cNvPr id="28" name="Graphic 27">
                <a:extLst>
                  <a:ext uri="{FF2B5EF4-FFF2-40B4-BE49-F238E27FC236}">
                    <a16:creationId xmlns:a16="http://schemas.microsoft.com/office/drawing/2014/main" id="{4739B1DC-E8EC-B947-9D02-4C7DB7B000F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29" name="Rectangle 28">
                <a:extLst>
                  <a:ext uri="{FF2B5EF4-FFF2-40B4-BE49-F238E27FC236}">
                    <a16:creationId xmlns:a16="http://schemas.microsoft.com/office/drawing/2014/main" id="{44406612-938C-644E-8D4D-789DA4DF783E}"/>
                  </a:ext>
                </a:extLst>
              </p:cNvPr>
              <p:cNvSpPr/>
              <p:nvPr userDrawn="1"/>
            </p:nvSpPr>
            <p:spPr>
              <a:xfrm>
                <a:off x="-58710091" y="-1"/>
                <a:ext cx="70902098"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grpSp>
          <p:nvGrpSpPr>
            <p:cNvPr id="17" name="Group 16">
              <a:extLst>
                <a:ext uri="{FF2B5EF4-FFF2-40B4-BE49-F238E27FC236}">
                  <a16:creationId xmlns:a16="http://schemas.microsoft.com/office/drawing/2014/main" id="{8E747D4F-8B61-D546-82CC-CECD3E2B9166}"/>
                </a:ext>
              </a:extLst>
            </p:cNvPr>
            <p:cNvGrpSpPr/>
            <p:nvPr userDrawn="1"/>
          </p:nvGrpSpPr>
          <p:grpSpPr>
            <a:xfrm>
              <a:off x="-755" y="12627864"/>
              <a:ext cx="2413264" cy="1097280"/>
              <a:chOff x="-3677406" y="-1"/>
              <a:chExt cx="22307482" cy="10058402"/>
            </a:xfrm>
          </p:grpSpPr>
          <p:pic>
            <p:nvPicPr>
              <p:cNvPr id="19" name="Graphic 18">
                <a:extLst>
                  <a:ext uri="{FF2B5EF4-FFF2-40B4-BE49-F238E27FC236}">
                    <a16:creationId xmlns:a16="http://schemas.microsoft.com/office/drawing/2014/main" id="{24F50397-07BD-1945-9BC4-3D94AE375D1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7" name="Rectangle 26">
                <a:extLst>
                  <a:ext uri="{FF2B5EF4-FFF2-40B4-BE49-F238E27FC236}">
                    <a16:creationId xmlns:a16="http://schemas.microsoft.com/office/drawing/2014/main" id="{0E3BF66D-0E36-0243-B092-D520D836C9E6}"/>
                  </a:ext>
                </a:extLst>
              </p:cNvPr>
              <p:cNvSpPr/>
              <p:nvPr userDrawn="1"/>
            </p:nvSpPr>
            <p:spPr>
              <a:xfrm>
                <a:off x="-3677406" y="-1"/>
                <a:ext cx="15869404"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pic>
          <p:nvPicPr>
            <p:cNvPr id="18" name="Graphic 17">
              <a:extLst>
                <a:ext uri="{FF2B5EF4-FFF2-40B4-BE49-F238E27FC236}">
                  <a16:creationId xmlns:a16="http://schemas.microsoft.com/office/drawing/2014/main" id="{3B2D3238-4278-AC4D-8FF7-4D7F23F5AF69}"/>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5" name="Date Placeholder 4">
            <a:extLst>
              <a:ext uri="{FF2B5EF4-FFF2-40B4-BE49-F238E27FC236}">
                <a16:creationId xmlns:a16="http://schemas.microsoft.com/office/drawing/2014/main" id="{262A6E13-7C56-8E4A-8BEC-47BB080F83E5}"/>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FB3ADB58-2E95-6149-8114-1E2FFE56C675}"/>
              </a:ext>
            </a:extLst>
          </p:cNvPr>
          <p:cNvSpPr>
            <a:spLocks noGrp="1"/>
          </p:cNvSpPr>
          <p:nvPr>
            <p:ph type="ftr" sz="quarter" idx="12"/>
          </p:nvPr>
        </p:nvSpPr>
        <p:spPr/>
        <p:txBody>
          <a:bodyPr/>
          <a:lstStyle/>
          <a:p>
            <a:pPr defTabSz="154751">
              <a:lnSpc>
                <a:spcPct val="120000"/>
              </a:lnSpc>
            </a:pPr>
            <a:r>
              <a:rPr lang="en-US"/>
              <a:t>AccuCath Ace™ Intravascular Catheter with BD Cue™ Needle Tracking System</a:t>
            </a:r>
            <a:endParaRPr lang="en-US" dirty="0"/>
          </a:p>
        </p:txBody>
      </p:sp>
      <p:sp>
        <p:nvSpPr>
          <p:cNvPr id="8" name="Slide Number Placeholder 7">
            <a:extLst>
              <a:ext uri="{FF2B5EF4-FFF2-40B4-BE49-F238E27FC236}">
                <a16:creationId xmlns:a16="http://schemas.microsoft.com/office/drawing/2014/main" id="{D8974A4A-7645-CF4A-91DA-FC200E255039}"/>
              </a:ext>
            </a:extLst>
          </p:cNvPr>
          <p:cNvSpPr>
            <a:spLocks noGrp="1"/>
          </p:cNvSpPr>
          <p:nvPr>
            <p:ph type="sldNum" sz="quarter" idx="13"/>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26107216"/>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Boosted BD Orange backgroun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2B7CE93A-88BA-DE47-9EA2-5DE305055CCF}"/>
              </a:ext>
            </a:extLst>
          </p:cNvPr>
          <p:cNvGrpSpPr/>
          <p:nvPr userDrawn="1"/>
        </p:nvGrpSpPr>
        <p:grpSpPr>
          <a:xfrm>
            <a:off x="-377" y="6309248"/>
            <a:ext cx="4183778" cy="553324"/>
            <a:chOff x="-755" y="12618496"/>
            <a:chExt cx="8367556" cy="1106648"/>
          </a:xfrm>
        </p:grpSpPr>
        <p:grpSp>
          <p:nvGrpSpPr>
            <p:cNvPr id="30" name="Group 29">
              <a:extLst>
                <a:ext uri="{FF2B5EF4-FFF2-40B4-BE49-F238E27FC236}">
                  <a16:creationId xmlns:a16="http://schemas.microsoft.com/office/drawing/2014/main" id="{857547BF-4285-7447-90DA-FF328264CB26}"/>
                </a:ext>
              </a:extLst>
            </p:cNvPr>
            <p:cNvGrpSpPr/>
            <p:nvPr userDrawn="1"/>
          </p:nvGrpSpPr>
          <p:grpSpPr>
            <a:xfrm>
              <a:off x="1" y="12627864"/>
              <a:ext cx="8366800" cy="1097280"/>
              <a:chOff x="-58710091" y="-1"/>
              <a:chExt cx="77340167" cy="10058402"/>
            </a:xfrm>
            <a:solidFill>
              <a:schemeClr val="accent5"/>
            </a:solidFill>
          </p:grpSpPr>
          <p:pic>
            <p:nvPicPr>
              <p:cNvPr id="35" name="Graphic 34">
                <a:extLst>
                  <a:ext uri="{FF2B5EF4-FFF2-40B4-BE49-F238E27FC236}">
                    <a16:creationId xmlns:a16="http://schemas.microsoft.com/office/drawing/2014/main" id="{D0F959E7-9087-8847-93A7-852D34AB4DE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6" name="Rectangle 35">
                <a:extLst>
                  <a:ext uri="{FF2B5EF4-FFF2-40B4-BE49-F238E27FC236}">
                    <a16:creationId xmlns:a16="http://schemas.microsoft.com/office/drawing/2014/main" id="{B4A02DCA-13D8-5441-87D2-391ECA31D31E}"/>
                  </a:ext>
                </a:extLst>
              </p:cNvPr>
              <p:cNvSpPr/>
              <p:nvPr userDrawn="1"/>
            </p:nvSpPr>
            <p:spPr>
              <a:xfrm>
                <a:off x="-58710091" y="-1"/>
                <a:ext cx="70902098"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31" name="Group 30">
              <a:extLst>
                <a:ext uri="{FF2B5EF4-FFF2-40B4-BE49-F238E27FC236}">
                  <a16:creationId xmlns:a16="http://schemas.microsoft.com/office/drawing/2014/main" id="{1D4A911B-3672-F548-8D9A-BC4616233244}"/>
                </a:ext>
              </a:extLst>
            </p:cNvPr>
            <p:cNvGrpSpPr/>
            <p:nvPr userDrawn="1"/>
          </p:nvGrpSpPr>
          <p:grpSpPr>
            <a:xfrm>
              <a:off x="-755" y="12627864"/>
              <a:ext cx="2413264" cy="1097280"/>
              <a:chOff x="-3677406" y="-1"/>
              <a:chExt cx="22307482" cy="10058402"/>
            </a:xfrm>
          </p:grpSpPr>
          <p:pic>
            <p:nvPicPr>
              <p:cNvPr id="33" name="Graphic 32">
                <a:extLst>
                  <a:ext uri="{FF2B5EF4-FFF2-40B4-BE49-F238E27FC236}">
                    <a16:creationId xmlns:a16="http://schemas.microsoft.com/office/drawing/2014/main" id="{4F3F1730-4691-6044-98BF-18D2CC203D5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34" name="Rectangle 33">
                <a:extLst>
                  <a:ext uri="{FF2B5EF4-FFF2-40B4-BE49-F238E27FC236}">
                    <a16:creationId xmlns:a16="http://schemas.microsoft.com/office/drawing/2014/main" id="{CA68789C-33D8-C045-A5A7-363567CA5FDC}"/>
                  </a:ext>
                </a:extLst>
              </p:cNvPr>
              <p:cNvSpPr/>
              <p:nvPr userDrawn="1"/>
            </p:nvSpPr>
            <p:spPr>
              <a:xfrm>
                <a:off x="-3677406" y="-1"/>
                <a:ext cx="15869404" cy="10058402"/>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32" name="Graphic 31">
              <a:extLst>
                <a:ext uri="{FF2B5EF4-FFF2-40B4-BE49-F238E27FC236}">
                  <a16:creationId xmlns:a16="http://schemas.microsoft.com/office/drawing/2014/main" id="{D8CEDC37-C9B3-5242-9409-726E72EDFF4E}"/>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16" name="Text Placeholder 4">
            <a:extLst>
              <a:ext uri="{FF2B5EF4-FFF2-40B4-BE49-F238E27FC236}">
                <a16:creationId xmlns:a16="http://schemas.microsoft.com/office/drawing/2014/main" id="{3A2B067D-4E5E-E246-8467-39985924B3A5}"/>
              </a:ext>
            </a:extLst>
          </p:cNvPr>
          <p:cNvSpPr>
            <a:spLocks noGrp="1"/>
          </p:cNvSpPr>
          <p:nvPr>
            <p:ph type="body" sz="quarter" idx="10" hasCustomPrompt="1"/>
          </p:nvPr>
        </p:nvSpPr>
        <p:spPr>
          <a:xfrm>
            <a:off x="228600" y="1748618"/>
            <a:ext cx="10388045" cy="3311426"/>
          </a:xfrm>
          <a:prstGeom prst="rect">
            <a:avLst/>
          </a:prstGeom>
        </p:spPr>
        <p:txBody>
          <a:bodyPr>
            <a:noAutofit/>
          </a:bodyPr>
          <a:lstStyle>
            <a:lvl1pPr>
              <a:lnSpc>
                <a:spcPct val="100000"/>
              </a:lnSpc>
              <a:defRPr lang="en-US" sz="2000" b="0" i="0" spc="0" baseline="0" smtClean="0">
                <a:effectLst/>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r>
              <a:rPr lang="en-US" dirty="0">
                <a:solidFill>
                  <a:srgbClr val="FFFFFF"/>
                </a:solidFill>
                <a:effectLst/>
                <a:latin typeface="FS Albert Pro Light" panose="02000503040000020004" pitchFamily="2" charset="0"/>
              </a:rPr>
              <a:t>Example of longer paragraph slide. Vestibulum ante ipsum </a:t>
            </a:r>
            <a:r>
              <a:rPr lang="en-US" dirty="0" err="1">
                <a:solidFill>
                  <a:srgbClr val="FFFFFF"/>
                </a:solidFill>
                <a:effectLst/>
                <a:latin typeface="FS Albert Pro Light" panose="02000503040000020004" pitchFamily="2" charset="0"/>
              </a:rPr>
              <a:t>primis</a:t>
            </a:r>
            <a:r>
              <a:rPr lang="en-US" dirty="0">
                <a:solidFill>
                  <a:srgbClr val="FFFFFF"/>
                </a:solidFill>
                <a:effectLst/>
                <a:latin typeface="FS Albert Pro Light" panose="02000503040000020004" pitchFamily="2" charset="0"/>
              </a:rPr>
              <a:t> in </a:t>
            </a:r>
            <a:r>
              <a:rPr lang="en-US" dirty="0" err="1">
                <a:solidFill>
                  <a:srgbClr val="FFFFFF"/>
                </a:solidFill>
                <a:effectLst/>
                <a:latin typeface="FS Albert Pro Light" panose="02000503040000020004" pitchFamily="2" charset="0"/>
              </a:rPr>
              <a:t>faucibus</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orci</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luctus</a:t>
            </a:r>
            <a:r>
              <a:rPr lang="en-US" dirty="0">
                <a:solidFill>
                  <a:srgbClr val="FFFFFF"/>
                </a:solidFill>
                <a:effectLst/>
                <a:latin typeface="FS Albert Pro Light" panose="02000503040000020004" pitchFamily="2" charset="0"/>
              </a:rPr>
              <a:t> et </a:t>
            </a:r>
            <a:br>
              <a:rPr lang="en-US" dirty="0">
                <a:solidFill>
                  <a:srgbClr val="FFFFFF"/>
                </a:solidFill>
                <a:effectLst/>
                <a:latin typeface="FS Albert Pro Light" panose="02000503040000020004" pitchFamily="2" charset="0"/>
              </a:rPr>
            </a:br>
            <a:r>
              <a:rPr lang="en-US" dirty="0" err="1">
                <a:solidFill>
                  <a:srgbClr val="FFFFFF"/>
                </a:solidFill>
                <a:effectLst/>
                <a:latin typeface="FS Albert Pro Light" panose="02000503040000020004" pitchFamily="2" charset="0"/>
              </a:rPr>
              <a:t>ultrices</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posuere</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cubilia</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curae</a:t>
            </a:r>
            <a:r>
              <a:rPr lang="en-US" dirty="0">
                <a:solidFill>
                  <a:srgbClr val="FFFFFF"/>
                </a:solidFill>
                <a:effectLst/>
                <a:latin typeface="FS Albert Pro Light" panose="02000503040000020004" pitchFamily="2" charset="0"/>
              </a:rPr>
              <a:t>. In et </a:t>
            </a:r>
            <a:r>
              <a:rPr lang="en-US" dirty="0" err="1">
                <a:solidFill>
                  <a:srgbClr val="FFFFFF"/>
                </a:solidFill>
                <a:effectLst/>
                <a:latin typeface="FS Albert Pro Light" panose="02000503040000020004" pitchFamily="2" charset="0"/>
              </a:rPr>
              <a:t>laoreet</a:t>
            </a:r>
            <a:r>
              <a:rPr lang="en-US" dirty="0">
                <a:solidFill>
                  <a:srgbClr val="FFFFFF"/>
                </a:solidFill>
                <a:effectLst/>
                <a:latin typeface="FS Albert Pro Light" panose="02000503040000020004" pitchFamily="2" charset="0"/>
              </a:rPr>
              <a:t> ex, vitae </a:t>
            </a:r>
            <a:r>
              <a:rPr lang="en-US" dirty="0" err="1">
                <a:solidFill>
                  <a:srgbClr val="FFFFFF"/>
                </a:solidFill>
                <a:effectLst/>
                <a:latin typeface="FS Albert Pro Light" panose="02000503040000020004" pitchFamily="2" charset="0"/>
              </a:rPr>
              <a:t>ullamcorper</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risus</a:t>
            </a:r>
            <a:r>
              <a:rPr lang="en-US" dirty="0">
                <a:solidFill>
                  <a:srgbClr val="FFFFFF"/>
                </a:solidFill>
                <a:effectLst/>
                <a:latin typeface="FS Albert Pro Light" panose="02000503040000020004" pitchFamily="2" charset="0"/>
              </a:rPr>
              <a:t>. Integer </a:t>
            </a:r>
            <a:r>
              <a:rPr lang="en-US" dirty="0" err="1">
                <a:solidFill>
                  <a:srgbClr val="FFFFFF"/>
                </a:solidFill>
                <a:effectLst/>
                <a:latin typeface="FS Albert Pro Light" panose="02000503040000020004" pitchFamily="2" charset="0"/>
              </a:rPr>
              <a:t>quis</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justo</a:t>
            </a:r>
            <a:r>
              <a:rPr lang="en-US" dirty="0">
                <a:solidFill>
                  <a:srgbClr val="FFFFFF"/>
                </a:solidFill>
                <a:effectLst/>
                <a:latin typeface="FS Albert Pro Light" panose="02000503040000020004" pitchFamily="2" charset="0"/>
              </a:rPr>
              <a:t> convallis, vestibulum </a:t>
            </a:r>
            <a:r>
              <a:rPr lang="en-US" dirty="0" err="1">
                <a:solidFill>
                  <a:srgbClr val="FFFFFF"/>
                </a:solidFill>
                <a:effectLst/>
                <a:latin typeface="FS Albert Pro Light" panose="02000503040000020004" pitchFamily="2" charset="0"/>
              </a:rPr>
              <a:t>nibhSed</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rhoncus</a:t>
            </a:r>
            <a:r>
              <a:rPr lang="en-US" dirty="0">
                <a:solidFill>
                  <a:srgbClr val="FFFFFF"/>
                </a:solidFill>
                <a:effectLst/>
                <a:latin typeface="FS Albert Pro Light" panose="02000503040000020004" pitchFamily="2" charset="0"/>
              </a:rPr>
              <a:t> sed nisi </a:t>
            </a:r>
            <a:r>
              <a:rPr lang="en-US" dirty="0" err="1">
                <a:solidFill>
                  <a:srgbClr val="FFFFFF"/>
                </a:solidFill>
                <a:effectLst/>
                <a:latin typeface="FS Albert Pro Light" panose="02000503040000020004" pitchFamily="2" charset="0"/>
              </a:rPr>
              <a:t>ut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imperdiet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Praesent</a:t>
            </a:r>
            <a:r>
              <a:rPr lang="en-US" dirty="0">
                <a:solidFill>
                  <a:srgbClr val="FFFFFF"/>
                </a:solidFill>
                <a:effectLst/>
                <a:latin typeface="FS Albert Pro Light" panose="02000503040000020004" pitchFamily="2" charset="0"/>
              </a:rPr>
              <a:t> dolor </a:t>
            </a:r>
            <a:r>
              <a:rPr lang="en-US" dirty="0" err="1">
                <a:solidFill>
                  <a:srgbClr val="FFFFFF"/>
                </a:solidFill>
                <a:effectLst/>
                <a:latin typeface="FS Albert Pro Light" panose="02000503040000020004" pitchFamily="2" charset="0"/>
              </a:rPr>
              <a:t>augue</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volutpat</a:t>
            </a:r>
            <a:r>
              <a:rPr lang="en-US" dirty="0">
                <a:solidFill>
                  <a:srgbClr val="FFFFFF"/>
                </a:solidFill>
                <a:effectLst/>
                <a:latin typeface="FS Albert Pro Light" panose="02000503040000020004" pitchFamily="2" charset="0"/>
              </a:rPr>
              <a:t> id fermentum </a:t>
            </a:r>
            <a:r>
              <a:rPr lang="en-US" dirty="0" err="1">
                <a:solidFill>
                  <a:srgbClr val="FFFFFF"/>
                </a:solidFill>
                <a:effectLst/>
                <a:latin typeface="FS Albert Pro Light" panose="02000503040000020004" pitchFamily="2" charset="0"/>
              </a:rPr>
              <a:t>ut.Lorem</a:t>
            </a:r>
            <a:r>
              <a:rPr lang="en-US" dirty="0">
                <a:solidFill>
                  <a:srgbClr val="FFFFFF"/>
                </a:solidFill>
                <a:effectLst/>
                <a:latin typeface="FS Albert Pro Light" panose="02000503040000020004" pitchFamily="2" charset="0"/>
              </a:rPr>
              <a:t> ipsum dolor sit </a:t>
            </a:r>
            <a:r>
              <a:rPr lang="en-US" dirty="0" err="1">
                <a:solidFill>
                  <a:srgbClr val="FFFFFF"/>
                </a:solidFill>
                <a:effectLst/>
                <a:latin typeface="FS Albert Pro Light" panose="02000503040000020004" pitchFamily="2" charset="0"/>
              </a:rPr>
              <a:t>amet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consectetuer</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adipiscing</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elit</a:t>
            </a:r>
            <a:r>
              <a:rPr lang="en-US" dirty="0">
                <a:solidFill>
                  <a:srgbClr val="FFFFFF"/>
                </a:solidFill>
                <a:effectLst/>
                <a:latin typeface="FS Albert Pro Light" panose="02000503040000020004" pitchFamily="2" charset="0"/>
              </a:rPr>
              <a:t>, sed diam </a:t>
            </a:r>
            <a:r>
              <a:rPr lang="en-US" dirty="0" err="1">
                <a:solidFill>
                  <a:srgbClr val="FFFFFF"/>
                </a:solidFill>
                <a:effectLst/>
                <a:latin typeface="FS Albert Pro Light" panose="02000503040000020004" pitchFamily="2" charset="0"/>
              </a:rPr>
              <a:t>nonummy</a:t>
            </a:r>
            <a:r>
              <a:rPr lang="en-US" dirty="0">
                <a:solidFill>
                  <a:srgbClr val="FFFFFF"/>
                </a:solidFill>
                <a:effectLst/>
                <a:latin typeface="FS Albert Pro Light" panose="02000503040000020004" pitchFamily="2" charset="0"/>
              </a:rPr>
              <a:t> </a:t>
            </a:r>
            <a:br>
              <a:rPr lang="en-US" dirty="0">
                <a:solidFill>
                  <a:srgbClr val="FFFFFF"/>
                </a:solidFill>
                <a:effectLst/>
                <a:latin typeface="FS Albert Pro Light" panose="02000503040000020004" pitchFamily="2" charset="0"/>
              </a:rPr>
            </a:br>
            <a:r>
              <a:rPr lang="en-US" dirty="0" err="1">
                <a:solidFill>
                  <a:srgbClr val="FFFFFF"/>
                </a:solidFill>
                <a:effectLst/>
                <a:latin typeface="FS Albert Pro Light" panose="02000503040000020004" pitchFamily="2" charset="0"/>
              </a:rPr>
              <a:t>nibh</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euismod</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tincidunt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ut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laoreet</a:t>
            </a:r>
            <a:r>
              <a:rPr lang="en-US" dirty="0">
                <a:solidFill>
                  <a:srgbClr val="FFFFFF"/>
                </a:solidFill>
                <a:effectLst/>
                <a:latin typeface="FS Albert Pro Light" panose="02000503040000020004" pitchFamily="2" charset="0"/>
              </a:rPr>
              <a:t> dolore magna </a:t>
            </a:r>
            <a:r>
              <a:rPr lang="en-US" dirty="0" err="1">
                <a:solidFill>
                  <a:srgbClr val="FFFFFF"/>
                </a:solidFill>
                <a:effectLst/>
                <a:latin typeface="FS Albert Pro Light" panose="02000503040000020004" pitchFamily="2" charset="0"/>
              </a:rPr>
              <a:t>aliquam</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erat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volutpat</a:t>
            </a:r>
            <a:r>
              <a:rPr lang="en-US" dirty="0">
                <a:solidFill>
                  <a:srgbClr val="FFFFFF"/>
                </a:solidFill>
                <a:effectLst/>
                <a:latin typeface="FS Albert Pro Light" panose="02000503040000020004" pitchFamily="2" charset="0"/>
              </a:rPr>
              <a:t>. Ut </a:t>
            </a:r>
            <a:r>
              <a:rPr lang="en-US" dirty="0" err="1">
                <a:solidFill>
                  <a:srgbClr val="FFFFFF"/>
                </a:solidFill>
                <a:effectLst/>
                <a:latin typeface="FS Albert Pro Light" panose="02000503040000020004" pitchFamily="2" charset="0"/>
              </a:rPr>
              <a:t>wisi</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enim</a:t>
            </a:r>
            <a:r>
              <a:rPr lang="en-US" dirty="0">
                <a:solidFill>
                  <a:srgbClr val="FFFFFF"/>
                </a:solidFill>
                <a:effectLst/>
                <a:latin typeface="FS Albert Pro Light" panose="02000503040000020004" pitchFamily="2" charset="0"/>
              </a:rPr>
              <a:t> ad minim </a:t>
            </a:r>
            <a:r>
              <a:rPr lang="en-US" dirty="0" err="1">
                <a:solidFill>
                  <a:srgbClr val="FFFFFF"/>
                </a:solidFill>
                <a:effectLst/>
                <a:latin typeface="FS Albert Pro Light" panose="02000503040000020004" pitchFamily="2" charset="0"/>
              </a:rPr>
              <a:t>veniam</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quis</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nostrud</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exerci</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tation</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ullamcorper</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suscipit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lobortis</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nisl</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ut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aliquip</a:t>
            </a:r>
            <a:r>
              <a:rPr lang="en-US" dirty="0">
                <a:solidFill>
                  <a:srgbClr val="FFFFFF"/>
                </a:solidFill>
                <a:effectLst/>
                <a:latin typeface="FS Albert Pro Light" panose="02000503040000020004" pitchFamily="2" charset="0"/>
              </a:rPr>
              <a:t> ex </a:t>
            </a:r>
            <a:r>
              <a:rPr lang="en-US" dirty="0" err="1">
                <a:solidFill>
                  <a:srgbClr val="FFFFFF"/>
                </a:solidFill>
                <a:effectLst/>
                <a:latin typeface="FS Albert Pro Light" panose="02000503040000020004" pitchFamily="2" charset="0"/>
              </a:rPr>
              <a:t>ea</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commodo</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consequat</a:t>
            </a:r>
            <a:r>
              <a:rPr lang="en-US" dirty="0">
                <a:solidFill>
                  <a:srgbClr val="FFFFFF"/>
                </a:solidFill>
                <a:effectLst/>
                <a:latin typeface="FS Albert Pro Light" panose="02000503040000020004" pitchFamily="2" charset="0"/>
              </a:rPr>
              <a:t>. Duis </a:t>
            </a:r>
            <a:r>
              <a:rPr lang="en-US" dirty="0" err="1">
                <a:solidFill>
                  <a:srgbClr val="FFFFFF"/>
                </a:solidFill>
                <a:effectLst/>
                <a:latin typeface="FS Albert Pro Light" panose="02000503040000020004" pitchFamily="2" charset="0"/>
              </a:rPr>
              <a:t>autem</a:t>
            </a:r>
            <a:r>
              <a:rPr lang="en-US" dirty="0">
                <a:solidFill>
                  <a:srgbClr val="FFFFFF"/>
                </a:solidFill>
                <a:effectLst/>
                <a:latin typeface="FS Albert Pro Light" panose="02000503040000020004" pitchFamily="2" charset="0"/>
              </a:rPr>
              <a:t> vel </a:t>
            </a:r>
            <a:r>
              <a:rPr lang="en-US" dirty="0" err="1">
                <a:solidFill>
                  <a:srgbClr val="FFFFFF"/>
                </a:solidFill>
                <a:effectLst/>
                <a:latin typeface="FS Albert Pro Light" panose="02000503040000020004" pitchFamily="2" charset="0"/>
              </a:rPr>
              <a:t>eum</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iriure</a:t>
            </a:r>
            <a:r>
              <a:rPr lang="en-US" dirty="0">
                <a:solidFill>
                  <a:srgbClr val="FFFFFF"/>
                </a:solidFill>
                <a:effectLst/>
                <a:latin typeface="FS Albert Pro Light" panose="02000503040000020004" pitchFamily="2" charset="0"/>
              </a:rPr>
              <a:t> dolor in </a:t>
            </a:r>
            <a:r>
              <a:rPr lang="en-US" dirty="0" err="1">
                <a:solidFill>
                  <a:srgbClr val="FFFFFF"/>
                </a:solidFill>
                <a:effectLst/>
                <a:latin typeface="FS Albert Pro Light" panose="02000503040000020004" pitchFamily="2" charset="0"/>
              </a:rPr>
              <a:t>hendrerit</a:t>
            </a:r>
            <a:r>
              <a:rPr lang="en-US" dirty="0">
                <a:solidFill>
                  <a:srgbClr val="FFFFFF"/>
                </a:solidFill>
                <a:effectLst/>
                <a:latin typeface="FS Albert Pro Light" panose="02000503040000020004" pitchFamily="2" charset="0"/>
              </a:rPr>
              <a:t> in </a:t>
            </a:r>
            <a:r>
              <a:rPr lang="en-US" dirty="0" err="1">
                <a:solidFill>
                  <a:srgbClr val="FFFFFF"/>
                </a:solidFill>
                <a:effectLst/>
                <a:latin typeface="FS Albert Pro Light" panose="02000503040000020004" pitchFamily="2" charset="0"/>
              </a:rPr>
              <a:t>vulputate</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velit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esse</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molestie</a:t>
            </a:r>
            <a:r>
              <a:rPr lang="en-US" dirty="0">
                <a:solidFill>
                  <a:srgbClr val="FFFFFF"/>
                </a:solidFill>
                <a:effectLst/>
                <a:latin typeface="FS Albert Pro Light" panose="02000503040000020004" pitchFamily="2" charset="0"/>
              </a:rPr>
              <a:t> </a:t>
            </a:r>
            <a:br>
              <a:rPr lang="en-US" dirty="0">
                <a:solidFill>
                  <a:srgbClr val="FFFFFF"/>
                </a:solidFill>
                <a:effectLst/>
                <a:latin typeface="FS Albert Pro Light" panose="02000503040000020004" pitchFamily="2" charset="0"/>
              </a:rPr>
            </a:br>
            <a:r>
              <a:rPr lang="en-US" dirty="0" err="1">
                <a:solidFill>
                  <a:srgbClr val="FFFFFF"/>
                </a:solidFill>
                <a:effectLst/>
                <a:latin typeface="FS Albert Pro Light" panose="02000503040000020004" pitchFamily="2" charset="0"/>
              </a:rPr>
              <a:t>consequat</a:t>
            </a:r>
            <a:r>
              <a:rPr lang="en-US" dirty="0">
                <a:solidFill>
                  <a:srgbClr val="FFFFFF"/>
                </a:solidFill>
                <a:effectLst/>
                <a:latin typeface="FS Albert Pro Light" panose="02000503040000020004" pitchFamily="2" charset="0"/>
              </a:rPr>
              <a:t>, vel </a:t>
            </a:r>
            <a:r>
              <a:rPr lang="en-US" dirty="0" err="1">
                <a:solidFill>
                  <a:srgbClr val="FFFFFF"/>
                </a:solidFill>
                <a:effectLst/>
                <a:latin typeface="FS Albert Pro Light" panose="02000503040000020004" pitchFamily="2" charset="0"/>
              </a:rPr>
              <a:t>illum</a:t>
            </a:r>
            <a:r>
              <a:rPr lang="en-US" dirty="0">
                <a:solidFill>
                  <a:srgbClr val="FFFFFF"/>
                </a:solidFill>
                <a:effectLst/>
                <a:latin typeface="FS Albert Pro Light" panose="02000503040000020004" pitchFamily="2" charset="0"/>
              </a:rPr>
              <a:t> dolore </a:t>
            </a:r>
            <a:r>
              <a:rPr lang="en-US" dirty="0" err="1">
                <a:solidFill>
                  <a:srgbClr val="FFFFFF"/>
                </a:solidFill>
                <a:effectLst/>
                <a:latin typeface="FS Albert Pro Light" panose="02000503040000020004" pitchFamily="2" charset="0"/>
              </a:rPr>
              <a:t>eu</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feugiat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nulla</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facilisis</a:t>
            </a:r>
            <a:r>
              <a:rPr lang="en-US" dirty="0">
                <a:solidFill>
                  <a:srgbClr val="FFFFFF"/>
                </a:solidFill>
                <a:effectLst/>
                <a:latin typeface="FS Albert Pro Light" panose="02000503040000020004" pitchFamily="2" charset="0"/>
              </a:rPr>
              <a:t> at </a:t>
            </a:r>
            <a:r>
              <a:rPr lang="en-US" dirty="0" err="1">
                <a:solidFill>
                  <a:srgbClr val="FFFFFF"/>
                </a:solidFill>
                <a:effectLst/>
                <a:latin typeface="FS Albert Pro Light" panose="02000503040000020004" pitchFamily="2" charset="0"/>
              </a:rPr>
              <a:t>vero</a:t>
            </a:r>
            <a:r>
              <a:rPr lang="en-US" dirty="0">
                <a:solidFill>
                  <a:srgbClr val="FFFFFF"/>
                </a:solidFill>
                <a:effectLst/>
                <a:latin typeface="FS Albert Pro Light" panose="02000503040000020004" pitchFamily="2" charset="0"/>
              </a:rPr>
              <a:t> eros et </a:t>
            </a:r>
            <a:r>
              <a:rPr lang="en-US" dirty="0" err="1">
                <a:solidFill>
                  <a:srgbClr val="FFFFFF"/>
                </a:solidFill>
                <a:effectLst/>
                <a:latin typeface="FS Albert Pro Light" panose="02000503040000020004" pitchFamily="2" charset="0"/>
              </a:rPr>
              <a:t>accumsan</a:t>
            </a:r>
            <a:r>
              <a:rPr lang="en-US" dirty="0">
                <a:solidFill>
                  <a:srgbClr val="FFFFFF"/>
                </a:solidFill>
                <a:effectLst/>
                <a:latin typeface="FS Albert Pro Light" panose="02000503040000020004" pitchFamily="2" charset="0"/>
              </a:rPr>
              <a:t> et </a:t>
            </a:r>
            <a:r>
              <a:rPr lang="en-US" dirty="0" err="1">
                <a:solidFill>
                  <a:srgbClr val="FFFFFF"/>
                </a:solidFill>
                <a:effectLst/>
                <a:latin typeface="FS Albert Pro Light" panose="02000503040000020004" pitchFamily="2" charset="0"/>
              </a:rPr>
              <a:t>iusto</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odio</a:t>
            </a:r>
            <a:r>
              <a:rPr lang="en-US" dirty="0">
                <a:solidFill>
                  <a:srgbClr val="FFFFFF"/>
                </a:solidFill>
                <a:effectLst/>
                <a:latin typeface="FS Albert Pro Light" panose="02000503040000020004" pitchFamily="2" charset="0"/>
              </a:rPr>
              <a:t> </a:t>
            </a:r>
            <a:br>
              <a:rPr lang="en-US" dirty="0">
                <a:solidFill>
                  <a:srgbClr val="FFFFFF"/>
                </a:solidFill>
                <a:effectLst/>
                <a:latin typeface="FS Albert Pro Light" panose="02000503040000020004" pitchFamily="2" charset="0"/>
              </a:rPr>
            </a:br>
            <a:r>
              <a:rPr lang="en-US" dirty="0" err="1">
                <a:solidFill>
                  <a:srgbClr val="FFFFFF"/>
                </a:solidFill>
                <a:effectLst/>
                <a:latin typeface="FS Albert Pro Light" panose="02000503040000020004" pitchFamily="2" charset="0"/>
              </a:rPr>
              <a:t>dignissim</a:t>
            </a:r>
            <a:r>
              <a:rPr lang="en-US" dirty="0">
                <a:solidFill>
                  <a:srgbClr val="FFFFFF"/>
                </a:solidFill>
                <a:effectLst/>
                <a:latin typeface="FS Albert Pro Light" panose="02000503040000020004" pitchFamily="2" charset="0"/>
              </a:rPr>
              <a:t> qui </a:t>
            </a:r>
            <a:r>
              <a:rPr lang="en-US" dirty="0" err="1">
                <a:solidFill>
                  <a:srgbClr val="FFFFFF"/>
                </a:solidFill>
                <a:effectLst/>
                <a:latin typeface="FS Albert Pro Light" panose="02000503040000020004" pitchFamily="2" charset="0"/>
              </a:rPr>
              <a:t>blandit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praesent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luptatum</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zzril</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delenit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augue</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duis</a:t>
            </a:r>
            <a:r>
              <a:rPr lang="en-US" dirty="0">
                <a:solidFill>
                  <a:srgbClr val="FFFFFF"/>
                </a:solidFill>
                <a:effectLst/>
                <a:latin typeface="FS Albert Pro Light" panose="02000503040000020004" pitchFamily="2" charset="0"/>
              </a:rPr>
              <a:t> dolore </a:t>
            </a:r>
            <a:r>
              <a:rPr lang="en-US" dirty="0" err="1">
                <a:solidFill>
                  <a:srgbClr val="FFFFFF"/>
                </a:solidFill>
                <a:effectLst/>
                <a:latin typeface="FS Albert Pro Light" panose="02000503040000020004" pitchFamily="2" charset="0"/>
              </a:rPr>
              <a:t>te</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feugait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nulla</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facilisi</a:t>
            </a:r>
            <a:r>
              <a:rPr lang="en-US" dirty="0">
                <a:solidFill>
                  <a:srgbClr val="FFFFFF"/>
                </a:solidFill>
                <a:effectLst/>
                <a:latin typeface="FS Albert Pro Light" panose="02000503040000020004" pitchFamily="2" charset="0"/>
              </a:rPr>
              <a:t>.</a:t>
            </a:r>
          </a:p>
        </p:txBody>
      </p:sp>
      <p:sp>
        <p:nvSpPr>
          <p:cNvPr id="7" name="Title 6">
            <a:extLst>
              <a:ext uri="{FF2B5EF4-FFF2-40B4-BE49-F238E27FC236}">
                <a16:creationId xmlns:a16="http://schemas.microsoft.com/office/drawing/2014/main" id="{50B04B35-EA54-264E-944E-6C268B2904A4}"/>
              </a:ext>
            </a:extLst>
          </p:cNvPr>
          <p:cNvSpPr>
            <a:spLocks noGrp="1"/>
          </p:cNvSpPr>
          <p:nvPr>
            <p:ph type="title" hasCustomPrompt="1"/>
          </p:nvPr>
        </p:nvSpPr>
        <p:spPr>
          <a:xfrm>
            <a:off x="228600" y="228600"/>
            <a:ext cx="6400800" cy="1355877"/>
          </a:xfrm>
          <a:prstGeom prst="rect">
            <a:avLst/>
          </a:prstGeom>
        </p:spPr>
        <p:txBody>
          <a:bodyPr anchor="t">
            <a:noAutofit/>
          </a:bodyPr>
          <a:lstStyle>
            <a:lvl1pPr>
              <a:lnSpc>
                <a:spcPct val="90000"/>
              </a:lnSpc>
              <a:defRPr sz="2999" spc="0" baseline="0">
                <a:solidFill>
                  <a:schemeClr val="bg1"/>
                </a:solidFill>
              </a:defRPr>
            </a:lvl1pPr>
          </a:lstStyle>
          <a:p>
            <a:r>
              <a:rPr lang="en-US" dirty="0"/>
              <a:t>Full content slide, longer paragraphs. </a:t>
            </a:r>
            <a:r>
              <a:rPr lang="en-US" dirty="0" err="1"/>
              <a:t>loren</a:t>
            </a:r>
            <a:r>
              <a:rPr lang="en-US" dirty="0"/>
              <a:t> ipsum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 </a:t>
            </a:r>
            <a:r>
              <a:rPr lang="en-US" dirty="0" err="1"/>
              <a:t>audiam</a:t>
            </a:r>
            <a:r>
              <a:rPr lang="en-US" dirty="0"/>
              <a:t> </a:t>
            </a:r>
            <a:r>
              <a:rPr lang="en-US" dirty="0" err="1"/>
              <a:t>eum</a:t>
            </a:r>
            <a:r>
              <a:rPr lang="en-US" dirty="0"/>
              <a:t>.</a:t>
            </a:r>
          </a:p>
        </p:txBody>
      </p:sp>
      <p:sp>
        <p:nvSpPr>
          <p:cNvPr id="5" name="Date Placeholder 4">
            <a:extLst>
              <a:ext uri="{FF2B5EF4-FFF2-40B4-BE49-F238E27FC236}">
                <a16:creationId xmlns:a16="http://schemas.microsoft.com/office/drawing/2014/main" id="{3E76B61C-02A0-CD4C-9657-4D2DAA284F83}"/>
              </a:ext>
            </a:extLst>
          </p:cNvPr>
          <p:cNvSpPr>
            <a:spLocks noGrp="1"/>
          </p:cNvSpPr>
          <p:nvPr>
            <p:ph type="dt" sz="half" idx="11"/>
          </p:nvPr>
        </p:nvSpPr>
        <p:spPr/>
        <p:txBody>
          <a:bodyPr/>
          <a:lstStyle>
            <a:lvl1pPr>
              <a:defRPr>
                <a:solidFill>
                  <a:schemeClr val="bg1"/>
                </a:solidFill>
              </a:defRPr>
            </a:lvl1pPr>
          </a:lstStyle>
          <a:p>
            <a:endParaRPr lang="en-US" dirty="0"/>
          </a:p>
        </p:txBody>
      </p:sp>
      <p:sp>
        <p:nvSpPr>
          <p:cNvPr id="6" name="Footer Placeholder 5">
            <a:extLst>
              <a:ext uri="{FF2B5EF4-FFF2-40B4-BE49-F238E27FC236}">
                <a16:creationId xmlns:a16="http://schemas.microsoft.com/office/drawing/2014/main" id="{FF7BB18B-56D5-804D-85B8-D5E7935B58CE}"/>
              </a:ext>
            </a:extLst>
          </p:cNvPr>
          <p:cNvSpPr>
            <a:spLocks noGrp="1"/>
          </p:cNvSpPr>
          <p:nvPr>
            <p:ph type="ftr" sz="quarter" idx="12"/>
          </p:nvPr>
        </p:nvSpPr>
        <p:spPr/>
        <p:txBody>
          <a:bodyPr/>
          <a:lstStyle>
            <a:lvl1pPr>
              <a:defRPr>
                <a:solidFill>
                  <a:schemeClr val="bg1"/>
                </a:solidFill>
              </a:defRPr>
            </a:lvl1pPr>
          </a:lstStyle>
          <a:p>
            <a:pPr defTabSz="154751">
              <a:lnSpc>
                <a:spcPct val="120000"/>
              </a:lnSpc>
            </a:pPr>
            <a:r>
              <a:rPr lang="en-US"/>
              <a:t>AccuCath Ace™ Intravascular Catheter with BD Cue™ Needle Tracking System</a:t>
            </a:r>
            <a:endParaRPr lang="en-US" dirty="0"/>
          </a:p>
        </p:txBody>
      </p:sp>
      <p:sp>
        <p:nvSpPr>
          <p:cNvPr id="8" name="Slide Number Placeholder 7">
            <a:extLst>
              <a:ext uri="{FF2B5EF4-FFF2-40B4-BE49-F238E27FC236}">
                <a16:creationId xmlns:a16="http://schemas.microsoft.com/office/drawing/2014/main" id="{B97317B4-0E5C-0541-B690-245B3CBE8C5D}"/>
              </a:ext>
            </a:extLst>
          </p:cNvPr>
          <p:cNvSpPr>
            <a:spLocks noGrp="1"/>
          </p:cNvSpPr>
          <p:nvPr>
            <p:ph type="sldNum" sz="quarter" idx="13"/>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26466096"/>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Bright Blue background">
    <p:spTree>
      <p:nvGrpSpPr>
        <p:cNvPr id="1" name=""/>
        <p:cNvGrpSpPr/>
        <p:nvPr/>
      </p:nvGrpSpPr>
      <p:grpSpPr>
        <a:xfrm>
          <a:off x="0" y="0"/>
          <a:ext cx="0" cy="0"/>
          <a:chOff x="0" y="0"/>
          <a:chExt cx="0" cy="0"/>
        </a:xfrm>
      </p:grpSpPr>
      <p:sp>
        <p:nvSpPr>
          <p:cNvPr id="16" name="Text Placeholder 4">
            <a:extLst>
              <a:ext uri="{FF2B5EF4-FFF2-40B4-BE49-F238E27FC236}">
                <a16:creationId xmlns:a16="http://schemas.microsoft.com/office/drawing/2014/main" id="{3A2B067D-4E5E-E246-8467-39985924B3A5}"/>
              </a:ext>
            </a:extLst>
          </p:cNvPr>
          <p:cNvSpPr>
            <a:spLocks noGrp="1"/>
          </p:cNvSpPr>
          <p:nvPr>
            <p:ph type="body" sz="quarter" idx="10" hasCustomPrompt="1"/>
          </p:nvPr>
        </p:nvSpPr>
        <p:spPr>
          <a:xfrm>
            <a:off x="228600" y="1748618"/>
            <a:ext cx="10388045" cy="3311426"/>
          </a:xfrm>
          <a:prstGeom prst="rect">
            <a:avLst/>
          </a:prstGeom>
        </p:spPr>
        <p:txBody>
          <a:bodyPr>
            <a:noAutofit/>
          </a:bodyPr>
          <a:lstStyle>
            <a:lvl1pPr>
              <a:lnSpc>
                <a:spcPct val="100000"/>
              </a:lnSpc>
              <a:defRPr lang="en-US" sz="2000" b="0" i="0" spc="0" baseline="0" smtClean="0">
                <a:effectLst/>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r>
              <a:rPr lang="en-US" dirty="0">
                <a:solidFill>
                  <a:srgbClr val="FFFFFF"/>
                </a:solidFill>
                <a:effectLst/>
                <a:latin typeface="FS Albert Pro Light" panose="02000503040000020004" pitchFamily="2" charset="0"/>
              </a:rPr>
              <a:t>Example of longer paragraph slide. Vestibulum ante ipsum </a:t>
            </a:r>
            <a:r>
              <a:rPr lang="en-US" dirty="0" err="1">
                <a:solidFill>
                  <a:srgbClr val="FFFFFF"/>
                </a:solidFill>
                <a:effectLst/>
                <a:latin typeface="FS Albert Pro Light" panose="02000503040000020004" pitchFamily="2" charset="0"/>
              </a:rPr>
              <a:t>primis</a:t>
            </a:r>
            <a:r>
              <a:rPr lang="en-US" dirty="0">
                <a:solidFill>
                  <a:srgbClr val="FFFFFF"/>
                </a:solidFill>
                <a:effectLst/>
                <a:latin typeface="FS Albert Pro Light" panose="02000503040000020004" pitchFamily="2" charset="0"/>
              </a:rPr>
              <a:t> in </a:t>
            </a:r>
            <a:r>
              <a:rPr lang="en-US" dirty="0" err="1">
                <a:solidFill>
                  <a:srgbClr val="FFFFFF"/>
                </a:solidFill>
                <a:effectLst/>
                <a:latin typeface="FS Albert Pro Light" panose="02000503040000020004" pitchFamily="2" charset="0"/>
              </a:rPr>
              <a:t>faucibus</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orci</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luctus</a:t>
            </a:r>
            <a:r>
              <a:rPr lang="en-US" dirty="0">
                <a:solidFill>
                  <a:srgbClr val="FFFFFF"/>
                </a:solidFill>
                <a:effectLst/>
                <a:latin typeface="FS Albert Pro Light" panose="02000503040000020004" pitchFamily="2" charset="0"/>
              </a:rPr>
              <a:t> et </a:t>
            </a:r>
            <a:br>
              <a:rPr lang="en-US" dirty="0">
                <a:solidFill>
                  <a:srgbClr val="FFFFFF"/>
                </a:solidFill>
                <a:effectLst/>
                <a:latin typeface="FS Albert Pro Light" panose="02000503040000020004" pitchFamily="2" charset="0"/>
              </a:rPr>
            </a:br>
            <a:r>
              <a:rPr lang="en-US" dirty="0" err="1">
                <a:solidFill>
                  <a:srgbClr val="FFFFFF"/>
                </a:solidFill>
                <a:effectLst/>
                <a:latin typeface="FS Albert Pro Light" panose="02000503040000020004" pitchFamily="2" charset="0"/>
              </a:rPr>
              <a:t>ultrices</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posuere</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cubilia</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curae</a:t>
            </a:r>
            <a:r>
              <a:rPr lang="en-US" dirty="0">
                <a:solidFill>
                  <a:srgbClr val="FFFFFF"/>
                </a:solidFill>
                <a:effectLst/>
                <a:latin typeface="FS Albert Pro Light" panose="02000503040000020004" pitchFamily="2" charset="0"/>
              </a:rPr>
              <a:t>. In et </a:t>
            </a:r>
            <a:r>
              <a:rPr lang="en-US" dirty="0" err="1">
                <a:solidFill>
                  <a:srgbClr val="FFFFFF"/>
                </a:solidFill>
                <a:effectLst/>
                <a:latin typeface="FS Albert Pro Light" panose="02000503040000020004" pitchFamily="2" charset="0"/>
              </a:rPr>
              <a:t>laoreet</a:t>
            </a:r>
            <a:r>
              <a:rPr lang="en-US" dirty="0">
                <a:solidFill>
                  <a:srgbClr val="FFFFFF"/>
                </a:solidFill>
                <a:effectLst/>
                <a:latin typeface="FS Albert Pro Light" panose="02000503040000020004" pitchFamily="2" charset="0"/>
              </a:rPr>
              <a:t> ex, vitae </a:t>
            </a:r>
            <a:r>
              <a:rPr lang="en-US" dirty="0" err="1">
                <a:solidFill>
                  <a:srgbClr val="FFFFFF"/>
                </a:solidFill>
                <a:effectLst/>
                <a:latin typeface="FS Albert Pro Light" panose="02000503040000020004" pitchFamily="2" charset="0"/>
              </a:rPr>
              <a:t>ullamcorper</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risus</a:t>
            </a:r>
            <a:r>
              <a:rPr lang="en-US" dirty="0">
                <a:solidFill>
                  <a:srgbClr val="FFFFFF"/>
                </a:solidFill>
                <a:effectLst/>
                <a:latin typeface="FS Albert Pro Light" panose="02000503040000020004" pitchFamily="2" charset="0"/>
              </a:rPr>
              <a:t>. Integer </a:t>
            </a:r>
            <a:r>
              <a:rPr lang="en-US" dirty="0" err="1">
                <a:solidFill>
                  <a:srgbClr val="FFFFFF"/>
                </a:solidFill>
                <a:effectLst/>
                <a:latin typeface="FS Albert Pro Light" panose="02000503040000020004" pitchFamily="2" charset="0"/>
              </a:rPr>
              <a:t>quis</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justo</a:t>
            </a:r>
            <a:r>
              <a:rPr lang="en-US" dirty="0">
                <a:solidFill>
                  <a:srgbClr val="FFFFFF"/>
                </a:solidFill>
                <a:effectLst/>
                <a:latin typeface="FS Albert Pro Light" panose="02000503040000020004" pitchFamily="2" charset="0"/>
              </a:rPr>
              <a:t> convallis, vestibulum </a:t>
            </a:r>
            <a:r>
              <a:rPr lang="en-US" dirty="0" err="1">
                <a:solidFill>
                  <a:srgbClr val="FFFFFF"/>
                </a:solidFill>
                <a:effectLst/>
                <a:latin typeface="FS Albert Pro Light" panose="02000503040000020004" pitchFamily="2" charset="0"/>
              </a:rPr>
              <a:t>nibhSed</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rhoncus</a:t>
            </a:r>
            <a:r>
              <a:rPr lang="en-US" dirty="0">
                <a:solidFill>
                  <a:srgbClr val="FFFFFF"/>
                </a:solidFill>
                <a:effectLst/>
                <a:latin typeface="FS Albert Pro Light" panose="02000503040000020004" pitchFamily="2" charset="0"/>
              </a:rPr>
              <a:t> sed nisi </a:t>
            </a:r>
            <a:r>
              <a:rPr lang="en-US" dirty="0" err="1">
                <a:solidFill>
                  <a:srgbClr val="FFFFFF"/>
                </a:solidFill>
                <a:effectLst/>
                <a:latin typeface="FS Albert Pro Light" panose="02000503040000020004" pitchFamily="2" charset="0"/>
              </a:rPr>
              <a:t>ut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imperdiet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Praesent</a:t>
            </a:r>
            <a:r>
              <a:rPr lang="en-US" dirty="0">
                <a:solidFill>
                  <a:srgbClr val="FFFFFF"/>
                </a:solidFill>
                <a:effectLst/>
                <a:latin typeface="FS Albert Pro Light" panose="02000503040000020004" pitchFamily="2" charset="0"/>
              </a:rPr>
              <a:t> dolor </a:t>
            </a:r>
            <a:r>
              <a:rPr lang="en-US" dirty="0" err="1">
                <a:solidFill>
                  <a:srgbClr val="FFFFFF"/>
                </a:solidFill>
                <a:effectLst/>
                <a:latin typeface="FS Albert Pro Light" panose="02000503040000020004" pitchFamily="2" charset="0"/>
              </a:rPr>
              <a:t>augue</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volutpat</a:t>
            </a:r>
            <a:r>
              <a:rPr lang="en-US" dirty="0">
                <a:solidFill>
                  <a:srgbClr val="FFFFFF"/>
                </a:solidFill>
                <a:effectLst/>
                <a:latin typeface="FS Albert Pro Light" panose="02000503040000020004" pitchFamily="2" charset="0"/>
              </a:rPr>
              <a:t> id fermentum </a:t>
            </a:r>
            <a:r>
              <a:rPr lang="en-US" dirty="0" err="1">
                <a:solidFill>
                  <a:srgbClr val="FFFFFF"/>
                </a:solidFill>
                <a:effectLst/>
                <a:latin typeface="FS Albert Pro Light" panose="02000503040000020004" pitchFamily="2" charset="0"/>
              </a:rPr>
              <a:t>ut.Lorem</a:t>
            </a:r>
            <a:r>
              <a:rPr lang="en-US" dirty="0">
                <a:solidFill>
                  <a:srgbClr val="FFFFFF"/>
                </a:solidFill>
                <a:effectLst/>
                <a:latin typeface="FS Albert Pro Light" panose="02000503040000020004" pitchFamily="2" charset="0"/>
              </a:rPr>
              <a:t> ipsum dolor sit </a:t>
            </a:r>
            <a:r>
              <a:rPr lang="en-US" dirty="0" err="1">
                <a:solidFill>
                  <a:srgbClr val="FFFFFF"/>
                </a:solidFill>
                <a:effectLst/>
                <a:latin typeface="FS Albert Pro Light" panose="02000503040000020004" pitchFamily="2" charset="0"/>
              </a:rPr>
              <a:t>amet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consectetuer</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adipiscing</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elit</a:t>
            </a:r>
            <a:r>
              <a:rPr lang="en-US" dirty="0">
                <a:solidFill>
                  <a:srgbClr val="FFFFFF"/>
                </a:solidFill>
                <a:effectLst/>
                <a:latin typeface="FS Albert Pro Light" panose="02000503040000020004" pitchFamily="2" charset="0"/>
              </a:rPr>
              <a:t>, sed diam </a:t>
            </a:r>
            <a:r>
              <a:rPr lang="en-US" dirty="0" err="1">
                <a:solidFill>
                  <a:srgbClr val="FFFFFF"/>
                </a:solidFill>
                <a:effectLst/>
                <a:latin typeface="FS Albert Pro Light" panose="02000503040000020004" pitchFamily="2" charset="0"/>
              </a:rPr>
              <a:t>nonummy</a:t>
            </a:r>
            <a:r>
              <a:rPr lang="en-US" dirty="0">
                <a:solidFill>
                  <a:srgbClr val="FFFFFF"/>
                </a:solidFill>
                <a:effectLst/>
                <a:latin typeface="FS Albert Pro Light" panose="02000503040000020004" pitchFamily="2" charset="0"/>
              </a:rPr>
              <a:t> </a:t>
            </a:r>
            <a:br>
              <a:rPr lang="en-US" dirty="0">
                <a:solidFill>
                  <a:srgbClr val="FFFFFF"/>
                </a:solidFill>
                <a:effectLst/>
                <a:latin typeface="FS Albert Pro Light" panose="02000503040000020004" pitchFamily="2" charset="0"/>
              </a:rPr>
            </a:br>
            <a:r>
              <a:rPr lang="en-US" dirty="0" err="1">
                <a:solidFill>
                  <a:srgbClr val="FFFFFF"/>
                </a:solidFill>
                <a:effectLst/>
                <a:latin typeface="FS Albert Pro Light" panose="02000503040000020004" pitchFamily="2" charset="0"/>
              </a:rPr>
              <a:t>nibh</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euismod</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tincidunt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ut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laoreet</a:t>
            </a:r>
            <a:r>
              <a:rPr lang="en-US" dirty="0">
                <a:solidFill>
                  <a:srgbClr val="FFFFFF"/>
                </a:solidFill>
                <a:effectLst/>
                <a:latin typeface="FS Albert Pro Light" panose="02000503040000020004" pitchFamily="2" charset="0"/>
              </a:rPr>
              <a:t> dolore magna </a:t>
            </a:r>
            <a:r>
              <a:rPr lang="en-US" dirty="0" err="1">
                <a:solidFill>
                  <a:srgbClr val="FFFFFF"/>
                </a:solidFill>
                <a:effectLst/>
                <a:latin typeface="FS Albert Pro Light" panose="02000503040000020004" pitchFamily="2" charset="0"/>
              </a:rPr>
              <a:t>aliquam</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erat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volutpat</a:t>
            </a:r>
            <a:r>
              <a:rPr lang="en-US" dirty="0">
                <a:solidFill>
                  <a:srgbClr val="FFFFFF"/>
                </a:solidFill>
                <a:effectLst/>
                <a:latin typeface="FS Albert Pro Light" panose="02000503040000020004" pitchFamily="2" charset="0"/>
              </a:rPr>
              <a:t>. Ut </a:t>
            </a:r>
            <a:r>
              <a:rPr lang="en-US" dirty="0" err="1">
                <a:solidFill>
                  <a:srgbClr val="FFFFFF"/>
                </a:solidFill>
                <a:effectLst/>
                <a:latin typeface="FS Albert Pro Light" panose="02000503040000020004" pitchFamily="2" charset="0"/>
              </a:rPr>
              <a:t>wisi</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enim</a:t>
            </a:r>
            <a:r>
              <a:rPr lang="en-US" dirty="0">
                <a:solidFill>
                  <a:srgbClr val="FFFFFF"/>
                </a:solidFill>
                <a:effectLst/>
                <a:latin typeface="FS Albert Pro Light" panose="02000503040000020004" pitchFamily="2" charset="0"/>
              </a:rPr>
              <a:t> ad minim </a:t>
            </a:r>
            <a:r>
              <a:rPr lang="en-US" dirty="0" err="1">
                <a:solidFill>
                  <a:srgbClr val="FFFFFF"/>
                </a:solidFill>
                <a:effectLst/>
                <a:latin typeface="FS Albert Pro Light" panose="02000503040000020004" pitchFamily="2" charset="0"/>
              </a:rPr>
              <a:t>veniam</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quis</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nostrud</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exerci</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tation</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ullamcorper</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suscipit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lobortis</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nisl</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ut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aliquip</a:t>
            </a:r>
            <a:r>
              <a:rPr lang="en-US" dirty="0">
                <a:solidFill>
                  <a:srgbClr val="FFFFFF"/>
                </a:solidFill>
                <a:effectLst/>
                <a:latin typeface="FS Albert Pro Light" panose="02000503040000020004" pitchFamily="2" charset="0"/>
              </a:rPr>
              <a:t> ex </a:t>
            </a:r>
            <a:r>
              <a:rPr lang="en-US" dirty="0" err="1">
                <a:solidFill>
                  <a:srgbClr val="FFFFFF"/>
                </a:solidFill>
                <a:effectLst/>
                <a:latin typeface="FS Albert Pro Light" panose="02000503040000020004" pitchFamily="2" charset="0"/>
              </a:rPr>
              <a:t>ea</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commodo</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consequat</a:t>
            </a:r>
            <a:r>
              <a:rPr lang="en-US" dirty="0">
                <a:solidFill>
                  <a:srgbClr val="FFFFFF"/>
                </a:solidFill>
                <a:effectLst/>
                <a:latin typeface="FS Albert Pro Light" panose="02000503040000020004" pitchFamily="2" charset="0"/>
              </a:rPr>
              <a:t>. Duis </a:t>
            </a:r>
            <a:r>
              <a:rPr lang="en-US" dirty="0" err="1">
                <a:solidFill>
                  <a:srgbClr val="FFFFFF"/>
                </a:solidFill>
                <a:effectLst/>
                <a:latin typeface="FS Albert Pro Light" panose="02000503040000020004" pitchFamily="2" charset="0"/>
              </a:rPr>
              <a:t>autem</a:t>
            </a:r>
            <a:r>
              <a:rPr lang="en-US" dirty="0">
                <a:solidFill>
                  <a:srgbClr val="FFFFFF"/>
                </a:solidFill>
                <a:effectLst/>
                <a:latin typeface="FS Albert Pro Light" panose="02000503040000020004" pitchFamily="2" charset="0"/>
              </a:rPr>
              <a:t> vel </a:t>
            </a:r>
            <a:r>
              <a:rPr lang="en-US" dirty="0" err="1">
                <a:solidFill>
                  <a:srgbClr val="FFFFFF"/>
                </a:solidFill>
                <a:effectLst/>
                <a:latin typeface="FS Albert Pro Light" panose="02000503040000020004" pitchFamily="2" charset="0"/>
              </a:rPr>
              <a:t>eum</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iriure</a:t>
            </a:r>
            <a:r>
              <a:rPr lang="en-US" dirty="0">
                <a:solidFill>
                  <a:srgbClr val="FFFFFF"/>
                </a:solidFill>
                <a:effectLst/>
                <a:latin typeface="FS Albert Pro Light" panose="02000503040000020004" pitchFamily="2" charset="0"/>
              </a:rPr>
              <a:t> dolor in </a:t>
            </a:r>
            <a:r>
              <a:rPr lang="en-US" dirty="0" err="1">
                <a:solidFill>
                  <a:srgbClr val="FFFFFF"/>
                </a:solidFill>
                <a:effectLst/>
                <a:latin typeface="FS Albert Pro Light" panose="02000503040000020004" pitchFamily="2" charset="0"/>
              </a:rPr>
              <a:t>hendrerit</a:t>
            </a:r>
            <a:r>
              <a:rPr lang="en-US" dirty="0">
                <a:solidFill>
                  <a:srgbClr val="FFFFFF"/>
                </a:solidFill>
                <a:effectLst/>
                <a:latin typeface="FS Albert Pro Light" panose="02000503040000020004" pitchFamily="2" charset="0"/>
              </a:rPr>
              <a:t> in </a:t>
            </a:r>
            <a:r>
              <a:rPr lang="en-US" dirty="0" err="1">
                <a:solidFill>
                  <a:srgbClr val="FFFFFF"/>
                </a:solidFill>
                <a:effectLst/>
                <a:latin typeface="FS Albert Pro Light" panose="02000503040000020004" pitchFamily="2" charset="0"/>
              </a:rPr>
              <a:t>vulputate</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velit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esse</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molestie</a:t>
            </a:r>
            <a:r>
              <a:rPr lang="en-US" dirty="0">
                <a:solidFill>
                  <a:srgbClr val="FFFFFF"/>
                </a:solidFill>
                <a:effectLst/>
                <a:latin typeface="FS Albert Pro Light" panose="02000503040000020004" pitchFamily="2" charset="0"/>
              </a:rPr>
              <a:t> </a:t>
            </a:r>
            <a:br>
              <a:rPr lang="en-US" dirty="0">
                <a:solidFill>
                  <a:srgbClr val="FFFFFF"/>
                </a:solidFill>
                <a:effectLst/>
                <a:latin typeface="FS Albert Pro Light" panose="02000503040000020004" pitchFamily="2" charset="0"/>
              </a:rPr>
            </a:br>
            <a:r>
              <a:rPr lang="en-US" dirty="0" err="1">
                <a:solidFill>
                  <a:srgbClr val="FFFFFF"/>
                </a:solidFill>
                <a:effectLst/>
                <a:latin typeface="FS Albert Pro Light" panose="02000503040000020004" pitchFamily="2" charset="0"/>
              </a:rPr>
              <a:t>consequat</a:t>
            </a:r>
            <a:r>
              <a:rPr lang="en-US" dirty="0">
                <a:solidFill>
                  <a:srgbClr val="FFFFFF"/>
                </a:solidFill>
                <a:effectLst/>
                <a:latin typeface="FS Albert Pro Light" panose="02000503040000020004" pitchFamily="2" charset="0"/>
              </a:rPr>
              <a:t>, vel </a:t>
            </a:r>
            <a:r>
              <a:rPr lang="en-US" dirty="0" err="1">
                <a:solidFill>
                  <a:srgbClr val="FFFFFF"/>
                </a:solidFill>
                <a:effectLst/>
                <a:latin typeface="FS Albert Pro Light" panose="02000503040000020004" pitchFamily="2" charset="0"/>
              </a:rPr>
              <a:t>illum</a:t>
            </a:r>
            <a:r>
              <a:rPr lang="en-US" dirty="0">
                <a:solidFill>
                  <a:srgbClr val="FFFFFF"/>
                </a:solidFill>
                <a:effectLst/>
                <a:latin typeface="FS Albert Pro Light" panose="02000503040000020004" pitchFamily="2" charset="0"/>
              </a:rPr>
              <a:t> dolore </a:t>
            </a:r>
            <a:r>
              <a:rPr lang="en-US" dirty="0" err="1">
                <a:solidFill>
                  <a:srgbClr val="FFFFFF"/>
                </a:solidFill>
                <a:effectLst/>
                <a:latin typeface="FS Albert Pro Light" panose="02000503040000020004" pitchFamily="2" charset="0"/>
              </a:rPr>
              <a:t>eu</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feugiat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nulla</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facilisis</a:t>
            </a:r>
            <a:r>
              <a:rPr lang="en-US" dirty="0">
                <a:solidFill>
                  <a:srgbClr val="FFFFFF"/>
                </a:solidFill>
                <a:effectLst/>
                <a:latin typeface="FS Albert Pro Light" panose="02000503040000020004" pitchFamily="2" charset="0"/>
              </a:rPr>
              <a:t> at </a:t>
            </a:r>
            <a:r>
              <a:rPr lang="en-US" dirty="0" err="1">
                <a:solidFill>
                  <a:srgbClr val="FFFFFF"/>
                </a:solidFill>
                <a:effectLst/>
                <a:latin typeface="FS Albert Pro Light" panose="02000503040000020004" pitchFamily="2" charset="0"/>
              </a:rPr>
              <a:t>vero</a:t>
            </a:r>
            <a:r>
              <a:rPr lang="en-US" dirty="0">
                <a:solidFill>
                  <a:srgbClr val="FFFFFF"/>
                </a:solidFill>
                <a:effectLst/>
                <a:latin typeface="FS Albert Pro Light" panose="02000503040000020004" pitchFamily="2" charset="0"/>
              </a:rPr>
              <a:t> eros et </a:t>
            </a:r>
            <a:r>
              <a:rPr lang="en-US" dirty="0" err="1">
                <a:solidFill>
                  <a:srgbClr val="FFFFFF"/>
                </a:solidFill>
                <a:effectLst/>
                <a:latin typeface="FS Albert Pro Light" panose="02000503040000020004" pitchFamily="2" charset="0"/>
              </a:rPr>
              <a:t>accumsan</a:t>
            </a:r>
            <a:r>
              <a:rPr lang="en-US" dirty="0">
                <a:solidFill>
                  <a:srgbClr val="FFFFFF"/>
                </a:solidFill>
                <a:effectLst/>
                <a:latin typeface="FS Albert Pro Light" panose="02000503040000020004" pitchFamily="2" charset="0"/>
              </a:rPr>
              <a:t> et </a:t>
            </a:r>
            <a:r>
              <a:rPr lang="en-US" dirty="0" err="1">
                <a:solidFill>
                  <a:srgbClr val="FFFFFF"/>
                </a:solidFill>
                <a:effectLst/>
                <a:latin typeface="FS Albert Pro Light" panose="02000503040000020004" pitchFamily="2" charset="0"/>
              </a:rPr>
              <a:t>iusto</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odio</a:t>
            </a:r>
            <a:r>
              <a:rPr lang="en-US" dirty="0">
                <a:solidFill>
                  <a:srgbClr val="FFFFFF"/>
                </a:solidFill>
                <a:effectLst/>
                <a:latin typeface="FS Albert Pro Light" panose="02000503040000020004" pitchFamily="2" charset="0"/>
              </a:rPr>
              <a:t> </a:t>
            </a:r>
            <a:br>
              <a:rPr lang="en-US" dirty="0">
                <a:solidFill>
                  <a:srgbClr val="FFFFFF"/>
                </a:solidFill>
                <a:effectLst/>
                <a:latin typeface="FS Albert Pro Light" panose="02000503040000020004" pitchFamily="2" charset="0"/>
              </a:rPr>
            </a:br>
            <a:r>
              <a:rPr lang="en-US" dirty="0" err="1">
                <a:solidFill>
                  <a:srgbClr val="FFFFFF"/>
                </a:solidFill>
                <a:effectLst/>
                <a:latin typeface="FS Albert Pro Light" panose="02000503040000020004" pitchFamily="2" charset="0"/>
              </a:rPr>
              <a:t>dignissim</a:t>
            </a:r>
            <a:r>
              <a:rPr lang="en-US" dirty="0">
                <a:solidFill>
                  <a:srgbClr val="FFFFFF"/>
                </a:solidFill>
                <a:effectLst/>
                <a:latin typeface="FS Albert Pro Light" panose="02000503040000020004" pitchFamily="2" charset="0"/>
              </a:rPr>
              <a:t> qui </a:t>
            </a:r>
            <a:r>
              <a:rPr lang="en-US" dirty="0" err="1">
                <a:solidFill>
                  <a:srgbClr val="FFFFFF"/>
                </a:solidFill>
                <a:effectLst/>
                <a:latin typeface="FS Albert Pro Light" panose="02000503040000020004" pitchFamily="2" charset="0"/>
              </a:rPr>
              <a:t>blandit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praesent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luptatum</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zzril</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delenit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augue</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duis</a:t>
            </a:r>
            <a:r>
              <a:rPr lang="en-US" dirty="0">
                <a:solidFill>
                  <a:srgbClr val="FFFFFF"/>
                </a:solidFill>
                <a:effectLst/>
                <a:latin typeface="FS Albert Pro Light" panose="02000503040000020004" pitchFamily="2" charset="0"/>
              </a:rPr>
              <a:t> dolore </a:t>
            </a:r>
            <a:r>
              <a:rPr lang="en-US" dirty="0" err="1">
                <a:solidFill>
                  <a:srgbClr val="FFFFFF"/>
                </a:solidFill>
                <a:effectLst/>
                <a:latin typeface="FS Albert Pro Light" panose="02000503040000020004" pitchFamily="2" charset="0"/>
              </a:rPr>
              <a:t>te</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feugait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nulla</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facilisi</a:t>
            </a:r>
            <a:r>
              <a:rPr lang="en-US" dirty="0">
                <a:solidFill>
                  <a:srgbClr val="FFFFFF"/>
                </a:solidFill>
                <a:effectLst/>
                <a:latin typeface="FS Albert Pro Light" panose="02000503040000020004" pitchFamily="2" charset="0"/>
              </a:rPr>
              <a:t>.</a:t>
            </a:r>
          </a:p>
        </p:txBody>
      </p:sp>
      <p:sp>
        <p:nvSpPr>
          <p:cNvPr id="7" name="Title 6">
            <a:extLst>
              <a:ext uri="{FF2B5EF4-FFF2-40B4-BE49-F238E27FC236}">
                <a16:creationId xmlns:a16="http://schemas.microsoft.com/office/drawing/2014/main" id="{50B04B35-EA54-264E-944E-6C268B2904A4}"/>
              </a:ext>
            </a:extLst>
          </p:cNvPr>
          <p:cNvSpPr>
            <a:spLocks noGrp="1"/>
          </p:cNvSpPr>
          <p:nvPr>
            <p:ph type="title" hasCustomPrompt="1"/>
          </p:nvPr>
        </p:nvSpPr>
        <p:spPr>
          <a:xfrm>
            <a:off x="228600" y="228600"/>
            <a:ext cx="6400800" cy="1355877"/>
          </a:xfrm>
          <a:prstGeom prst="rect">
            <a:avLst/>
          </a:prstGeom>
        </p:spPr>
        <p:txBody>
          <a:bodyPr anchor="t">
            <a:noAutofit/>
          </a:bodyPr>
          <a:lstStyle>
            <a:lvl1pPr>
              <a:lnSpc>
                <a:spcPct val="90000"/>
              </a:lnSpc>
              <a:defRPr sz="2999" spc="0" baseline="0">
                <a:solidFill>
                  <a:schemeClr val="bg1"/>
                </a:solidFill>
              </a:defRPr>
            </a:lvl1pPr>
          </a:lstStyle>
          <a:p>
            <a:r>
              <a:rPr lang="en-US" dirty="0"/>
              <a:t>Full content slide, longer paragraphs. </a:t>
            </a:r>
            <a:r>
              <a:rPr lang="en-US" dirty="0" err="1"/>
              <a:t>loren</a:t>
            </a:r>
            <a:r>
              <a:rPr lang="en-US" dirty="0"/>
              <a:t> ipsum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 </a:t>
            </a:r>
            <a:r>
              <a:rPr lang="en-US" dirty="0" err="1"/>
              <a:t>audiam</a:t>
            </a:r>
            <a:r>
              <a:rPr lang="en-US" dirty="0"/>
              <a:t> </a:t>
            </a:r>
            <a:r>
              <a:rPr lang="en-US" dirty="0" err="1"/>
              <a:t>eum</a:t>
            </a:r>
            <a:r>
              <a:rPr lang="en-US" dirty="0"/>
              <a:t>.</a:t>
            </a:r>
          </a:p>
        </p:txBody>
      </p:sp>
      <p:grpSp>
        <p:nvGrpSpPr>
          <p:cNvPr id="14" name="Group 13">
            <a:extLst>
              <a:ext uri="{FF2B5EF4-FFF2-40B4-BE49-F238E27FC236}">
                <a16:creationId xmlns:a16="http://schemas.microsoft.com/office/drawing/2014/main" id="{84237F8D-9312-3940-A3B2-5AD1378E14B2}"/>
              </a:ext>
            </a:extLst>
          </p:cNvPr>
          <p:cNvGrpSpPr/>
          <p:nvPr userDrawn="1"/>
        </p:nvGrpSpPr>
        <p:grpSpPr>
          <a:xfrm>
            <a:off x="-377" y="6309248"/>
            <a:ext cx="4183778" cy="553324"/>
            <a:chOff x="-755" y="12618496"/>
            <a:chExt cx="8367556" cy="1106648"/>
          </a:xfrm>
        </p:grpSpPr>
        <p:grpSp>
          <p:nvGrpSpPr>
            <p:cNvPr id="15" name="Group 14">
              <a:extLst>
                <a:ext uri="{FF2B5EF4-FFF2-40B4-BE49-F238E27FC236}">
                  <a16:creationId xmlns:a16="http://schemas.microsoft.com/office/drawing/2014/main" id="{FE225B68-D36A-834D-B8DB-CF1C3652CBEE}"/>
                </a:ext>
              </a:extLst>
            </p:cNvPr>
            <p:cNvGrpSpPr/>
            <p:nvPr userDrawn="1"/>
          </p:nvGrpSpPr>
          <p:grpSpPr>
            <a:xfrm>
              <a:off x="1" y="12627864"/>
              <a:ext cx="8366800" cy="1097280"/>
              <a:chOff x="-58710091" y="-1"/>
              <a:chExt cx="77340167" cy="10058402"/>
            </a:xfrm>
            <a:solidFill>
              <a:schemeClr val="accent5"/>
            </a:solidFill>
          </p:grpSpPr>
          <p:pic>
            <p:nvPicPr>
              <p:cNvPr id="28" name="Graphic 27">
                <a:extLst>
                  <a:ext uri="{FF2B5EF4-FFF2-40B4-BE49-F238E27FC236}">
                    <a16:creationId xmlns:a16="http://schemas.microsoft.com/office/drawing/2014/main" id="{4739B1DC-E8EC-B947-9D02-4C7DB7B000F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29" name="Rectangle 28">
                <a:extLst>
                  <a:ext uri="{FF2B5EF4-FFF2-40B4-BE49-F238E27FC236}">
                    <a16:creationId xmlns:a16="http://schemas.microsoft.com/office/drawing/2014/main" id="{44406612-938C-644E-8D4D-789DA4DF783E}"/>
                  </a:ext>
                </a:extLst>
              </p:cNvPr>
              <p:cNvSpPr/>
              <p:nvPr userDrawn="1"/>
            </p:nvSpPr>
            <p:spPr>
              <a:xfrm>
                <a:off x="-58710091" y="-1"/>
                <a:ext cx="70902098"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grpSp>
          <p:nvGrpSpPr>
            <p:cNvPr id="17" name="Group 16">
              <a:extLst>
                <a:ext uri="{FF2B5EF4-FFF2-40B4-BE49-F238E27FC236}">
                  <a16:creationId xmlns:a16="http://schemas.microsoft.com/office/drawing/2014/main" id="{8E747D4F-8B61-D546-82CC-CECD3E2B9166}"/>
                </a:ext>
              </a:extLst>
            </p:cNvPr>
            <p:cNvGrpSpPr/>
            <p:nvPr userDrawn="1"/>
          </p:nvGrpSpPr>
          <p:grpSpPr>
            <a:xfrm>
              <a:off x="-755" y="12627864"/>
              <a:ext cx="2413264" cy="1097280"/>
              <a:chOff x="-3677406" y="-1"/>
              <a:chExt cx="22307482" cy="10058402"/>
            </a:xfrm>
          </p:grpSpPr>
          <p:pic>
            <p:nvPicPr>
              <p:cNvPr id="19" name="Graphic 18">
                <a:extLst>
                  <a:ext uri="{FF2B5EF4-FFF2-40B4-BE49-F238E27FC236}">
                    <a16:creationId xmlns:a16="http://schemas.microsoft.com/office/drawing/2014/main" id="{24F50397-07BD-1945-9BC4-3D94AE375D1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7" name="Rectangle 26">
                <a:extLst>
                  <a:ext uri="{FF2B5EF4-FFF2-40B4-BE49-F238E27FC236}">
                    <a16:creationId xmlns:a16="http://schemas.microsoft.com/office/drawing/2014/main" id="{0E3BF66D-0E36-0243-B092-D520D836C9E6}"/>
                  </a:ext>
                </a:extLst>
              </p:cNvPr>
              <p:cNvSpPr/>
              <p:nvPr userDrawn="1"/>
            </p:nvSpPr>
            <p:spPr>
              <a:xfrm>
                <a:off x="-3677406" y="-1"/>
                <a:ext cx="15869404"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pic>
          <p:nvPicPr>
            <p:cNvPr id="18" name="Graphic 17">
              <a:extLst>
                <a:ext uri="{FF2B5EF4-FFF2-40B4-BE49-F238E27FC236}">
                  <a16:creationId xmlns:a16="http://schemas.microsoft.com/office/drawing/2014/main" id="{3B2D3238-4278-AC4D-8FF7-4D7F23F5AF69}"/>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5" name="Date Placeholder 4">
            <a:extLst>
              <a:ext uri="{FF2B5EF4-FFF2-40B4-BE49-F238E27FC236}">
                <a16:creationId xmlns:a16="http://schemas.microsoft.com/office/drawing/2014/main" id="{262A6E13-7C56-8E4A-8BEC-47BB080F83E5}"/>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FB3ADB58-2E95-6149-8114-1E2FFE56C675}"/>
              </a:ext>
            </a:extLst>
          </p:cNvPr>
          <p:cNvSpPr>
            <a:spLocks noGrp="1"/>
          </p:cNvSpPr>
          <p:nvPr>
            <p:ph type="ftr" sz="quarter" idx="12"/>
          </p:nvPr>
        </p:nvSpPr>
        <p:spPr/>
        <p:txBody>
          <a:bodyPr/>
          <a:lstStyle/>
          <a:p>
            <a:pPr defTabSz="154751">
              <a:lnSpc>
                <a:spcPct val="120000"/>
              </a:lnSpc>
            </a:pPr>
            <a:r>
              <a:rPr lang="en-US"/>
              <a:t>AccuCath Ace™ Intravascular Catheter with BD Cue™ Needle Tracking System</a:t>
            </a:r>
            <a:endParaRPr lang="en-US" dirty="0"/>
          </a:p>
        </p:txBody>
      </p:sp>
      <p:sp>
        <p:nvSpPr>
          <p:cNvPr id="8" name="Slide Number Placeholder 7">
            <a:extLst>
              <a:ext uri="{FF2B5EF4-FFF2-40B4-BE49-F238E27FC236}">
                <a16:creationId xmlns:a16="http://schemas.microsoft.com/office/drawing/2014/main" id="{D8974A4A-7645-CF4A-91DA-FC200E255039}"/>
              </a:ext>
            </a:extLst>
          </p:cNvPr>
          <p:cNvSpPr>
            <a:spLocks noGrp="1"/>
          </p:cNvSpPr>
          <p:nvPr>
            <p:ph type="sldNum" sz="quarter" idx="13"/>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58875302"/>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Deep Blue background">
    <p:spTree>
      <p:nvGrpSpPr>
        <p:cNvPr id="1" name=""/>
        <p:cNvGrpSpPr/>
        <p:nvPr/>
      </p:nvGrpSpPr>
      <p:grpSpPr>
        <a:xfrm>
          <a:off x="0" y="0"/>
          <a:ext cx="0" cy="0"/>
          <a:chOff x="0" y="0"/>
          <a:chExt cx="0" cy="0"/>
        </a:xfrm>
      </p:grpSpPr>
      <p:sp>
        <p:nvSpPr>
          <p:cNvPr id="16" name="Text Placeholder 4">
            <a:extLst>
              <a:ext uri="{FF2B5EF4-FFF2-40B4-BE49-F238E27FC236}">
                <a16:creationId xmlns:a16="http://schemas.microsoft.com/office/drawing/2014/main" id="{3A2B067D-4E5E-E246-8467-39985924B3A5}"/>
              </a:ext>
            </a:extLst>
          </p:cNvPr>
          <p:cNvSpPr>
            <a:spLocks noGrp="1"/>
          </p:cNvSpPr>
          <p:nvPr>
            <p:ph type="body" sz="quarter" idx="10" hasCustomPrompt="1"/>
          </p:nvPr>
        </p:nvSpPr>
        <p:spPr>
          <a:xfrm>
            <a:off x="228600" y="1748618"/>
            <a:ext cx="10388045" cy="3311426"/>
          </a:xfrm>
          <a:prstGeom prst="rect">
            <a:avLst/>
          </a:prstGeom>
        </p:spPr>
        <p:txBody>
          <a:bodyPr>
            <a:noAutofit/>
          </a:bodyPr>
          <a:lstStyle>
            <a:lvl1pPr>
              <a:lnSpc>
                <a:spcPct val="100000"/>
              </a:lnSpc>
              <a:defRPr lang="en-US" sz="2000" b="0" i="0" spc="0" baseline="0" smtClean="0">
                <a:effectLst/>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r>
              <a:rPr lang="en-US" dirty="0">
                <a:solidFill>
                  <a:srgbClr val="FFFFFF"/>
                </a:solidFill>
                <a:effectLst/>
                <a:latin typeface="FS Albert Pro Light" panose="02000503040000020004" pitchFamily="2" charset="0"/>
              </a:rPr>
              <a:t>Example of longer paragraph slide. Vestibulum ante ipsum </a:t>
            </a:r>
            <a:r>
              <a:rPr lang="en-US" dirty="0" err="1">
                <a:solidFill>
                  <a:srgbClr val="FFFFFF"/>
                </a:solidFill>
                <a:effectLst/>
                <a:latin typeface="FS Albert Pro Light" panose="02000503040000020004" pitchFamily="2" charset="0"/>
              </a:rPr>
              <a:t>primis</a:t>
            </a:r>
            <a:r>
              <a:rPr lang="en-US" dirty="0">
                <a:solidFill>
                  <a:srgbClr val="FFFFFF"/>
                </a:solidFill>
                <a:effectLst/>
                <a:latin typeface="FS Albert Pro Light" panose="02000503040000020004" pitchFamily="2" charset="0"/>
              </a:rPr>
              <a:t> in </a:t>
            </a:r>
            <a:r>
              <a:rPr lang="en-US" dirty="0" err="1">
                <a:solidFill>
                  <a:srgbClr val="FFFFFF"/>
                </a:solidFill>
                <a:effectLst/>
                <a:latin typeface="FS Albert Pro Light" panose="02000503040000020004" pitchFamily="2" charset="0"/>
              </a:rPr>
              <a:t>faucibus</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orci</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luctus</a:t>
            </a:r>
            <a:r>
              <a:rPr lang="en-US" dirty="0">
                <a:solidFill>
                  <a:srgbClr val="FFFFFF"/>
                </a:solidFill>
                <a:effectLst/>
                <a:latin typeface="FS Albert Pro Light" panose="02000503040000020004" pitchFamily="2" charset="0"/>
              </a:rPr>
              <a:t> et </a:t>
            </a:r>
            <a:br>
              <a:rPr lang="en-US" dirty="0">
                <a:solidFill>
                  <a:srgbClr val="FFFFFF"/>
                </a:solidFill>
                <a:effectLst/>
                <a:latin typeface="FS Albert Pro Light" panose="02000503040000020004" pitchFamily="2" charset="0"/>
              </a:rPr>
            </a:br>
            <a:r>
              <a:rPr lang="en-US" dirty="0" err="1">
                <a:solidFill>
                  <a:srgbClr val="FFFFFF"/>
                </a:solidFill>
                <a:effectLst/>
                <a:latin typeface="FS Albert Pro Light" panose="02000503040000020004" pitchFamily="2" charset="0"/>
              </a:rPr>
              <a:t>ultrices</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posuere</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cubilia</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curae</a:t>
            </a:r>
            <a:r>
              <a:rPr lang="en-US" dirty="0">
                <a:solidFill>
                  <a:srgbClr val="FFFFFF"/>
                </a:solidFill>
                <a:effectLst/>
                <a:latin typeface="FS Albert Pro Light" panose="02000503040000020004" pitchFamily="2" charset="0"/>
              </a:rPr>
              <a:t>. In et </a:t>
            </a:r>
            <a:r>
              <a:rPr lang="en-US" dirty="0" err="1">
                <a:solidFill>
                  <a:srgbClr val="FFFFFF"/>
                </a:solidFill>
                <a:effectLst/>
                <a:latin typeface="FS Albert Pro Light" panose="02000503040000020004" pitchFamily="2" charset="0"/>
              </a:rPr>
              <a:t>laoreet</a:t>
            </a:r>
            <a:r>
              <a:rPr lang="en-US" dirty="0">
                <a:solidFill>
                  <a:srgbClr val="FFFFFF"/>
                </a:solidFill>
                <a:effectLst/>
                <a:latin typeface="FS Albert Pro Light" panose="02000503040000020004" pitchFamily="2" charset="0"/>
              </a:rPr>
              <a:t> ex, vitae </a:t>
            </a:r>
            <a:r>
              <a:rPr lang="en-US" dirty="0" err="1">
                <a:solidFill>
                  <a:srgbClr val="FFFFFF"/>
                </a:solidFill>
                <a:effectLst/>
                <a:latin typeface="FS Albert Pro Light" panose="02000503040000020004" pitchFamily="2" charset="0"/>
              </a:rPr>
              <a:t>ullamcorper</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risus</a:t>
            </a:r>
            <a:r>
              <a:rPr lang="en-US" dirty="0">
                <a:solidFill>
                  <a:srgbClr val="FFFFFF"/>
                </a:solidFill>
                <a:effectLst/>
                <a:latin typeface="FS Albert Pro Light" panose="02000503040000020004" pitchFamily="2" charset="0"/>
              </a:rPr>
              <a:t>. Integer </a:t>
            </a:r>
            <a:r>
              <a:rPr lang="en-US" dirty="0" err="1">
                <a:solidFill>
                  <a:srgbClr val="FFFFFF"/>
                </a:solidFill>
                <a:effectLst/>
                <a:latin typeface="FS Albert Pro Light" panose="02000503040000020004" pitchFamily="2" charset="0"/>
              </a:rPr>
              <a:t>quis</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justo</a:t>
            </a:r>
            <a:r>
              <a:rPr lang="en-US" dirty="0">
                <a:solidFill>
                  <a:srgbClr val="FFFFFF"/>
                </a:solidFill>
                <a:effectLst/>
                <a:latin typeface="FS Albert Pro Light" panose="02000503040000020004" pitchFamily="2" charset="0"/>
              </a:rPr>
              <a:t> convallis, vestibulum </a:t>
            </a:r>
            <a:r>
              <a:rPr lang="en-US" dirty="0" err="1">
                <a:solidFill>
                  <a:srgbClr val="FFFFFF"/>
                </a:solidFill>
                <a:effectLst/>
                <a:latin typeface="FS Albert Pro Light" panose="02000503040000020004" pitchFamily="2" charset="0"/>
              </a:rPr>
              <a:t>nibhSed</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rhoncus</a:t>
            </a:r>
            <a:r>
              <a:rPr lang="en-US" dirty="0">
                <a:solidFill>
                  <a:srgbClr val="FFFFFF"/>
                </a:solidFill>
                <a:effectLst/>
                <a:latin typeface="FS Albert Pro Light" panose="02000503040000020004" pitchFamily="2" charset="0"/>
              </a:rPr>
              <a:t> sed nisi </a:t>
            </a:r>
            <a:r>
              <a:rPr lang="en-US" dirty="0" err="1">
                <a:solidFill>
                  <a:srgbClr val="FFFFFF"/>
                </a:solidFill>
                <a:effectLst/>
                <a:latin typeface="FS Albert Pro Light" panose="02000503040000020004" pitchFamily="2" charset="0"/>
              </a:rPr>
              <a:t>ut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imperdiet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Praesent</a:t>
            </a:r>
            <a:r>
              <a:rPr lang="en-US" dirty="0">
                <a:solidFill>
                  <a:srgbClr val="FFFFFF"/>
                </a:solidFill>
                <a:effectLst/>
                <a:latin typeface="FS Albert Pro Light" panose="02000503040000020004" pitchFamily="2" charset="0"/>
              </a:rPr>
              <a:t> dolor </a:t>
            </a:r>
            <a:r>
              <a:rPr lang="en-US" dirty="0" err="1">
                <a:solidFill>
                  <a:srgbClr val="FFFFFF"/>
                </a:solidFill>
                <a:effectLst/>
                <a:latin typeface="FS Albert Pro Light" panose="02000503040000020004" pitchFamily="2" charset="0"/>
              </a:rPr>
              <a:t>augue</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volutpat</a:t>
            </a:r>
            <a:r>
              <a:rPr lang="en-US" dirty="0">
                <a:solidFill>
                  <a:srgbClr val="FFFFFF"/>
                </a:solidFill>
                <a:effectLst/>
                <a:latin typeface="FS Albert Pro Light" panose="02000503040000020004" pitchFamily="2" charset="0"/>
              </a:rPr>
              <a:t> id fermentum </a:t>
            </a:r>
            <a:r>
              <a:rPr lang="en-US" dirty="0" err="1">
                <a:solidFill>
                  <a:srgbClr val="FFFFFF"/>
                </a:solidFill>
                <a:effectLst/>
                <a:latin typeface="FS Albert Pro Light" panose="02000503040000020004" pitchFamily="2" charset="0"/>
              </a:rPr>
              <a:t>ut.Lorem</a:t>
            </a:r>
            <a:r>
              <a:rPr lang="en-US" dirty="0">
                <a:solidFill>
                  <a:srgbClr val="FFFFFF"/>
                </a:solidFill>
                <a:effectLst/>
                <a:latin typeface="FS Albert Pro Light" panose="02000503040000020004" pitchFamily="2" charset="0"/>
              </a:rPr>
              <a:t> ipsum dolor sit </a:t>
            </a:r>
            <a:r>
              <a:rPr lang="en-US" dirty="0" err="1">
                <a:solidFill>
                  <a:srgbClr val="FFFFFF"/>
                </a:solidFill>
                <a:effectLst/>
                <a:latin typeface="FS Albert Pro Light" panose="02000503040000020004" pitchFamily="2" charset="0"/>
              </a:rPr>
              <a:t>amet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consectetuer</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adipiscing</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elit</a:t>
            </a:r>
            <a:r>
              <a:rPr lang="en-US" dirty="0">
                <a:solidFill>
                  <a:srgbClr val="FFFFFF"/>
                </a:solidFill>
                <a:effectLst/>
                <a:latin typeface="FS Albert Pro Light" panose="02000503040000020004" pitchFamily="2" charset="0"/>
              </a:rPr>
              <a:t>, sed diam </a:t>
            </a:r>
            <a:r>
              <a:rPr lang="en-US" dirty="0" err="1">
                <a:solidFill>
                  <a:srgbClr val="FFFFFF"/>
                </a:solidFill>
                <a:effectLst/>
                <a:latin typeface="FS Albert Pro Light" panose="02000503040000020004" pitchFamily="2" charset="0"/>
              </a:rPr>
              <a:t>nonummy</a:t>
            </a:r>
            <a:r>
              <a:rPr lang="en-US" dirty="0">
                <a:solidFill>
                  <a:srgbClr val="FFFFFF"/>
                </a:solidFill>
                <a:effectLst/>
                <a:latin typeface="FS Albert Pro Light" panose="02000503040000020004" pitchFamily="2" charset="0"/>
              </a:rPr>
              <a:t> </a:t>
            </a:r>
            <a:br>
              <a:rPr lang="en-US" dirty="0">
                <a:solidFill>
                  <a:srgbClr val="FFFFFF"/>
                </a:solidFill>
                <a:effectLst/>
                <a:latin typeface="FS Albert Pro Light" panose="02000503040000020004" pitchFamily="2" charset="0"/>
              </a:rPr>
            </a:br>
            <a:r>
              <a:rPr lang="en-US" dirty="0" err="1">
                <a:solidFill>
                  <a:srgbClr val="FFFFFF"/>
                </a:solidFill>
                <a:effectLst/>
                <a:latin typeface="FS Albert Pro Light" panose="02000503040000020004" pitchFamily="2" charset="0"/>
              </a:rPr>
              <a:t>nibh</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euismod</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tincidunt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ut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laoreet</a:t>
            </a:r>
            <a:r>
              <a:rPr lang="en-US" dirty="0">
                <a:solidFill>
                  <a:srgbClr val="FFFFFF"/>
                </a:solidFill>
                <a:effectLst/>
                <a:latin typeface="FS Albert Pro Light" panose="02000503040000020004" pitchFamily="2" charset="0"/>
              </a:rPr>
              <a:t> dolore magna </a:t>
            </a:r>
            <a:r>
              <a:rPr lang="en-US" dirty="0" err="1">
                <a:solidFill>
                  <a:srgbClr val="FFFFFF"/>
                </a:solidFill>
                <a:effectLst/>
                <a:latin typeface="FS Albert Pro Light" panose="02000503040000020004" pitchFamily="2" charset="0"/>
              </a:rPr>
              <a:t>aliquam</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erat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volutpat</a:t>
            </a:r>
            <a:r>
              <a:rPr lang="en-US" dirty="0">
                <a:solidFill>
                  <a:srgbClr val="FFFFFF"/>
                </a:solidFill>
                <a:effectLst/>
                <a:latin typeface="FS Albert Pro Light" panose="02000503040000020004" pitchFamily="2" charset="0"/>
              </a:rPr>
              <a:t>. Ut </a:t>
            </a:r>
            <a:r>
              <a:rPr lang="en-US" dirty="0" err="1">
                <a:solidFill>
                  <a:srgbClr val="FFFFFF"/>
                </a:solidFill>
                <a:effectLst/>
                <a:latin typeface="FS Albert Pro Light" panose="02000503040000020004" pitchFamily="2" charset="0"/>
              </a:rPr>
              <a:t>wisi</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enim</a:t>
            </a:r>
            <a:r>
              <a:rPr lang="en-US" dirty="0">
                <a:solidFill>
                  <a:srgbClr val="FFFFFF"/>
                </a:solidFill>
                <a:effectLst/>
                <a:latin typeface="FS Albert Pro Light" panose="02000503040000020004" pitchFamily="2" charset="0"/>
              </a:rPr>
              <a:t> ad minim </a:t>
            </a:r>
            <a:r>
              <a:rPr lang="en-US" dirty="0" err="1">
                <a:solidFill>
                  <a:srgbClr val="FFFFFF"/>
                </a:solidFill>
                <a:effectLst/>
                <a:latin typeface="FS Albert Pro Light" panose="02000503040000020004" pitchFamily="2" charset="0"/>
              </a:rPr>
              <a:t>veniam</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quis</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nostrud</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exerci</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tation</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ullamcorper</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suscipit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lobortis</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nisl</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ut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aliquip</a:t>
            </a:r>
            <a:r>
              <a:rPr lang="en-US" dirty="0">
                <a:solidFill>
                  <a:srgbClr val="FFFFFF"/>
                </a:solidFill>
                <a:effectLst/>
                <a:latin typeface="FS Albert Pro Light" panose="02000503040000020004" pitchFamily="2" charset="0"/>
              </a:rPr>
              <a:t> ex </a:t>
            </a:r>
            <a:r>
              <a:rPr lang="en-US" dirty="0" err="1">
                <a:solidFill>
                  <a:srgbClr val="FFFFFF"/>
                </a:solidFill>
                <a:effectLst/>
                <a:latin typeface="FS Albert Pro Light" panose="02000503040000020004" pitchFamily="2" charset="0"/>
              </a:rPr>
              <a:t>ea</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commodo</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consequat</a:t>
            </a:r>
            <a:r>
              <a:rPr lang="en-US" dirty="0">
                <a:solidFill>
                  <a:srgbClr val="FFFFFF"/>
                </a:solidFill>
                <a:effectLst/>
                <a:latin typeface="FS Albert Pro Light" panose="02000503040000020004" pitchFamily="2" charset="0"/>
              </a:rPr>
              <a:t>. Duis </a:t>
            </a:r>
            <a:r>
              <a:rPr lang="en-US" dirty="0" err="1">
                <a:solidFill>
                  <a:srgbClr val="FFFFFF"/>
                </a:solidFill>
                <a:effectLst/>
                <a:latin typeface="FS Albert Pro Light" panose="02000503040000020004" pitchFamily="2" charset="0"/>
              </a:rPr>
              <a:t>autem</a:t>
            </a:r>
            <a:r>
              <a:rPr lang="en-US" dirty="0">
                <a:solidFill>
                  <a:srgbClr val="FFFFFF"/>
                </a:solidFill>
                <a:effectLst/>
                <a:latin typeface="FS Albert Pro Light" panose="02000503040000020004" pitchFamily="2" charset="0"/>
              </a:rPr>
              <a:t> vel </a:t>
            </a:r>
            <a:r>
              <a:rPr lang="en-US" dirty="0" err="1">
                <a:solidFill>
                  <a:srgbClr val="FFFFFF"/>
                </a:solidFill>
                <a:effectLst/>
                <a:latin typeface="FS Albert Pro Light" panose="02000503040000020004" pitchFamily="2" charset="0"/>
              </a:rPr>
              <a:t>eum</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iriure</a:t>
            </a:r>
            <a:r>
              <a:rPr lang="en-US" dirty="0">
                <a:solidFill>
                  <a:srgbClr val="FFFFFF"/>
                </a:solidFill>
                <a:effectLst/>
                <a:latin typeface="FS Albert Pro Light" panose="02000503040000020004" pitchFamily="2" charset="0"/>
              </a:rPr>
              <a:t> dolor in </a:t>
            </a:r>
            <a:r>
              <a:rPr lang="en-US" dirty="0" err="1">
                <a:solidFill>
                  <a:srgbClr val="FFFFFF"/>
                </a:solidFill>
                <a:effectLst/>
                <a:latin typeface="FS Albert Pro Light" panose="02000503040000020004" pitchFamily="2" charset="0"/>
              </a:rPr>
              <a:t>hendrerit</a:t>
            </a:r>
            <a:r>
              <a:rPr lang="en-US" dirty="0">
                <a:solidFill>
                  <a:srgbClr val="FFFFFF"/>
                </a:solidFill>
                <a:effectLst/>
                <a:latin typeface="FS Albert Pro Light" panose="02000503040000020004" pitchFamily="2" charset="0"/>
              </a:rPr>
              <a:t> in </a:t>
            </a:r>
            <a:r>
              <a:rPr lang="en-US" dirty="0" err="1">
                <a:solidFill>
                  <a:srgbClr val="FFFFFF"/>
                </a:solidFill>
                <a:effectLst/>
                <a:latin typeface="FS Albert Pro Light" panose="02000503040000020004" pitchFamily="2" charset="0"/>
              </a:rPr>
              <a:t>vulputate</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velit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esse</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molestie</a:t>
            </a:r>
            <a:r>
              <a:rPr lang="en-US" dirty="0">
                <a:solidFill>
                  <a:srgbClr val="FFFFFF"/>
                </a:solidFill>
                <a:effectLst/>
                <a:latin typeface="FS Albert Pro Light" panose="02000503040000020004" pitchFamily="2" charset="0"/>
              </a:rPr>
              <a:t> </a:t>
            </a:r>
            <a:br>
              <a:rPr lang="en-US" dirty="0">
                <a:solidFill>
                  <a:srgbClr val="FFFFFF"/>
                </a:solidFill>
                <a:effectLst/>
                <a:latin typeface="FS Albert Pro Light" panose="02000503040000020004" pitchFamily="2" charset="0"/>
              </a:rPr>
            </a:br>
            <a:r>
              <a:rPr lang="en-US" dirty="0" err="1">
                <a:solidFill>
                  <a:srgbClr val="FFFFFF"/>
                </a:solidFill>
                <a:effectLst/>
                <a:latin typeface="FS Albert Pro Light" panose="02000503040000020004" pitchFamily="2" charset="0"/>
              </a:rPr>
              <a:t>consequat</a:t>
            </a:r>
            <a:r>
              <a:rPr lang="en-US" dirty="0">
                <a:solidFill>
                  <a:srgbClr val="FFFFFF"/>
                </a:solidFill>
                <a:effectLst/>
                <a:latin typeface="FS Albert Pro Light" panose="02000503040000020004" pitchFamily="2" charset="0"/>
              </a:rPr>
              <a:t>, vel </a:t>
            </a:r>
            <a:r>
              <a:rPr lang="en-US" dirty="0" err="1">
                <a:solidFill>
                  <a:srgbClr val="FFFFFF"/>
                </a:solidFill>
                <a:effectLst/>
                <a:latin typeface="FS Albert Pro Light" panose="02000503040000020004" pitchFamily="2" charset="0"/>
              </a:rPr>
              <a:t>illum</a:t>
            </a:r>
            <a:r>
              <a:rPr lang="en-US" dirty="0">
                <a:solidFill>
                  <a:srgbClr val="FFFFFF"/>
                </a:solidFill>
                <a:effectLst/>
                <a:latin typeface="FS Albert Pro Light" panose="02000503040000020004" pitchFamily="2" charset="0"/>
              </a:rPr>
              <a:t> dolore </a:t>
            </a:r>
            <a:r>
              <a:rPr lang="en-US" dirty="0" err="1">
                <a:solidFill>
                  <a:srgbClr val="FFFFFF"/>
                </a:solidFill>
                <a:effectLst/>
                <a:latin typeface="FS Albert Pro Light" panose="02000503040000020004" pitchFamily="2" charset="0"/>
              </a:rPr>
              <a:t>eu</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feugiat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nulla</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facilisis</a:t>
            </a:r>
            <a:r>
              <a:rPr lang="en-US" dirty="0">
                <a:solidFill>
                  <a:srgbClr val="FFFFFF"/>
                </a:solidFill>
                <a:effectLst/>
                <a:latin typeface="FS Albert Pro Light" panose="02000503040000020004" pitchFamily="2" charset="0"/>
              </a:rPr>
              <a:t> at </a:t>
            </a:r>
            <a:r>
              <a:rPr lang="en-US" dirty="0" err="1">
                <a:solidFill>
                  <a:srgbClr val="FFFFFF"/>
                </a:solidFill>
                <a:effectLst/>
                <a:latin typeface="FS Albert Pro Light" panose="02000503040000020004" pitchFamily="2" charset="0"/>
              </a:rPr>
              <a:t>vero</a:t>
            </a:r>
            <a:r>
              <a:rPr lang="en-US" dirty="0">
                <a:solidFill>
                  <a:srgbClr val="FFFFFF"/>
                </a:solidFill>
                <a:effectLst/>
                <a:latin typeface="FS Albert Pro Light" panose="02000503040000020004" pitchFamily="2" charset="0"/>
              </a:rPr>
              <a:t> eros et </a:t>
            </a:r>
            <a:r>
              <a:rPr lang="en-US" dirty="0" err="1">
                <a:solidFill>
                  <a:srgbClr val="FFFFFF"/>
                </a:solidFill>
                <a:effectLst/>
                <a:latin typeface="FS Albert Pro Light" panose="02000503040000020004" pitchFamily="2" charset="0"/>
              </a:rPr>
              <a:t>accumsan</a:t>
            </a:r>
            <a:r>
              <a:rPr lang="en-US" dirty="0">
                <a:solidFill>
                  <a:srgbClr val="FFFFFF"/>
                </a:solidFill>
                <a:effectLst/>
                <a:latin typeface="FS Albert Pro Light" panose="02000503040000020004" pitchFamily="2" charset="0"/>
              </a:rPr>
              <a:t> et </a:t>
            </a:r>
            <a:r>
              <a:rPr lang="en-US" dirty="0" err="1">
                <a:solidFill>
                  <a:srgbClr val="FFFFFF"/>
                </a:solidFill>
                <a:effectLst/>
                <a:latin typeface="FS Albert Pro Light" panose="02000503040000020004" pitchFamily="2" charset="0"/>
              </a:rPr>
              <a:t>iusto</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odio</a:t>
            </a:r>
            <a:r>
              <a:rPr lang="en-US" dirty="0">
                <a:solidFill>
                  <a:srgbClr val="FFFFFF"/>
                </a:solidFill>
                <a:effectLst/>
                <a:latin typeface="FS Albert Pro Light" panose="02000503040000020004" pitchFamily="2" charset="0"/>
              </a:rPr>
              <a:t> </a:t>
            </a:r>
            <a:br>
              <a:rPr lang="en-US" dirty="0">
                <a:solidFill>
                  <a:srgbClr val="FFFFFF"/>
                </a:solidFill>
                <a:effectLst/>
                <a:latin typeface="FS Albert Pro Light" panose="02000503040000020004" pitchFamily="2" charset="0"/>
              </a:rPr>
            </a:br>
            <a:r>
              <a:rPr lang="en-US" dirty="0" err="1">
                <a:solidFill>
                  <a:srgbClr val="FFFFFF"/>
                </a:solidFill>
                <a:effectLst/>
                <a:latin typeface="FS Albert Pro Light" panose="02000503040000020004" pitchFamily="2" charset="0"/>
              </a:rPr>
              <a:t>dignissim</a:t>
            </a:r>
            <a:r>
              <a:rPr lang="en-US" dirty="0">
                <a:solidFill>
                  <a:srgbClr val="FFFFFF"/>
                </a:solidFill>
                <a:effectLst/>
                <a:latin typeface="FS Albert Pro Light" panose="02000503040000020004" pitchFamily="2" charset="0"/>
              </a:rPr>
              <a:t> qui </a:t>
            </a:r>
            <a:r>
              <a:rPr lang="en-US" dirty="0" err="1">
                <a:solidFill>
                  <a:srgbClr val="FFFFFF"/>
                </a:solidFill>
                <a:effectLst/>
                <a:latin typeface="FS Albert Pro Light" panose="02000503040000020004" pitchFamily="2" charset="0"/>
              </a:rPr>
              <a:t>blandit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praesent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luptatum</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zzril</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delenit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augue</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duis</a:t>
            </a:r>
            <a:r>
              <a:rPr lang="en-US" dirty="0">
                <a:solidFill>
                  <a:srgbClr val="FFFFFF"/>
                </a:solidFill>
                <a:effectLst/>
                <a:latin typeface="FS Albert Pro Light" panose="02000503040000020004" pitchFamily="2" charset="0"/>
              </a:rPr>
              <a:t> dolore </a:t>
            </a:r>
            <a:r>
              <a:rPr lang="en-US" dirty="0" err="1">
                <a:solidFill>
                  <a:srgbClr val="FFFFFF"/>
                </a:solidFill>
                <a:effectLst/>
                <a:latin typeface="FS Albert Pro Light" panose="02000503040000020004" pitchFamily="2" charset="0"/>
              </a:rPr>
              <a:t>te</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feugait</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nulla</a:t>
            </a:r>
            <a:r>
              <a:rPr lang="en-US" dirty="0">
                <a:solidFill>
                  <a:srgbClr val="FFFFFF"/>
                </a:solidFill>
                <a:effectLst/>
                <a:latin typeface="FS Albert Pro Light" panose="02000503040000020004" pitchFamily="2" charset="0"/>
              </a:rPr>
              <a:t> </a:t>
            </a:r>
            <a:r>
              <a:rPr lang="en-US" dirty="0" err="1">
                <a:solidFill>
                  <a:srgbClr val="FFFFFF"/>
                </a:solidFill>
                <a:effectLst/>
                <a:latin typeface="FS Albert Pro Light" panose="02000503040000020004" pitchFamily="2" charset="0"/>
              </a:rPr>
              <a:t>facilisi</a:t>
            </a:r>
            <a:r>
              <a:rPr lang="en-US" dirty="0">
                <a:solidFill>
                  <a:srgbClr val="FFFFFF"/>
                </a:solidFill>
                <a:effectLst/>
                <a:latin typeface="FS Albert Pro Light" panose="02000503040000020004" pitchFamily="2" charset="0"/>
              </a:rPr>
              <a:t>.</a:t>
            </a:r>
          </a:p>
        </p:txBody>
      </p:sp>
      <p:sp>
        <p:nvSpPr>
          <p:cNvPr id="7" name="Title 6">
            <a:extLst>
              <a:ext uri="{FF2B5EF4-FFF2-40B4-BE49-F238E27FC236}">
                <a16:creationId xmlns:a16="http://schemas.microsoft.com/office/drawing/2014/main" id="{50B04B35-EA54-264E-944E-6C268B2904A4}"/>
              </a:ext>
            </a:extLst>
          </p:cNvPr>
          <p:cNvSpPr>
            <a:spLocks noGrp="1"/>
          </p:cNvSpPr>
          <p:nvPr>
            <p:ph type="title" hasCustomPrompt="1"/>
          </p:nvPr>
        </p:nvSpPr>
        <p:spPr>
          <a:xfrm>
            <a:off x="228600" y="228600"/>
            <a:ext cx="6400800" cy="1355877"/>
          </a:xfrm>
          <a:prstGeom prst="rect">
            <a:avLst/>
          </a:prstGeom>
        </p:spPr>
        <p:txBody>
          <a:bodyPr anchor="t">
            <a:noAutofit/>
          </a:bodyPr>
          <a:lstStyle>
            <a:lvl1pPr>
              <a:lnSpc>
                <a:spcPct val="90000"/>
              </a:lnSpc>
              <a:defRPr sz="2999" spc="0" baseline="0">
                <a:solidFill>
                  <a:schemeClr val="bg1"/>
                </a:solidFill>
              </a:defRPr>
            </a:lvl1pPr>
          </a:lstStyle>
          <a:p>
            <a:r>
              <a:rPr lang="en-US" dirty="0"/>
              <a:t>Full content slide, longer paragraphs. </a:t>
            </a:r>
            <a:r>
              <a:rPr lang="en-US" dirty="0" err="1"/>
              <a:t>loren</a:t>
            </a:r>
            <a:r>
              <a:rPr lang="en-US" dirty="0"/>
              <a:t> ipsum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 </a:t>
            </a:r>
            <a:r>
              <a:rPr lang="en-US" dirty="0" err="1"/>
              <a:t>audiam</a:t>
            </a:r>
            <a:r>
              <a:rPr lang="en-US" dirty="0"/>
              <a:t> </a:t>
            </a:r>
            <a:r>
              <a:rPr lang="en-US" dirty="0" err="1"/>
              <a:t>eum</a:t>
            </a:r>
            <a:r>
              <a:rPr lang="en-US" dirty="0"/>
              <a:t>.</a:t>
            </a:r>
          </a:p>
        </p:txBody>
      </p:sp>
      <p:grpSp>
        <p:nvGrpSpPr>
          <p:cNvPr id="14" name="Group 13">
            <a:extLst>
              <a:ext uri="{FF2B5EF4-FFF2-40B4-BE49-F238E27FC236}">
                <a16:creationId xmlns:a16="http://schemas.microsoft.com/office/drawing/2014/main" id="{8BD5E86A-1D35-BC4B-8901-CE64F533AFCF}"/>
              </a:ext>
            </a:extLst>
          </p:cNvPr>
          <p:cNvGrpSpPr/>
          <p:nvPr userDrawn="1"/>
        </p:nvGrpSpPr>
        <p:grpSpPr>
          <a:xfrm>
            <a:off x="-377" y="6307495"/>
            <a:ext cx="4183778" cy="555077"/>
            <a:chOff x="-755" y="12614990"/>
            <a:chExt cx="8367556" cy="1110154"/>
          </a:xfrm>
        </p:grpSpPr>
        <p:grpSp>
          <p:nvGrpSpPr>
            <p:cNvPr id="15" name="Group 14">
              <a:extLst>
                <a:ext uri="{FF2B5EF4-FFF2-40B4-BE49-F238E27FC236}">
                  <a16:creationId xmlns:a16="http://schemas.microsoft.com/office/drawing/2014/main" id="{D7D64F6A-F23E-EB4B-A1BF-285628CEC682}"/>
                </a:ext>
              </a:extLst>
            </p:cNvPr>
            <p:cNvGrpSpPr/>
            <p:nvPr userDrawn="1"/>
          </p:nvGrpSpPr>
          <p:grpSpPr>
            <a:xfrm>
              <a:off x="1" y="12627864"/>
              <a:ext cx="8366800" cy="1097280"/>
              <a:chOff x="-58710091" y="-1"/>
              <a:chExt cx="77340167" cy="10058402"/>
            </a:xfrm>
            <a:solidFill>
              <a:schemeClr val="accent5"/>
            </a:solidFill>
          </p:grpSpPr>
          <p:pic>
            <p:nvPicPr>
              <p:cNvPr id="21" name="Graphic 20">
                <a:extLst>
                  <a:ext uri="{FF2B5EF4-FFF2-40B4-BE49-F238E27FC236}">
                    <a16:creationId xmlns:a16="http://schemas.microsoft.com/office/drawing/2014/main" id="{05FEC0B6-149A-5F41-8A78-39443C2ED65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22" name="Rectangle 21">
                <a:extLst>
                  <a:ext uri="{FF2B5EF4-FFF2-40B4-BE49-F238E27FC236}">
                    <a16:creationId xmlns:a16="http://schemas.microsoft.com/office/drawing/2014/main" id="{B0AF5167-B792-2A47-859B-96F5D49DFC2A}"/>
                  </a:ext>
                </a:extLst>
              </p:cNvPr>
              <p:cNvSpPr/>
              <p:nvPr userDrawn="1"/>
            </p:nvSpPr>
            <p:spPr>
              <a:xfrm>
                <a:off x="-58710091" y="-1"/>
                <a:ext cx="70902098" cy="10058402"/>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17" name="Group 16">
              <a:extLst>
                <a:ext uri="{FF2B5EF4-FFF2-40B4-BE49-F238E27FC236}">
                  <a16:creationId xmlns:a16="http://schemas.microsoft.com/office/drawing/2014/main" id="{28F81B7A-52E9-9247-83D7-46E6DAEEF806}"/>
                </a:ext>
              </a:extLst>
            </p:cNvPr>
            <p:cNvGrpSpPr/>
            <p:nvPr userDrawn="1"/>
          </p:nvGrpSpPr>
          <p:grpSpPr>
            <a:xfrm>
              <a:off x="-755" y="12627864"/>
              <a:ext cx="2413264" cy="1097280"/>
              <a:chOff x="-3677406" y="-1"/>
              <a:chExt cx="22307482" cy="10058402"/>
            </a:xfrm>
            <a:solidFill>
              <a:schemeClr val="bg2"/>
            </a:solidFill>
          </p:grpSpPr>
          <p:pic>
            <p:nvPicPr>
              <p:cNvPr id="19" name="Graphic 18">
                <a:extLst>
                  <a:ext uri="{FF2B5EF4-FFF2-40B4-BE49-F238E27FC236}">
                    <a16:creationId xmlns:a16="http://schemas.microsoft.com/office/drawing/2014/main" id="{950BE1AE-DBE6-DB48-91B8-5DC77C64DF9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0" name="Rectangle 19">
                <a:extLst>
                  <a:ext uri="{FF2B5EF4-FFF2-40B4-BE49-F238E27FC236}">
                    <a16:creationId xmlns:a16="http://schemas.microsoft.com/office/drawing/2014/main" id="{6E61472B-2587-3443-B904-33ED1EA14EC0}"/>
                  </a:ext>
                </a:extLst>
              </p:cNvPr>
              <p:cNvSpPr/>
              <p:nvPr userDrawn="1"/>
            </p:nvSpPr>
            <p:spPr>
              <a:xfrm>
                <a:off x="-3677406" y="-1"/>
                <a:ext cx="15869404"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18" name="Graphic 17">
              <a:extLst>
                <a:ext uri="{FF2B5EF4-FFF2-40B4-BE49-F238E27FC236}">
                  <a16:creationId xmlns:a16="http://schemas.microsoft.com/office/drawing/2014/main" id="{87299127-4A14-D34E-82F7-86FEB35E9443}"/>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2" y="12614990"/>
              <a:ext cx="2024109" cy="1097280"/>
            </a:xfrm>
            <a:prstGeom prst="rect">
              <a:avLst/>
            </a:prstGeom>
          </p:spPr>
        </p:pic>
      </p:grpSp>
      <p:sp>
        <p:nvSpPr>
          <p:cNvPr id="5" name="Date Placeholder 4">
            <a:extLst>
              <a:ext uri="{FF2B5EF4-FFF2-40B4-BE49-F238E27FC236}">
                <a16:creationId xmlns:a16="http://schemas.microsoft.com/office/drawing/2014/main" id="{2AECD48F-30B2-764D-83FE-588BA3637D00}"/>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25596FC-5226-054A-893D-02124D5A31CB}"/>
              </a:ext>
            </a:extLst>
          </p:cNvPr>
          <p:cNvSpPr>
            <a:spLocks noGrp="1"/>
          </p:cNvSpPr>
          <p:nvPr>
            <p:ph type="ftr" sz="quarter" idx="12"/>
          </p:nvPr>
        </p:nvSpPr>
        <p:spPr/>
        <p:txBody>
          <a:bodyPr/>
          <a:lstStyle/>
          <a:p>
            <a:pPr defTabSz="154751">
              <a:lnSpc>
                <a:spcPct val="120000"/>
              </a:lnSpc>
            </a:pPr>
            <a:r>
              <a:rPr lang="en-US"/>
              <a:t>AccuCath Ace™ Intravascular Catheter with BD Cue™ Needle Tracking System</a:t>
            </a:r>
            <a:endParaRPr lang="en-US" dirty="0"/>
          </a:p>
        </p:txBody>
      </p:sp>
      <p:sp>
        <p:nvSpPr>
          <p:cNvPr id="8" name="Slide Number Placeholder 7">
            <a:extLst>
              <a:ext uri="{FF2B5EF4-FFF2-40B4-BE49-F238E27FC236}">
                <a16:creationId xmlns:a16="http://schemas.microsoft.com/office/drawing/2014/main" id="{FA511621-DEA6-A942-85CF-DFDFE9A29E65}"/>
              </a:ext>
            </a:extLst>
          </p:cNvPr>
          <p:cNvSpPr>
            <a:spLocks noGrp="1"/>
          </p:cNvSpPr>
          <p:nvPr>
            <p:ph type="sldNum" sz="quarter" idx="13"/>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914446475"/>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2 Columns (Boosted footer)">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1E95A661-3CC8-1745-87F2-2666C4749870}"/>
              </a:ext>
            </a:extLst>
          </p:cNvPr>
          <p:cNvSpPr>
            <a:spLocks noGrp="1"/>
          </p:cNvSpPr>
          <p:nvPr>
            <p:ph type="title" hasCustomPrompt="1"/>
          </p:nvPr>
        </p:nvSpPr>
        <p:spPr>
          <a:xfrm>
            <a:off x="228600" y="228600"/>
            <a:ext cx="5143500" cy="1822190"/>
          </a:xfrm>
          <a:prstGeom prst="rect">
            <a:avLst/>
          </a:prstGeom>
        </p:spPr>
        <p:txBody>
          <a:bodyPr anchor="t">
            <a:noAutofit/>
          </a:bodyPr>
          <a:lstStyle>
            <a:lvl1pPr>
              <a:lnSpc>
                <a:spcPct val="90000"/>
              </a:lnSpc>
              <a:defRPr sz="2999" b="0" i="0" spc="0" baseline="0">
                <a:solidFill>
                  <a:schemeClr val="tx2"/>
                </a:solidFill>
                <a:latin typeface="FS Albert Pro Light" panose="02000503040000020004" pitchFamily="2" charset="0"/>
              </a:defRPr>
            </a:lvl1pPr>
          </a:lstStyle>
          <a:p>
            <a:r>
              <a:rPr lang="en-US" dirty="0"/>
              <a:t>Full content slide. Lorem </a:t>
            </a:r>
            <a:br>
              <a:rPr lang="en-US" dirty="0"/>
            </a:br>
            <a:r>
              <a:rPr lang="en-US" dirty="0"/>
              <a:t>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a:t>
            </a:r>
          </a:p>
        </p:txBody>
      </p:sp>
      <p:sp>
        <p:nvSpPr>
          <p:cNvPr id="3" name="Text Placeholder 2">
            <a:extLst>
              <a:ext uri="{FF2B5EF4-FFF2-40B4-BE49-F238E27FC236}">
                <a16:creationId xmlns:a16="http://schemas.microsoft.com/office/drawing/2014/main" id="{40906033-8931-3947-9297-5EEF90DEFA46}"/>
              </a:ext>
            </a:extLst>
          </p:cNvPr>
          <p:cNvSpPr>
            <a:spLocks noGrp="1"/>
          </p:cNvSpPr>
          <p:nvPr>
            <p:ph type="body" sz="quarter" idx="10" hasCustomPrompt="1"/>
          </p:nvPr>
        </p:nvSpPr>
        <p:spPr>
          <a:xfrm>
            <a:off x="228600" y="2294202"/>
            <a:ext cx="2424113" cy="490391"/>
          </a:xfrm>
          <a:prstGeom prst="rect">
            <a:avLst/>
          </a:prstGeom>
          <a:ln w="12700">
            <a:miter lim="400000"/>
          </a:ln>
        </p:spPr>
        <p:txBody>
          <a:bodyPr lIns="50800" tIns="50800" rIns="50800" bIns="50800" anchor="ctr">
            <a:spAutoFit/>
          </a:bodyPr>
          <a:lstStyle>
            <a:lvl1pPr>
              <a:defRPr kumimoji="0" lang="en-US" sz="2100" normalizeH="0" smtClean="0">
                <a:ln>
                  <a:noFill/>
                </a:ln>
                <a:solidFill>
                  <a:srgbClr val="070A3A"/>
                </a:solidFill>
                <a:effectLst/>
                <a:sym typeface="Helvetica Neue"/>
              </a:defRPr>
            </a:lvl1pPr>
            <a:lvl2pPr>
              <a:defRPr kumimoji="0" lang="en-US" sz="1200" normalizeH="0" smtClean="0">
                <a:ln>
                  <a:noFill/>
                </a:ln>
                <a:solidFill>
                  <a:srgbClr val="5E5E5E"/>
                </a:solidFill>
                <a:effectLst/>
                <a:latin typeface="+mn-lt"/>
                <a:ea typeface="+mn-ea"/>
                <a:cs typeface="+mn-cs"/>
                <a:sym typeface="Helvetica Neue"/>
              </a:defRPr>
            </a:lvl2pPr>
            <a:lvl3pPr>
              <a:defRPr kumimoji="0" lang="en-US" sz="1200" normalizeH="0" smtClean="0">
                <a:ln>
                  <a:noFill/>
                </a:ln>
                <a:solidFill>
                  <a:srgbClr val="5E5E5E"/>
                </a:solidFill>
                <a:effectLst/>
                <a:latin typeface="+mn-lt"/>
                <a:ea typeface="+mn-ea"/>
                <a:cs typeface="+mn-cs"/>
                <a:sym typeface="Helvetica Neue"/>
              </a:defRPr>
            </a:lvl3pPr>
            <a:lvl4pPr>
              <a:defRPr kumimoji="0" lang="en-US" sz="1200" normalizeH="0" smtClean="0">
                <a:ln>
                  <a:noFill/>
                </a:ln>
                <a:solidFill>
                  <a:srgbClr val="5E5E5E"/>
                </a:solidFill>
                <a:effectLst/>
                <a:latin typeface="+mn-lt"/>
                <a:ea typeface="+mn-ea"/>
                <a:cs typeface="+mn-cs"/>
                <a:sym typeface="Helvetica Neue"/>
              </a:defRPr>
            </a:lvl4pPr>
            <a:lvl5pPr>
              <a:defRPr kumimoji="0" lang="en-US" sz="1200" normalizeH="0">
                <a:ln>
                  <a:noFill/>
                </a:ln>
                <a:solidFill>
                  <a:srgbClr val="5E5E5E"/>
                </a:solidFill>
                <a:effectLst/>
                <a:latin typeface="+mn-lt"/>
                <a:ea typeface="+mn-ea"/>
                <a:cs typeface="+mn-cs"/>
                <a:sym typeface="Helvetica Neue"/>
              </a:defRPr>
            </a:lvl5pPr>
          </a:lstStyle>
          <a:p>
            <a:pPr lvl="0" defTabSz="154751" rtl="0" fontAlgn="auto" hangingPunct="0">
              <a:lnSpc>
                <a:spcPct val="120000"/>
              </a:lnSpc>
            </a:pPr>
            <a:r>
              <a:rPr lang="en-US" dirty="0"/>
              <a:t>Sub-title</a:t>
            </a:r>
          </a:p>
        </p:txBody>
      </p:sp>
      <p:sp>
        <p:nvSpPr>
          <p:cNvPr id="14" name="Text Placeholder 2">
            <a:extLst>
              <a:ext uri="{FF2B5EF4-FFF2-40B4-BE49-F238E27FC236}">
                <a16:creationId xmlns:a16="http://schemas.microsoft.com/office/drawing/2014/main" id="{904DCD23-69A8-4844-88DB-34EB39824C35}"/>
              </a:ext>
            </a:extLst>
          </p:cNvPr>
          <p:cNvSpPr>
            <a:spLocks noGrp="1"/>
          </p:cNvSpPr>
          <p:nvPr>
            <p:ph type="body" sz="quarter" idx="11" hasCustomPrompt="1"/>
          </p:nvPr>
        </p:nvSpPr>
        <p:spPr>
          <a:xfrm>
            <a:off x="6082994" y="2294202"/>
            <a:ext cx="2424113" cy="490391"/>
          </a:xfrm>
          <a:prstGeom prst="rect">
            <a:avLst/>
          </a:prstGeom>
          <a:ln w="12700">
            <a:miter lim="400000"/>
          </a:ln>
        </p:spPr>
        <p:txBody>
          <a:bodyPr lIns="50800" tIns="50800" rIns="50800" bIns="50800" anchor="ctr">
            <a:spAutoFit/>
          </a:bodyPr>
          <a:lstStyle>
            <a:lvl1pPr>
              <a:defRPr kumimoji="0" lang="en-US" sz="2100" normalizeH="0" smtClean="0">
                <a:ln>
                  <a:noFill/>
                </a:ln>
                <a:solidFill>
                  <a:srgbClr val="070A3A"/>
                </a:solidFill>
                <a:effectLst/>
                <a:sym typeface="Helvetica Neue"/>
              </a:defRPr>
            </a:lvl1pPr>
            <a:lvl2pPr>
              <a:defRPr kumimoji="0" lang="en-US" sz="1200" normalizeH="0" smtClean="0">
                <a:ln>
                  <a:noFill/>
                </a:ln>
                <a:solidFill>
                  <a:srgbClr val="5E5E5E"/>
                </a:solidFill>
                <a:effectLst/>
                <a:latin typeface="+mn-lt"/>
                <a:ea typeface="+mn-ea"/>
                <a:cs typeface="+mn-cs"/>
                <a:sym typeface="Helvetica Neue"/>
              </a:defRPr>
            </a:lvl2pPr>
            <a:lvl3pPr>
              <a:defRPr kumimoji="0" lang="en-US" sz="1200" normalizeH="0" smtClean="0">
                <a:ln>
                  <a:noFill/>
                </a:ln>
                <a:solidFill>
                  <a:srgbClr val="5E5E5E"/>
                </a:solidFill>
                <a:effectLst/>
                <a:latin typeface="+mn-lt"/>
                <a:ea typeface="+mn-ea"/>
                <a:cs typeface="+mn-cs"/>
                <a:sym typeface="Helvetica Neue"/>
              </a:defRPr>
            </a:lvl3pPr>
            <a:lvl4pPr>
              <a:defRPr kumimoji="0" lang="en-US" sz="1200" normalizeH="0" smtClean="0">
                <a:ln>
                  <a:noFill/>
                </a:ln>
                <a:solidFill>
                  <a:srgbClr val="5E5E5E"/>
                </a:solidFill>
                <a:effectLst/>
                <a:latin typeface="+mn-lt"/>
                <a:ea typeface="+mn-ea"/>
                <a:cs typeface="+mn-cs"/>
                <a:sym typeface="Helvetica Neue"/>
              </a:defRPr>
            </a:lvl4pPr>
            <a:lvl5pPr>
              <a:defRPr kumimoji="0" lang="en-US" sz="1200" normalizeH="0">
                <a:ln>
                  <a:noFill/>
                </a:ln>
                <a:solidFill>
                  <a:srgbClr val="5E5E5E"/>
                </a:solidFill>
                <a:effectLst/>
                <a:latin typeface="+mn-lt"/>
                <a:ea typeface="+mn-ea"/>
                <a:cs typeface="+mn-cs"/>
                <a:sym typeface="Helvetica Neue"/>
              </a:defRPr>
            </a:lvl5pPr>
          </a:lstStyle>
          <a:p>
            <a:pPr lvl="0" defTabSz="154751" rtl="0" fontAlgn="auto" hangingPunct="0">
              <a:lnSpc>
                <a:spcPct val="120000"/>
              </a:lnSpc>
            </a:pPr>
            <a:r>
              <a:rPr lang="en-US" dirty="0"/>
              <a:t>Sub-title</a:t>
            </a:r>
          </a:p>
        </p:txBody>
      </p:sp>
      <p:sp>
        <p:nvSpPr>
          <p:cNvPr id="5" name="Text Placeholder 4">
            <a:extLst>
              <a:ext uri="{FF2B5EF4-FFF2-40B4-BE49-F238E27FC236}">
                <a16:creationId xmlns:a16="http://schemas.microsoft.com/office/drawing/2014/main" id="{9B8C5839-CD80-F547-86AD-81AD596D1337}"/>
              </a:ext>
            </a:extLst>
          </p:cNvPr>
          <p:cNvSpPr>
            <a:spLocks noGrp="1"/>
          </p:cNvSpPr>
          <p:nvPr>
            <p:ph type="body" sz="quarter" idx="14" hasCustomPrompt="1"/>
          </p:nvPr>
        </p:nvSpPr>
        <p:spPr>
          <a:xfrm>
            <a:off x="6082994" y="3181008"/>
            <a:ext cx="4090997" cy="1470025"/>
          </a:xfrm>
          <a:prstGeom prst="rect">
            <a:avLst/>
          </a:prstGeom>
        </p:spPr>
        <p:txBody>
          <a:bodyPr>
            <a:normAutofit/>
          </a:bodyPr>
          <a:lstStyle>
            <a:lvl1pPr>
              <a:lnSpc>
                <a:spcPct val="100000"/>
              </a:lnSpc>
              <a:defRPr sz="1800">
                <a:solidFill>
                  <a:schemeClr val="tx2"/>
                </a:solidFill>
              </a:defRPr>
            </a:lvl1pPr>
            <a:lvl2pPr>
              <a:lnSpc>
                <a:spcPct val="100000"/>
              </a:lnSpc>
              <a:defRPr sz="1800">
                <a:solidFill>
                  <a:schemeClr val="tx2"/>
                </a:solidFill>
              </a:defRPr>
            </a:lvl2pPr>
            <a:lvl3pPr>
              <a:lnSpc>
                <a:spcPct val="100000"/>
              </a:lnSpc>
              <a:defRPr sz="1800">
                <a:solidFill>
                  <a:schemeClr val="tx2"/>
                </a:solidFill>
              </a:defRPr>
            </a:lvl3pPr>
            <a:lvl4pPr>
              <a:lnSpc>
                <a:spcPct val="100000"/>
              </a:lnSpc>
              <a:defRPr sz="1800">
                <a:solidFill>
                  <a:schemeClr val="tx2"/>
                </a:solidFill>
              </a:defRPr>
            </a:lvl4pPr>
            <a:lvl5pPr>
              <a:lnSpc>
                <a:spcPct val="100000"/>
              </a:lnSpc>
              <a:defRPr sz="1800">
                <a:solidFill>
                  <a:schemeClr val="tx2"/>
                </a:solidFill>
              </a:defRPr>
            </a:lvl5pPr>
          </a:lstStyle>
          <a:p>
            <a:pPr lvl="0"/>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 </a:t>
            </a:r>
            <a:r>
              <a:rPr lang="en-US" dirty="0" err="1"/>
              <a:t>audiam</a:t>
            </a:r>
            <a:r>
              <a:rPr lang="en-US" dirty="0"/>
              <a:t> </a:t>
            </a:r>
            <a:r>
              <a:rPr lang="en-US" dirty="0" err="1"/>
              <a:t>eum</a:t>
            </a:r>
            <a:r>
              <a:rPr lang="en-US" dirty="0"/>
              <a:t>. Eu </a:t>
            </a:r>
            <a:r>
              <a:rPr lang="en-US" dirty="0" err="1"/>
              <a:t>nam</a:t>
            </a:r>
            <a:r>
              <a:rPr lang="en-US" dirty="0"/>
              <a:t> </a:t>
            </a:r>
            <a:r>
              <a:rPr lang="en-US" dirty="0" err="1"/>
              <a:t>enim</a:t>
            </a:r>
            <a:r>
              <a:rPr lang="en-US" dirty="0"/>
              <a:t> </a:t>
            </a:r>
            <a:r>
              <a:rPr lang="en-US" dirty="0" err="1"/>
              <a:t>melius</a:t>
            </a:r>
            <a:r>
              <a:rPr lang="en-US" dirty="0"/>
              <a:t> </a:t>
            </a:r>
            <a:r>
              <a:rPr lang="en-US" dirty="0" err="1"/>
              <a:t>ocurreret</a:t>
            </a:r>
            <a:r>
              <a:rPr lang="en-US" dirty="0"/>
              <a:t>, </a:t>
            </a:r>
            <a:r>
              <a:rPr lang="en-US" dirty="0" err="1"/>
              <a:t>mei</a:t>
            </a:r>
            <a:r>
              <a:rPr lang="en-US" dirty="0"/>
              <a:t> </a:t>
            </a:r>
            <a:r>
              <a:rPr lang="en-US" dirty="0" err="1"/>
              <a:t>dicunt</a:t>
            </a:r>
            <a:r>
              <a:rPr lang="en-US" dirty="0"/>
              <a:t> </a:t>
            </a:r>
            <a:r>
              <a:rPr lang="en-US" dirty="0" err="1"/>
              <a:t>fastidii</a:t>
            </a:r>
            <a:r>
              <a:rPr lang="en-US" dirty="0"/>
              <a:t> </a:t>
            </a:r>
            <a:r>
              <a:rPr lang="en-US" dirty="0" err="1"/>
              <a:t>ei</a:t>
            </a:r>
            <a:r>
              <a:rPr lang="en-US" dirty="0"/>
              <a:t>. </a:t>
            </a:r>
            <a:r>
              <a:rPr lang="en-US" dirty="0" err="1"/>
              <a:t>Ea</a:t>
            </a:r>
            <a:r>
              <a:rPr lang="en-US" dirty="0"/>
              <a:t> </a:t>
            </a:r>
            <a:r>
              <a:rPr lang="en-US" dirty="0" err="1"/>
              <a:t>omnes</a:t>
            </a:r>
            <a:r>
              <a:rPr lang="en-US" dirty="0"/>
              <a:t> utroque </a:t>
            </a:r>
            <a:r>
              <a:rPr lang="en-US" dirty="0" err="1"/>
              <a:t>ius</a:t>
            </a:r>
            <a:r>
              <a:rPr lang="en-US" dirty="0"/>
              <a:t>, </a:t>
            </a:r>
            <a:r>
              <a:rPr lang="en-US" dirty="0" err="1"/>
              <a:t>elit</a:t>
            </a:r>
            <a:r>
              <a:rPr lang="en-US" dirty="0"/>
              <a:t> </a:t>
            </a:r>
            <a:r>
              <a:rPr lang="en-US" dirty="0" err="1"/>
              <a:t>iuvaret</a:t>
            </a:r>
            <a:r>
              <a:rPr lang="en-US" dirty="0"/>
              <a:t> has at.</a:t>
            </a:r>
          </a:p>
        </p:txBody>
      </p:sp>
      <p:sp>
        <p:nvSpPr>
          <p:cNvPr id="22" name="Text Placeholder 4">
            <a:extLst>
              <a:ext uri="{FF2B5EF4-FFF2-40B4-BE49-F238E27FC236}">
                <a16:creationId xmlns:a16="http://schemas.microsoft.com/office/drawing/2014/main" id="{DD5E575F-D77A-8141-B93E-0BAECDB4F2D5}"/>
              </a:ext>
            </a:extLst>
          </p:cNvPr>
          <p:cNvSpPr>
            <a:spLocks noGrp="1"/>
          </p:cNvSpPr>
          <p:nvPr>
            <p:ph type="body" sz="quarter" idx="15" hasCustomPrompt="1"/>
          </p:nvPr>
        </p:nvSpPr>
        <p:spPr>
          <a:xfrm>
            <a:off x="228600" y="3181008"/>
            <a:ext cx="4090997" cy="1470025"/>
          </a:xfrm>
          <a:prstGeom prst="rect">
            <a:avLst/>
          </a:prstGeom>
        </p:spPr>
        <p:txBody>
          <a:bodyPr>
            <a:normAutofit/>
          </a:bodyPr>
          <a:lstStyle>
            <a:lvl1pPr>
              <a:lnSpc>
                <a:spcPct val="100000"/>
              </a:lnSpc>
              <a:defRPr sz="1800">
                <a:solidFill>
                  <a:schemeClr val="tx2"/>
                </a:solidFill>
              </a:defRPr>
            </a:lvl1pPr>
            <a:lvl2pPr>
              <a:lnSpc>
                <a:spcPct val="100000"/>
              </a:lnSpc>
              <a:defRPr sz="1800">
                <a:solidFill>
                  <a:schemeClr val="tx2"/>
                </a:solidFill>
              </a:defRPr>
            </a:lvl2pPr>
            <a:lvl3pPr>
              <a:lnSpc>
                <a:spcPct val="100000"/>
              </a:lnSpc>
              <a:defRPr sz="1800">
                <a:solidFill>
                  <a:schemeClr val="tx2"/>
                </a:solidFill>
              </a:defRPr>
            </a:lvl3pPr>
            <a:lvl4pPr>
              <a:lnSpc>
                <a:spcPct val="100000"/>
              </a:lnSpc>
              <a:defRPr sz="1800">
                <a:solidFill>
                  <a:schemeClr val="tx2"/>
                </a:solidFill>
              </a:defRPr>
            </a:lvl4pPr>
            <a:lvl5pPr>
              <a:lnSpc>
                <a:spcPct val="100000"/>
              </a:lnSpc>
              <a:defRPr sz="1800">
                <a:solidFill>
                  <a:schemeClr val="tx2"/>
                </a:solidFill>
              </a:defRPr>
            </a:lvl5pPr>
          </a:lstStyle>
          <a:p>
            <a:pPr lvl="0"/>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 </a:t>
            </a:r>
            <a:r>
              <a:rPr lang="en-US" dirty="0" err="1"/>
              <a:t>audiam</a:t>
            </a:r>
            <a:r>
              <a:rPr lang="en-US" dirty="0"/>
              <a:t> </a:t>
            </a:r>
            <a:r>
              <a:rPr lang="en-US" dirty="0" err="1"/>
              <a:t>eum</a:t>
            </a:r>
            <a:r>
              <a:rPr lang="en-US" dirty="0"/>
              <a:t>. Eu </a:t>
            </a:r>
            <a:r>
              <a:rPr lang="en-US" dirty="0" err="1"/>
              <a:t>nam</a:t>
            </a:r>
            <a:r>
              <a:rPr lang="en-US" dirty="0"/>
              <a:t> </a:t>
            </a:r>
            <a:r>
              <a:rPr lang="en-US" dirty="0" err="1"/>
              <a:t>enim</a:t>
            </a:r>
            <a:r>
              <a:rPr lang="en-US" dirty="0"/>
              <a:t> </a:t>
            </a:r>
            <a:r>
              <a:rPr lang="en-US" dirty="0" err="1"/>
              <a:t>melius</a:t>
            </a:r>
            <a:r>
              <a:rPr lang="en-US" dirty="0"/>
              <a:t> </a:t>
            </a:r>
            <a:r>
              <a:rPr lang="en-US" dirty="0" err="1"/>
              <a:t>ocurreret</a:t>
            </a:r>
            <a:r>
              <a:rPr lang="en-US" dirty="0"/>
              <a:t>, </a:t>
            </a:r>
            <a:r>
              <a:rPr lang="en-US" dirty="0" err="1"/>
              <a:t>mei</a:t>
            </a:r>
            <a:r>
              <a:rPr lang="en-US" dirty="0"/>
              <a:t> </a:t>
            </a:r>
            <a:r>
              <a:rPr lang="en-US" dirty="0" err="1"/>
              <a:t>dicunt</a:t>
            </a:r>
            <a:r>
              <a:rPr lang="en-US" dirty="0"/>
              <a:t> </a:t>
            </a:r>
            <a:r>
              <a:rPr lang="en-US" dirty="0" err="1"/>
              <a:t>fastidii</a:t>
            </a:r>
            <a:r>
              <a:rPr lang="en-US" dirty="0"/>
              <a:t> </a:t>
            </a:r>
            <a:r>
              <a:rPr lang="en-US" dirty="0" err="1"/>
              <a:t>ei</a:t>
            </a:r>
            <a:r>
              <a:rPr lang="en-US" dirty="0"/>
              <a:t>. </a:t>
            </a:r>
            <a:r>
              <a:rPr lang="en-US" dirty="0" err="1"/>
              <a:t>Ea</a:t>
            </a:r>
            <a:r>
              <a:rPr lang="en-US" dirty="0"/>
              <a:t> </a:t>
            </a:r>
            <a:r>
              <a:rPr lang="en-US" dirty="0" err="1"/>
              <a:t>omnes</a:t>
            </a:r>
            <a:r>
              <a:rPr lang="en-US" dirty="0"/>
              <a:t> utroque </a:t>
            </a:r>
            <a:r>
              <a:rPr lang="en-US" dirty="0" err="1"/>
              <a:t>ius</a:t>
            </a:r>
            <a:r>
              <a:rPr lang="en-US" dirty="0"/>
              <a:t>, </a:t>
            </a:r>
            <a:r>
              <a:rPr lang="en-US" dirty="0" err="1"/>
              <a:t>elit</a:t>
            </a:r>
            <a:r>
              <a:rPr lang="en-US" dirty="0"/>
              <a:t> </a:t>
            </a:r>
            <a:r>
              <a:rPr lang="en-US" dirty="0" err="1"/>
              <a:t>iuvaret</a:t>
            </a:r>
            <a:r>
              <a:rPr lang="en-US" dirty="0"/>
              <a:t> has at.</a:t>
            </a:r>
          </a:p>
        </p:txBody>
      </p:sp>
      <p:grpSp>
        <p:nvGrpSpPr>
          <p:cNvPr id="17" name="Group 16">
            <a:extLst>
              <a:ext uri="{FF2B5EF4-FFF2-40B4-BE49-F238E27FC236}">
                <a16:creationId xmlns:a16="http://schemas.microsoft.com/office/drawing/2014/main" id="{AB944F4E-6699-D046-83FA-19E14EE59588}"/>
              </a:ext>
            </a:extLst>
          </p:cNvPr>
          <p:cNvGrpSpPr/>
          <p:nvPr userDrawn="1"/>
        </p:nvGrpSpPr>
        <p:grpSpPr>
          <a:xfrm>
            <a:off x="-377" y="6309248"/>
            <a:ext cx="4183778" cy="553324"/>
            <a:chOff x="-755" y="12618496"/>
            <a:chExt cx="8367556" cy="1106648"/>
          </a:xfrm>
        </p:grpSpPr>
        <p:grpSp>
          <p:nvGrpSpPr>
            <p:cNvPr id="18" name="Group 17">
              <a:extLst>
                <a:ext uri="{FF2B5EF4-FFF2-40B4-BE49-F238E27FC236}">
                  <a16:creationId xmlns:a16="http://schemas.microsoft.com/office/drawing/2014/main" id="{DC6DDC32-EEDE-3642-BAC8-0D68767AA467}"/>
                </a:ext>
              </a:extLst>
            </p:cNvPr>
            <p:cNvGrpSpPr/>
            <p:nvPr userDrawn="1"/>
          </p:nvGrpSpPr>
          <p:grpSpPr>
            <a:xfrm>
              <a:off x="1" y="12627864"/>
              <a:ext cx="8366800" cy="1097280"/>
              <a:chOff x="-58710091" y="-1"/>
              <a:chExt cx="77340167" cy="10058402"/>
            </a:xfrm>
            <a:solidFill>
              <a:schemeClr val="accent5"/>
            </a:solidFill>
          </p:grpSpPr>
          <p:pic>
            <p:nvPicPr>
              <p:cNvPr id="24" name="Graphic 23">
                <a:extLst>
                  <a:ext uri="{FF2B5EF4-FFF2-40B4-BE49-F238E27FC236}">
                    <a16:creationId xmlns:a16="http://schemas.microsoft.com/office/drawing/2014/main" id="{FCD6AB36-528F-524B-BD97-D25548A0518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25" name="Rectangle 24">
                <a:extLst>
                  <a:ext uri="{FF2B5EF4-FFF2-40B4-BE49-F238E27FC236}">
                    <a16:creationId xmlns:a16="http://schemas.microsoft.com/office/drawing/2014/main" id="{2DACBE60-1F33-9445-A834-405925733969}"/>
                  </a:ext>
                </a:extLst>
              </p:cNvPr>
              <p:cNvSpPr/>
              <p:nvPr userDrawn="1"/>
            </p:nvSpPr>
            <p:spPr>
              <a:xfrm>
                <a:off x="-58710091" y="-1"/>
                <a:ext cx="70902098"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grpSp>
          <p:nvGrpSpPr>
            <p:cNvPr id="19" name="Group 18">
              <a:extLst>
                <a:ext uri="{FF2B5EF4-FFF2-40B4-BE49-F238E27FC236}">
                  <a16:creationId xmlns:a16="http://schemas.microsoft.com/office/drawing/2014/main" id="{02CB3C51-6163-4346-B219-17D1C299883A}"/>
                </a:ext>
              </a:extLst>
            </p:cNvPr>
            <p:cNvGrpSpPr/>
            <p:nvPr userDrawn="1"/>
          </p:nvGrpSpPr>
          <p:grpSpPr>
            <a:xfrm>
              <a:off x="-755" y="12627864"/>
              <a:ext cx="2413264" cy="1097280"/>
              <a:chOff x="-3677406" y="-1"/>
              <a:chExt cx="22307482" cy="10058402"/>
            </a:xfrm>
          </p:grpSpPr>
          <p:pic>
            <p:nvPicPr>
              <p:cNvPr id="21" name="Graphic 20">
                <a:extLst>
                  <a:ext uri="{FF2B5EF4-FFF2-40B4-BE49-F238E27FC236}">
                    <a16:creationId xmlns:a16="http://schemas.microsoft.com/office/drawing/2014/main" id="{19F39504-0059-A74A-A290-F6532817DBF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3" name="Rectangle 22">
                <a:extLst>
                  <a:ext uri="{FF2B5EF4-FFF2-40B4-BE49-F238E27FC236}">
                    <a16:creationId xmlns:a16="http://schemas.microsoft.com/office/drawing/2014/main" id="{AF7A0E65-4C8E-644C-8FED-294C2CB6A396}"/>
                  </a:ext>
                </a:extLst>
              </p:cNvPr>
              <p:cNvSpPr/>
              <p:nvPr userDrawn="1"/>
            </p:nvSpPr>
            <p:spPr>
              <a:xfrm>
                <a:off x="-3677406" y="-1"/>
                <a:ext cx="15869404"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pic>
          <p:nvPicPr>
            <p:cNvPr id="20" name="Graphic 19">
              <a:extLst>
                <a:ext uri="{FF2B5EF4-FFF2-40B4-BE49-F238E27FC236}">
                  <a16:creationId xmlns:a16="http://schemas.microsoft.com/office/drawing/2014/main" id="{0B42B3DD-0FE0-2A47-BC63-EEBE7A398677}"/>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6" name="Date Placeholder 5">
            <a:extLst>
              <a:ext uri="{FF2B5EF4-FFF2-40B4-BE49-F238E27FC236}">
                <a16:creationId xmlns:a16="http://schemas.microsoft.com/office/drawing/2014/main" id="{693A70EF-C9A9-1F4C-8833-559C48DCD60F}"/>
              </a:ext>
            </a:extLst>
          </p:cNvPr>
          <p:cNvSpPr>
            <a:spLocks noGrp="1"/>
          </p:cNvSpPr>
          <p:nvPr>
            <p:ph type="dt" sz="half" idx="16"/>
          </p:nvPr>
        </p:nvSpPr>
        <p:spPr/>
        <p:txBody>
          <a:bodyPr/>
          <a:lstStyle/>
          <a:p>
            <a:endParaRPr lang="en-US" dirty="0"/>
          </a:p>
        </p:txBody>
      </p:sp>
      <p:sp>
        <p:nvSpPr>
          <p:cNvPr id="9" name="Footer Placeholder 8">
            <a:extLst>
              <a:ext uri="{FF2B5EF4-FFF2-40B4-BE49-F238E27FC236}">
                <a16:creationId xmlns:a16="http://schemas.microsoft.com/office/drawing/2014/main" id="{87D15338-88C6-C74C-AD49-3193C103BB3D}"/>
              </a:ext>
            </a:extLst>
          </p:cNvPr>
          <p:cNvSpPr>
            <a:spLocks noGrp="1"/>
          </p:cNvSpPr>
          <p:nvPr>
            <p:ph type="ftr" sz="quarter" idx="17"/>
          </p:nvPr>
        </p:nvSpPr>
        <p:spPr/>
        <p:txBody>
          <a:bodyPr/>
          <a:lstStyle/>
          <a:p>
            <a:pPr defTabSz="154751">
              <a:lnSpc>
                <a:spcPct val="120000"/>
              </a:lnSpc>
            </a:pPr>
            <a:r>
              <a:rPr lang="en-US"/>
              <a:t>AccuCath Ace™ Intravascular Catheter with BD Cue™ Needle Tracking System</a:t>
            </a:r>
            <a:endParaRPr lang="en-US" dirty="0"/>
          </a:p>
        </p:txBody>
      </p:sp>
      <p:sp>
        <p:nvSpPr>
          <p:cNvPr id="10" name="Slide Number Placeholder 9">
            <a:extLst>
              <a:ext uri="{FF2B5EF4-FFF2-40B4-BE49-F238E27FC236}">
                <a16:creationId xmlns:a16="http://schemas.microsoft.com/office/drawing/2014/main" id="{67E908E7-BDD9-C14D-B284-34D00CEBA398}"/>
              </a:ext>
            </a:extLst>
          </p:cNvPr>
          <p:cNvSpPr>
            <a:spLocks noGrp="1"/>
          </p:cNvSpPr>
          <p:nvPr>
            <p:ph type="sldNum" sz="quarter" idx="18"/>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929269967"/>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2 Columns (Blue footer)">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0D382FF4-7F00-E349-B438-47B73C443D7F}"/>
              </a:ext>
            </a:extLst>
          </p:cNvPr>
          <p:cNvGrpSpPr/>
          <p:nvPr userDrawn="1"/>
        </p:nvGrpSpPr>
        <p:grpSpPr>
          <a:xfrm>
            <a:off x="-377" y="6309248"/>
            <a:ext cx="4183778" cy="553324"/>
            <a:chOff x="-755" y="12618496"/>
            <a:chExt cx="8367556" cy="1106648"/>
          </a:xfrm>
        </p:grpSpPr>
        <p:grpSp>
          <p:nvGrpSpPr>
            <p:cNvPr id="35" name="Group 34">
              <a:extLst>
                <a:ext uri="{FF2B5EF4-FFF2-40B4-BE49-F238E27FC236}">
                  <a16:creationId xmlns:a16="http://schemas.microsoft.com/office/drawing/2014/main" id="{D7D62ADA-1BBF-3544-A688-FF0B2D03848A}"/>
                </a:ext>
              </a:extLst>
            </p:cNvPr>
            <p:cNvGrpSpPr/>
            <p:nvPr userDrawn="1"/>
          </p:nvGrpSpPr>
          <p:grpSpPr>
            <a:xfrm>
              <a:off x="1" y="12627864"/>
              <a:ext cx="8366800" cy="1097280"/>
              <a:chOff x="-58710091" y="-1"/>
              <a:chExt cx="77340167" cy="10058402"/>
            </a:xfrm>
            <a:solidFill>
              <a:schemeClr val="accent5"/>
            </a:solidFill>
          </p:grpSpPr>
          <p:pic>
            <p:nvPicPr>
              <p:cNvPr id="40" name="Graphic 39">
                <a:extLst>
                  <a:ext uri="{FF2B5EF4-FFF2-40B4-BE49-F238E27FC236}">
                    <a16:creationId xmlns:a16="http://schemas.microsoft.com/office/drawing/2014/main" id="{BA54DF3A-741F-C647-A10C-B5B9752E24F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41" name="Rectangle 40">
                <a:extLst>
                  <a:ext uri="{FF2B5EF4-FFF2-40B4-BE49-F238E27FC236}">
                    <a16:creationId xmlns:a16="http://schemas.microsoft.com/office/drawing/2014/main" id="{4AB51812-9636-944C-9FFB-3921AA93E6D1}"/>
                  </a:ext>
                </a:extLst>
              </p:cNvPr>
              <p:cNvSpPr/>
              <p:nvPr userDrawn="1"/>
            </p:nvSpPr>
            <p:spPr>
              <a:xfrm>
                <a:off x="-58710091" y="-1"/>
                <a:ext cx="70902098"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36" name="Group 35">
              <a:extLst>
                <a:ext uri="{FF2B5EF4-FFF2-40B4-BE49-F238E27FC236}">
                  <a16:creationId xmlns:a16="http://schemas.microsoft.com/office/drawing/2014/main" id="{78A7BB28-B910-374F-A049-1510469A8856}"/>
                </a:ext>
              </a:extLst>
            </p:cNvPr>
            <p:cNvGrpSpPr/>
            <p:nvPr userDrawn="1"/>
          </p:nvGrpSpPr>
          <p:grpSpPr>
            <a:xfrm>
              <a:off x="-755" y="12627864"/>
              <a:ext cx="2413264" cy="1097280"/>
              <a:chOff x="-3677406" y="-1"/>
              <a:chExt cx="22307482" cy="10058402"/>
            </a:xfrm>
          </p:grpSpPr>
          <p:pic>
            <p:nvPicPr>
              <p:cNvPr id="38" name="Graphic 37">
                <a:extLst>
                  <a:ext uri="{FF2B5EF4-FFF2-40B4-BE49-F238E27FC236}">
                    <a16:creationId xmlns:a16="http://schemas.microsoft.com/office/drawing/2014/main" id="{AD787805-9AC9-454C-92D5-72CFBC6E880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39" name="Rectangle 38">
                <a:extLst>
                  <a:ext uri="{FF2B5EF4-FFF2-40B4-BE49-F238E27FC236}">
                    <a16:creationId xmlns:a16="http://schemas.microsoft.com/office/drawing/2014/main" id="{D5B385A4-F810-5648-BE04-9793E4A1ED2E}"/>
                  </a:ext>
                </a:extLst>
              </p:cNvPr>
              <p:cNvSpPr/>
              <p:nvPr userDrawn="1"/>
            </p:nvSpPr>
            <p:spPr>
              <a:xfrm>
                <a:off x="-3677406" y="-1"/>
                <a:ext cx="15869404" cy="10058402"/>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37" name="Graphic 36">
              <a:extLst>
                <a:ext uri="{FF2B5EF4-FFF2-40B4-BE49-F238E27FC236}">
                  <a16:creationId xmlns:a16="http://schemas.microsoft.com/office/drawing/2014/main" id="{77C902AA-523C-5C4A-97C1-BA1571E9C66A}"/>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7" name="Title 3">
            <a:extLst>
              <a:ext uri="{FF2B5EF4-FFF2-40B4-BE49-F238E27FC236}">
                <a16:creationId xmlns:a16="http://schemas.microsoft.com/office/drawing/2014/main" id="{1E95A661-3CC8-1745-87F2-2666C4749870}"/>
              </a:ext>
            </a:extLst>
          </p:cNvPr>
          <p:cNvSpPr>
            <a:spLocks noGrp="1"/>
          </p:cNvSpPr>
          <p:nvPr>
            <p:ph type="title" hasCustomPrompt="1"/>
          </p:nvPr>
        </p:nvSpPr>
        <p:spPr>
          <a:xfrm>
            <a:off x="228600" y="228600"/>
            <a:ext cx="5143500" cy="1822190"/>
          </a:xfrm>
          <a:prstGeom prst="rect">
            <a:avLst/>
          </a:prstGeom>
        </p:spPr>
        <p:txBody>
          <a:bodyPr anchor="t">
            <a:noAutofit/>
          </a:bodyPr>
          <a:lstStyle>
            <a:lvl1pPr>
              <a:lnSpc>
                <a:spcPct val="90000"/>
              </a:lnSpc>
              <a:defRPr sz="2999" b="0" i="0" spc="0" baseline="0">
                <a:solidFill>
                  <a:schemeClr val="tx2"/>
                </a:solidFill>
                <a:latin typeface="FS Albert Pro Light" panose="02000503040000020004" pitchFamily="2" charset="0"/>
              </a:defRPr>
            </a:lvl1pPr>
          </a:lstStyle>
          <a:p>
            <a:r>
              <a:rPr lang="en-US" dirty="0"/>
              <a:t>Full content slide. Lorem </a:t>
            </a:r>
            <a:br>
              <a:rPr lang="en-US" dirty="0"/>
            </a:br>
            <a:r>
              <a:rPr lang="en-US" dirty="0"/>
              <a:t>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a:t>
            </a:r>
          </a:p>
        </p:txBody>
      </p:sp>
      <p:sp>
        <p:nvSpPr>
          <p:cNvPr id="3" name="Text Placeholder 2">
            <a:extLst>
              <a:ext uri="{FF2B5EF4-FFF2-40B4-BE49-F238E27FC236}">
                <a16:creationId xmlns:a16="http://schemas.microsoft.com/office/drawing/2014/main" id="{40906033-8931-3947-9297-5EEF90DEFA46}"/>
              </a:ext>
            </a:extLst>
          </p:cNvPr>
          <p:cNvSpPr>
            <a:spLocks noGrp="1"/>
          </p:cNvSpPr>
          <p:nvPr>
            <p:ph type="body" sz="quarter" idx="10" hasCustomPrompt="1"/>
          </p:nvPr>
        </p:nvSpPr>
        <p:spPr>
          <a:xfrm>
            <a:off x="228600" y="2294202"/>
            <a:ext cx="2424113" cy="490391"/>
          </a:xfrm>
          <a:prstGeom prst="rect">
            <a:avLst/>
          </a:prstGeom>
          <a:ln w="12700">
            <a:miter lim="400000"/>
          </a:ln>
        </p:spPr>
        <p:txBody>
          <a:bodyPr lIns="50800" tIns="50800" rIns="50800" bIns="50800" anchor="ctr">
            <a:spAutoFit/>
          </a:bodyPr>
          <a:lstStyle>
            <a:lvl1pPr>
              <a:defRPr kumimoji="0" lang="en-US" sz="2100" normalizeH="0" smtClean="0">
                <a:ln>
                  <a:noFill/>
                </a:ln>
                <a:solidFill>
                  <a:srgbClr val="070A3A"/>
                </a:solidFill>
                <a:effectLst/>
                <a:sym typeface="Helvetica Neue"/>
              </a:defRPr>
            </a:lvl1pPr>
            <a:lvl2pPr>
              <a:defRPr kumimoji="0" lang="en-US" sz="1200" normalizeH="0" smtClean="0">
                <a:ln>
                  <a:noFill/>
                </a:ln>
                <a:solidFill>
                  <a:srgbClr val="5E5E5E"/>
                </a:solidFill>
                <a:effectLst/>
                <a:latin typeface="+mn-lt"/>
                <a:ea typeface="+mn-ea"/>
                <a:cs typeface="+mn-cs"/>
                <a:sym typeface="Helvetica Neue"/>
              </a:defRPr>
            </a:lvl2pPr>
            <a:lvl3pPr>
              <a:defRPr kumimoji="0" lang="en-US" sz="1200" normalizeH="0" smtClean="0">
                <a:ln>
                  <a:noFill/>
                </a:ln>
                <a:solidFill>
                  <a:srgbClr val="5E5E5E"/>
                </a:solidFill>
                <a:effectLst/>
                <a:latin typeface="+mn-lt"/>
                <a:ea typeface="+mn-ea"/>
                <a:cs typeface="+mn-cs"/>
                <a:sym typeface="Helvetica Neue"/>
              </a:defRPr>
            </a:lvl3pPr>
            <a:lvl4pPr>
              <a:defRPr kumimoji="0" lang="en-US" sz="1200" normalizeH="0" smtClean="0">
                <a:ln>
                  <a:noFill/>
                </a:ln>
                <a:solidFill>
                  <a:srgbClr val="5E5E5E"/>
                </a:solidFill>
                <a:effectLst/>
                <a:latin typeface="+mn-lt"/>
                <a:ea typeface="+mn-ea"/>
                <a:cs typeface="+mn-cs"/>
                <a:sym typeface="Helvetica Neue"/>
              </a:defRPr>
            </a:lvl4pPr>
            <a:lvl5pPr>
              <a:defRPr kumimoji="0" lang="en-US" sz="1200" normalizeH="0">
                <a:ln>
                  <a:noFill/>
                </a:ln>
                <a:solidFill>
                  <a:srgbClr val="5E5E5E"/>
                </a:solidFill>
                <a:effectLst/>
                <a:latin typeface="+mn-lt"/>
                <a:ea typeface="+mn-ea"/>
                <a:cs typeface="+mn-cs"/>
                <a:sym typeface="Helvetica Neue"/>
              </a:defRPr>
            </a:lvl5pPr>
          </a:lstStyle>
          <a:p>
            <a:pPr lvl="0" defTabSz="154751" rtl="0" fontAlgn="auto" hangingPunct="0">
              <a:lnSpc>
                <a:spcPct val="120000"/>
              </a:lnSpc>
            </a:pPr>
            <a:r>
              <a:rPr lang="en-US" dirty="0"/>
              <a:t>Sub-title</a:t>
            </a:r>
          </a:p>
        </p:txBody>
      </p:sp>
      <p:sp>
        <p:nvSpPr>
          <p:cNvPr id="14" name="Text Placeholder 2">
            <a:extLst>
              <a:ext uri="{FF2B5EF4-FFF2-40B4-BE49-F238E27FC236}">
                <a16:creationId xmlns:a16="http://schemas.microsoft.com/office/drawing/2014/main" id="{904DCD23-69A8-4844-88DB-34EB39824C35}"/>
              </a:ext>
            </a:extLst>
          </p:cNvPr>
          <p:cNvSpPr>
            <a:spLocks noGrp="1"/>
          </p:cNvSpPr>
          <p:nvPr>
            <p:ph type="body" sz="quarter" idx="11" hasCustomPrompt="1"/>
          </p:nvPr>
        </p:nvSpPr>
        <p:spPr>
          <a:xfrm>
            <a:off x="6082994" y="2294202"/>
            <a:ext cx="2424113" cy="490391"/>
          </a:xfrm>
          <a:prstGeom prst="rect">
            <a:avLst/>
          </a:prstGeom>
          <a:ln w="12700">
            <a:miter lim="400000"/>
          </a:ln>
        </p:spPr>
        <p:txBody>
          <a:bodyPr lIns="50800" tIns="50800" rIns="50800" bIns="50800" anchor="ctr">
            <a:spAutoFit/>
          </a:bodyPr>
          <a:lstStyle>
            <a:lvl1pPr>
              <a:defRPr kumimoji="0" lang="en-US" sz="2100" normalizeH="0" smtClean="0">
                <a:ln>
                  <a:noFill/>
                </a:ln>
                <a:solidFill>
                  <a:srgbClr val="070A3A"/>
                </a:solidFill>
                <a:effectLst/>
                <a:sym typeface="Helvetica Neue"/>
              </a:defRPr>
            </a:lvl1pPr>
            <a:lvl2pPr>
              <a:defRPr kumimoji="0" lang="en-US" sz="1200" normalizeH="0" smtClean="0">
                <a:ln>
                  <a:noFill/>
                </a:ln>
                <a:solidFill>
                  <a:srgbClr val="5E5E5E"/>
                </a:solidFill>
                <a:effectLst/>
                <a:latin typeface="+mn-lt"/>
                <a:ea typeface="+mn-ea"/>
                <a:cs typeface="+mn-cs"/>
                <a:sym typeface="Helvetica Neue"/>
              </a:defRPr>
            </a:lvl2pPr>
            <a:lvl3pPr>
              <a:defRPr kumimoji="0" lang="en-US" sz="1200" normalizeH="0" smtClean="0">
                <a:ln>
                  <a:noFill/>
                </a:ln>
                <a:solidFill>
                  <a:srgbClr val="5E5E5E"/>
                </a:solidFill>
                <a:effectLst/>
                <a:latin typeface="+mn-lt"/>
                <a:ea typeface="+mn-ea"/>
                <a:cs typeface="+mn-cs"/>
                <a:sym typeface="Helvetica Neue"/>
              </a:defRPr>
            </a:lvl3pPr>
            <a:lvl4pPr>
              <a:defRPr kumimoji="0" lang="en-US" sz="1200" normalizeH="0" smtClean="0">
                <a:ln>
                  <a:noFill/>
                </a:ln>
                <a:solidFill>
                  <a:srgbClr val="5E5E5E"/>
                </a:solidFill>
                <a:effectLst/>
                <a:latin typeface="+mn-lt"/>
                <a:ea typeface="+mn-ea"/>
                <a:cs typeface="+mn-cs"/>
                <a:sym typeface="Helvetica Neue"/>
              </a:defRPr>
            </a:lvl4pPr>
            <a:lvl5pPr>
              <a:defRPr kumimoji="0" lang="en-US" sz="1200" normalizeH="0">
                <a:ln>
                  <a:noFill/>
                </a:ln>
                <a:solidFill>
                  <a:srgbClr val="5E5E5E"/>
                </a:solidFill>
                <a:effectLst/>
                <a:latin typeface="+mn-lt"/>
                <a:ea typeface="+mn-ea"/>
                <a:cs typeface="+mn-cs"/>
                <a:sym typeface="Helvetica Neue"/>
              </a:defRPr>
            </a:lvl5pPr>
          </a:lstStyle>
          <a:p>
            <a:pPr lvl="0" defTabSz="154751" rtl="0" fontAlgn="auto" hangingPunct="0">
              <a:lnSpc>
                <a:spcPct val="120000"/>
              </a:lnSpc>
            </a:pPr>
            <a:r>
              <a:rPr lang="en-US" dirty="0"/>
              <a:t>Sub-title</a:t>
            </a:r>
          </a:p>
        </p:txBody>
      </p:sp>
      <p:sp>
        <p:nvSpPr>
          <p:cNvPr id="5" name="Text Placeholder 4">
            <a:extLst>
              <a:ext uri="{FF2B5EF4-FFF2-40B4-BE49-F238E27FC236}">
                <a16:creationId xmlns:a16="http://schemas.microsoft.com/office/drawing/2014/main" id="{9B8C5839-CD80-F547-86AD-81AD596D1337}"/>
              </a:ext>
            </a:extLst>
          </p:cNvPr>
          <p:cNvSpPr>
            <a:spLocks noGrp="1"/>
          </p:cNvSpPr>
          <p:nvPr>
            <p:ph type="body" sz="quarter" idx="14" hasCustomPrompt="1"/>
          </p:nvPr>
        </p:nvSpPr>
        <p:spPr>
          <a:xfrm>
            <a:off x="6082994" y="3181008"/>
            <a:ext cx="4090997" cy="1470025"/>
          </a:xfrm>
          <a:prstGeom prst="rect">
            <a:avLst/>
          </a:prstGeom>
        </p:spPr>
        <p:txBody>
          <a:bodyPr>
            <a:normAutofit/>
          </a:bodyPr>
          <a:lstStyle>
            <a:lvl1pPr>
              <a:lnSpc>
                <a:spcPct val="100000"/>
              </a:lnSpc>
              <a:defRPr sz="1800">
                <a:solidFill>
                  <a:schemeClr val="tx2"/>
                </a:solidFill>
              </a:defRPr>
            </a:lvl1pPr>
            <a:lvl2pPr>
              <a:lnSpc>
                <a:spcPct val="100000"/>
              </a:lnSpc>
              <a:defRPr sz="1800">
                <a:solidFill>
                  <a:schemeClr val="tx2"/>
                </a:solidFill>
              </a:defRPr>
            </a:lvl2pPr>
            <a:lvl3pPr>
              <a:lnSpc>
                <a:spcPct val="100000"/>
              </a:lnSpc>
              <a:defRPr sz="1800">
                <a:solidFill>
                  <a:schemeClr val="tx2"/>
                </a:solidFill>
              </a:defRPr>
            </a:lvl3pPr>
            <a:lvl4pPr>
              <a:lnSpc>
                <a:spcPct val="100000"/>
              </a:lnSpc>
              <a:defRPr sz="1800">
                <a:solidFill>
                  <a:schemeClr val="tx2"/>
                </a:solidFill>
              </a:defRPr>
            </a:lvl4pPr>
            <a:lvl5pPr>
              <a:lnSpc>
                <a:spcPct val="100000"/>
              </a:lnSpc>
              <a:defRPr sz="1800">
                <a:solidFill>
                  <a:schemeClr val="tx2"/>
                </a:solidFill>
              </a:defRPr>
            </a:lvl5pPr>
          </a:lstStyle>
          <a:p>
            <a:pPr lvl="0"/>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 </a:t>
            </a:r>
            <a:r>
              <a:rPr lang="en-US" dirty="0" err="1"/>
              <a:t>audiam</a:t>
            </a:r>
            <a:r>
              <a:rPr lang="en-US" dirty="0"/>
              <a:t> </a:t>
            </a:r>
            <a:r>
              <a:rPr lang="en-US" dirty="0" err="1"/>
              <a:t>eum</a:t>
            </a:r>
            <a:r>
              <a:rPr lang="en-US" dirty="0"/>
              <a:t>. Eu </a:t>
            </a:r>
            <a:r>
              <a:rPr lang="en-US" dirty="0" err="1"/>
              <a:t>nam</a:t>
            </a:r>
            <a:r>
              <a:rPr lang="en-US" dirty="0"/>
              <a:t> </a:t>
            </a:r>
            <a:r>
              <a:rPr lang="en-US" dirty="0" err="1"/>
              <a:t>enim</a:t>
            </a:r>
            <a:r>
              <a:rPr lang="en-US" dirty="0"/>
              <a:t> </a:t>
            </a:r>
            <a:r>
              <a:rPr lang="en-US" dirty="0" err="1"/>
              <a:t>melius</a:t>
            </a:r>
            <a:r>
              <a:rPr lang="en-US" dirty="0"/>
              <a:t> </a:t>
            </a:r>
            <a:r>
              <a:rPr lang="en-US" dirty="0" err="1"/>
              <a:t>ocurreret</a:t>
            </a:r>
            <a:r>
              <a:rPr lang="en-US" dirty="0"/>
              <a:t>, </a:t>
            </a:r>
            <a:r>
              <a:rPr lang="en-US" dirty="0" err="1"/>
              <a:t>mei</a:t>
            </a:r>
            <a:r>
              <a:rPr lang="en-US" dirty="0"/>
              <a:t> </a:t>
            </a:r>
            <a:r>
              <a:rPr lang="en-US" dirty="0" err="1"/>
              <a:t>dicunt</a:t>
            </a:r>
            <a:r>
              <a:rPr lang="en-US" dirty="0"/>
              <a:t> </a:t>
            </a:r>
            <a:r>
              <a:rPr lang="en-US" dirty="0" err="1"/>
              <a:t>fastidii</a:t>
            </a:r>
            <a:r>
              <a:rPr lang="en-US" dirty="0"/>
              <a:t> </a:t>
            </a:r>
            <a:r>
              <a:rPr lang="en-US" dirty="0" err="1"/>
              <a:t>ei</a:t>
            </a:r>
            <a:r>
              <a:rPr lang="en-US" dirty="0"/>
              <a:t>. </a:t>
            </a:r>
            <a:r>
              <a:rPr lang="en-US" dirty="0" err="1"/>
              <a:t>Ea</a:t>
            </a:r>
            <a:r>
              <a:rPr lang="en-US" dirty="0"/>
              <a:t> </a:t>
            </a:r>
            <a:r>
              <a:rPr lang="en-US" dirty="0" err="1"/>
              <a:t>omnes</a:t>
            </a:r>
            <a:r>
              <a:rPr lang="en-US" dirty="0"/>
              <a:t> utroque </a:t>
            </a:r>
            <a:r>
              <a:rPr lang="en-US" dirty="0" err="1"/>
              <a:t>ius</a:t>
            </a:r>
            <a:r>
              <a:rPr lang="en-US" dirty="0"/>
              <a:t>, </a:t>
            </a:r>
            <a:r>
              <a:rPr lang="en-US" dirty="0" err="1"/>
              <a:t>elit</a:t>
            </a:r>
            <a:r>
              <a:rPr lang="en-US" dirty="0"/>
              <a:t> </a:t>
            </a:r>
            <a:r>
              <a:rPr lang="en-US" dirty="0" err="1"/>
              <a:t>iuvaret</a:t>
            </a:r>
            <a:r>
              <a:rPr lang="en-US" dirty="0"/>
              <a:t> has at.</a:t>
            </a:r>
          </a:p>
        </p:txBody>
      </p:sp>
      <p:sp>
        <p:nvSpPr>
          <p:cNvPr id="22" name="Text Placeholder 4">
            <a:extLst>
              <a:ext uri="{FF2B5EF4-FFF2-40B4-BE49-F238E27FC236}">
                <a16:creationId xmlns:a16="http://schemas.microsoft.com/office/drawing/2014/main" id="{DD5E575F-D77A-8141-B93E-0BAECDB4F2D5}"/>
              </a:ext>
            </a:extLst>
          </p:cNvPr>
          <p:cNvSpPr>
            <a:spLocks noGrp="1"/>
          </p:cNvSpPr>
          <p:nvPr>
            <p:ph type="body" sz="quarter" idx="15" hasCustomPrompt="1"/>
          </p:nvPr>
        </p:nvSpPr>
        <p:spPr>
          <a:xfrm>
            <a:off x="228600" y="3181008"/>
            <a:ext cx="4090997" cy="1470025"/>
          </a:xfrm>
          <a:prstGeom prst="rect">
            <a:avLst/>
          </a:prstGeom>
        </p:spPr>
        <p:txBody>
          <a:bodyPr>
            <a:normAutofit/>
          </a:bodyPr>
          <a:lstStyle>
            <a:lvl1pPr>
              <a:lnSpc>
                <a:spcPct val="100000"/>
              </a:lnSpc>
              <a:defRPr sz="1800">
                <a:solidFill>
                  <a:schemeClr val="tx2"/>
                </a:solidFill>
              </a:defRPr>
            </a:lvl1pPr>
            <a:lvl2pPr>
              <a:lnSpc>
                <a:spcPct val="100000"/>
              </a:lnSpc>
              <a:defRPr sz="1800">
                <a:solidFill>
                  <a:schemeClr val="tx2"/>
                </a:solidFill>
              </a:defRPr>
            </a:lvl2pPr>
            <a:lvl3pPr>
              <a:lnSpc>
                <a:spcPct val="100000"/>
              </a:lnSpc>
              <a:defRPr sz="1800">
                <a:solidFill>
                  <a:schemeClr val="tx2"/>
                </a:solidFill>
              </a:defRPr>
            </a:lvl3pPr>
            <a:lvl4pPr>
              <a:lnSpc>
                <a:spcPct val="100000"/>
              </a:lnSpc>
              <a:defRPr sz="1800">
                <a:solidFill>
                  <a:schemeClr val="tx2"/>
                </a:solidFill>
              </a:defRPr>
            </a:lvl4pPr>
            <a:lvl5pPr>
              <a:lnSpc>
                <a:spcPct val="100000"/>
              </a:lnSpc>
              <a:defRPr sz="1800">
                <a:solidFill>
                  <a:schemeClr val="tx2"/>
                </a:solidFill>
              </a:defRPr>
            </a:lvl5pPr>
          </a:lstStyle>
          <a:p>
            <a:pPr lvl="0"/>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 </a:t>
            </a:r>
            <a:r>
              <a:rPr lang="en-US" dirty="0" err="1"/>
              <a:t>audiam</a:t>
            </a:r>
            <a:r>
              <a:rPr lang="en-US" dirty="0"/>
              <a:t> </a:t>
            </a:r>
            <a:r>
              <a:rPr lang="en-US" dirty="0" err="1"/>
              <a:t>eum</a:t>
            </a:r>
            <a:r>
              <a:rPr lang="en-US" dirty="0"/>
              <a:t>. Eu </a:t>
            </a:r>
            <a:r>
              <a:rPr lang="en-US" dirty="0" err="1"/>
              <a:t>nam</a:t>
            </a:r>
            <a:r>
              <a:rPr lang="en-US" dirty="0"/>
              <a:t> </a:t>
            </a:r>
            <a:r>
              <a:rPr lang="en-US" dirty="0" err="1"/>
              <a:t>enim</a:t>
            </a:r>
            <a:r>
              <a:rPr lang="en-US" dirty="0"/>
              <a:t> </a:t>
            </a:r>
            <a:r>
              <a:rPr lang="en-US" dirty="0" err="1"/>
              <a:t>melius</a:t>
            </a:r>
            <a:r>
              <a:rPr lang="en-US" dirty="0"/>
              <a:t> </a:t>
            </a:r>
            <a:r>
              <a:rPr lang="en-US" dirty="0" err="1"/>
              <a:t>ocurreret</a:t>
            </a:r>
            <a:r>
              <a:rPr lang="en-US" dirty="0"/>
              <a:t>, </a:t>
            </a:r>
            <a:r>
              <a:rPr lang="en-US" dirty="0" err="1"/>
              <a:t>mei</a:t>
            </a:r>
            <a:r>
              <a:rPr lang="en-US" dirty="0"/>
              <a:t> </a:t>
            </a:r>
            <a:r>
              <a:rPr lang="en-US" dirty="0" err="1"/>
              <a:t>dicunt</a:t>
            </a:r>
            <a:r>
              <a:rPr lang="en-US" dirty="0"/>
              <a:t> </a:t>
            </a:r>
            <a:r>
              <a:rPr lang="en-US" dirty="0" err="1"/>
              <a:t>fastidii</a:t>
            </a:r>
            <a:r>
              <a:rPr lang="en-US" dirty="0"/>
              <a:t> </a:t>
            </a:r>
            <a:r>
              <a:rPr lang="en-US" dirty="0" err="1"/>
              <a:t>ei</a:t>
            </a:r>
            <a:r>
              <a:rPr lang="en-US" dirty="0"/>
              <a:t>. </a:t>
            </a:r>
            <a:r>
              <a:rPr lang="en-US" dirty="0" err="1"/>
              <a:t>Ea</a:t>
            </a:r>
            <a:r>
              <a:rPr lang="en-US" dirty="0"/>
              <a:t> </a:t>
            </a:r>
            <a:r>
              <a:rPr lang="en-US" dirty="0" err="1"/>
              <a:t>omnes</a:t>
            </a:r>
            <a:r>
              <a:rPr lang="en-US" dirty="0"/>
              <a:t> utroque </a:t>
            </a:r>
            <a:r>
              <a:rPr lang="en-US" dirty="0" err="1"/>
              <a:t>ius</a:t>
            </a:r>
            <a:r>
              <a:rPr lang="en-US" dirty="0"/>
              <a:t>, </a:t>
            </a:r>
            <a:r>
              <a:rPr lang="en-US" dirty="0" err="1"/>
              <a:t>elit</a:t>
            </a:r>
            <a:r>
              <a:rPr lang="en-US" dirty="0"/>
              <a:t> </a:t>
            </a:r>
            <a:r>
              <a:rPr lang="en-US" dirty="0" err="1"/>
              <a:t>iuvaret</a:t>
            </a:r>
            <a:r>
              <a:rPr lang="en-US" dirty="0"/>
              <a:t> has at.</a:t>
            </a:r>
          </a:p>
        </p:txBody>
      </p:sp>
      <p:sp>
        <p:nvSpPr>
          <p:cNvPr id="6" name="Date Placeholder 5">
            <a:extLst>
              <a:ext uri="{FF2B5EF4-FFF2-40B4-BE49-F238E27FC236}">
                <a16:creationId xmlns:a16="http://schemas.microsoft.com/office/drawing/2014/main" id="{5AACAD93-2329-814D-87A4-8C627BD7774D}"/>
              </a:ext>
            </a:extLst>
          </p:cNvPr>
          <p:cNvSpPr>
            <a:spLocks noGrp="1"/>
          </p:cNvSpPr>
          <p:nvPr>
            <p:ph type="dt" sz="half" idx="16"/>
          </p:nvPr>
        </p:nvSpPr>
        <p:spPr/>
        <p:txBody>
          <a:bodyPr/>
          <a:lstStyle>
            <a:lvl1pPr>
              <a:defRPr>
                <a:solidFill>
                  <a:schemeClr val="bg1"/>
                </a:solidFill>
              </a:defRPr>
            </a:lvl1pPr>
          </a:lstStyle>
          <a:p>
            <a:endParaRPr lang="en-US" dirty="0"/>
          </a:p>
        </p:txBody>
      </p:sp>
      <p:sp>
        <p:nvSpPr>
          <p:cNvPr id="9" name="Footer Placeholder 8">
            <a:extLst>
              <a:ext uri="{FF2B5EF4-FFF2-40B4-BE49-F238E27FC236}">
                <a16:creationId xmlns:a16="http://schemas.microsoft.com/office/drawing/2014/main" id="{6D9081DA-3A35-F743-B7FE-CABCFFBC5A31}"/>
              </a:ext>
            </a:extLst>
          </p:cNvPr>
          <p:cNvSpPr>
            <a:spLocks noGrp="1"/>
          </p:cNvSpPr>
          <p:nvPr>
            <p:ph type="ftr" sz="quarter" idx="17"/>
          </p:nvPr>
        </p:nvSpPr>
        <p:spPr/>
        <p:txBody>
          <a:bodyPr/>
          <a:lstStyle>
            <a:lvl1pPr>
              <a:defRPr>
                <a:solidFill>
                  <a:schemeClr val="bg1"/>
                </a:solidFill>
              </a:defRPr>
            </a:lvl1pPr>
          </a:lstStyle>
          <a:p>
            <a:pPr defTabSz="154751">
              <a:lnSpc>
                <a:spcPct val="120000"/>
              </a:lnSpc>
            </a:pPr>
            <a:r>
              <a:rPr lang="en-US"/>
              <a:t>AccuCath Ace™ Intravascular Catheter with BD Cue™ Needle Tracking System</a:t>
            </a:r>
            <a:endParaRPr lang="en-US" dirty="0"/>
          </a:p>
        </p:txBody>
      </p:sp>
      <p:sp>
        <p:nvSpPr>
          <p:cNvPr id="10" name="Slide Number Placeholder 9">
            <a:extLst>
              <a:ext uri="{FF2B5EF4-FFF2-40B4-BE49-F238E27FC236}">
                <a16:creationId xmlns:a16="http://schemas.microsoft.com/office/drawing/2014/main" id="{EAA0F684-DC9A-F94B-A2FC-AAD7E43D079E}"/>
              </a:ext>
            </a:extLst>
          </p:cNvPr>
          <p:cNvSpPr>
            <a:spLocks noGrp="1"/>
          </p:cNvSpPr>
          <p:nvPr>
            <p:ph type="sldNum" sz="quarter" idx="18"/>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105793835"/>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 Columns (Ultraviolet footer)">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1E95A661-3CC8-1745-87F2-2666C4749870}"/>
              </a:ext>
            </a:extLst>
          </p:cNvPr>
          <p:cNvSpPr>
            <a:spLocks noGrp="1"/>
          </p:cNvSpPr>
          <p:nvPr>
            <p:ph type="title" hasCustomPrompt="1"/>
          </p:nvPr>
        </p:nvSpPr>
        <p:spPr>
          <a:xfrm>
            <a:off x="228600" y="228600"/>
            <a:ext cx="5143500" cy="1822190"/>
          </a:xfrm>
          <a:prstGeom prst="rect">
            <a:avLst/>
          </a:prstGeom>
        </p:spPr>
        <p:txBody>
          <a:bodyPr anchor="t">
            <a:noAutofit/>
          </a:bodyPr>
          <a:lstStyle>
            <a:lvl1pPr>
              <a:lnSpc>
                <a:spcPct val="90000"/>
              </a:lnSpc>
              <a:defRPr sz="2999" b="0" i="0" spc="0" baseline="0">
                <a:solidFill>
                  <a:schemeClr val="tx2"/>
                </a:solidFill>
                <a:latin typeface="FS Albert Pro Light" panose="02000503040000020004" pitchFamily="2" charset="0"/>
              </a:defRPr>
            </a:lvl1pPr>
          </a:lstStyle>
          <a:p>
            <a:r>
              <a:rPr lang="en-US" dirty="0"/>
              <a:t>Full content slide. Lorem </a:t>
            </a:r>
            <a:br>
              <a:rPr lang="en-US" dirty="0"/>
            </a:br>
            <a:r>
              <a:rPr lang="en-US" dirty="0"/>
              <a:t>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a:t>
            </a:r>
          </a:p>
        </p:txBody>
      </p:sp>
      <p:sp>
        <p:nvSpPr>
          <p:cNvPr id="3" name="Text Placeholder 2">
            <a:extLst>
              <a:ext uri="{FF2B5EF4-FFF2-40B4-BE49-F238E27FC236}">
                <a16:creationId xmlns:a16="http://schemas.microsoft.com/office/drawing/2014/main" id="{40906033-8931-3947-9297-5EEF90DEFA46}"/>
              </a:ext>
            </a:extLst>
          </p:cNvPr>
          <p:cNvSpPr>
            <a:spLocks noGrp="1"/>
          </p:cNvSpPr>
          <p:nvPr>
            <p:ph type="body" sz="quarter" idx="10" hasCustomPrompt="1"/>
          </p:nvPr>
        </p:nvSpPr>
        <p:spPr>
          <a:xfrm>
            <a:off x="228600" y="2294202"/>
            <a:ext cx="2424113" cy="490391"/>
          </a:xfrm>
          <a:prstGeom prst="rect">
            <a:avLst/>
          </a:prstGeom>
          <a:ln w="12700">
            <a:miter lim="400000"/>
          </a:ln>
        </p:spPr>
        <p:txBody>
          <a:bodyPr lIns="50800" tIns="50800" rIns="50800" bIns="50800" anchor="ctr">
            <a:spAutoFit/>
          </a:bodyPr>
          <a:lstStyle>
            <a:lvl1pPr>
              <a:defRPr kumimoji="0" lang="en-US" sz="2100" normalizeH="0" smtClean="0">
                <a:ln>
                  <a:noFill/>
                </a:ln>
                <a:solidFill>
                  <a:srgbClr val="070A3A"/>
                </a:solidFill>
                <a:effectLst/>
                <a:sym typeface="Helvetica Neue"/>
              </a:defRPr>
            </a:lvl1pPr>
            <a:lvl2pPr>
              <a:defRPr kumimoji="0" lang="en-US" sz="1200" normalizeH="0" smtClean="0">
                <a:ln>
                  <a:noFill/>
                </a:ln>
                <a:solidFill>
                  <a:srgbClr val="5E5E5E"/>
                </a:solidFill>
                <a:effectLst/>
                <a:latin typeface="+mn-lt"/>
                <a:ea typeface="+mn-ea"/>
                <a:cs typeface="+mn-cs"/>
                <a:sym typeface="Helvetica Neue"/>
              </a:defRPr>
            </a:lvl2pPr>
            <a:lvl3pPr>
              <a:defRPr kumimoji="0" lang="en-US" sz="1200" normalizeH="0" smtClean="0">
                <a:ln>
                  <a:noFill/>
                </a:ln>
                <a:solidFill>
                  <a:srgbClr val="5E5E5E"/>
                </a:solidFill>
                <a:effectLst/>
                <a:latin typeface="+mn-lt"/>
                <a:ea typeface="+mn-ea"/>
                <a:cs typeface="+mn-cs"/>
                <a:sym typeface="Helvetica Neue"/>
              </a:defRPr>
            </a:lvl3pPr>
            <a:lvl4pPr>
              <a:defRPr kumimoji="0" lang="en-US" sz="1200" normalizeH="0" smtClean="0">
                <a:ln>
                  <a:noFill/>
                </a:ln>
                <a:solidFill>
                  <a:srgbClr val="5E5E5E"/>
                </a:solidFill>
                <a:effectLst/>
                <a:latin typeface="+mn-lt"/>
                <a:ea typeface="+mn-ea"/>
                <a:cs typeface="+mn-cs"/>
                <a:sym typeface="Helvetica Neue"/>
              </a:defRPr>
            </a:lvl4pPr>
            <a:lvl5pPr>
              <a:defRPr kumimoji="0" lang="en-US" sz="1200" normalizeH="0">
                <a:ln>
                  <a:noFill/>
                </a:ln>
                <a:solidFill>
                  <a:srgbClr val="5E5E5E"/>
                </a:solidFill>
                <a:effectLst/>
                <a:latin typeface="+mn-lt"/>
                <a:ea typeface="+mn-ea"/>
                <a:cs typeface="+mn-cs"/>
                <a:sym typeface="Helvetica Neue"/>
              </a:defRPr>
            </a:lvl5pPr>
          </a:lstStyle>
          <a:p>
            <a:pPr lvl="0" defTabSz="154751" rtl="0" fontAlgn="auto" hangingPunct="0">
              <a:lnSpc>
                <a:spcPct val="120000"/>
              </a:lnSpc>
            </a:pPr>
            <a:r>
              <a:rPr lang="en-US" dirty="0"/>
              <a:t>Sub-title</a:t>
            </a:r>
          </a:p>
        </p:txBody>
      </p:sp>
      <p:sp>
        <p:nvSpPr>
          <p:cNvPr id="14" name="Text Placeholder 2">
            <a:extLst>
              <a:ext uri="{FF2B5EF4-FFF2-40B4-BE49-F238E27FC236}">
                <a16:creationId xmlns:a16="http://schemas.microsoft.com/office/drawing/2014/main" id="{904DCD23-69A8-4844-88DB-34EB39824C35}"/>
              </a:ext>
            </a:extLst>
          </p:cNvPr>
          <p:cNvSpPr>
            <a:spLocks noGrp="1"/>
          </p:cNvSpPr>
          <p:nvPr>
            <p:ph type="body" sz="quarter" idx="11" hasCustomPrompt="1"/>
          </p:nvPr>
        </p:nvSpPr>
        <p:spPr>
          <a:xfrm>
            <a:off x="6082994" y="2294202"/>
            <a:ext cx="2424113" cy="490391"/>
          </a:xfrm>
          <a:prstGeom prst="rect">
            <a:avLst/>
          </a:prstGeom>
          <a:ln w="12700">
            <a:miter lim="400000"/>
          </a:ln>
        </p:spPr>
        <p:txBody>
          <a:bodyPr lIns="50800" tIns="50800" rIns="50800" bIns="50800" anchor="ctr">
            <a:spAutoFit/>
          </a:bodyPr>
          <a:lstStyle>
            <a:lvl1pPr>
              <a:defRPr kumimoji="0" lang="en-US" sz="2100" normalizeH="0" smtClean="0">
                <a:ln>
                  <a:noFill/>
                </a:ln>
                <a:solidFill>
                  <a:srgbClr val="070A3A"/>
                </a:solidFill>
                <a:effectLst/>
                <a:sym typeface="Helvetica Neue"/>
              </a:defRPr>
            </a:lvl1pPr>
            <a:lvl2pPr>
              <a:defRPr kumimoji="0" lang="en-US" sz="1200" normalizeH="0" smtClean="0">
                <a:ln>
                  <a:noFill/>
                </a:ln>
                <a:solidFill>
                  <a:srgbClr val="5E5E5E"/>
                </a:solidFill>
                <a:effectLst/>
                <a:latin typeface="+mn-lt"/>
                <a:ea typeface="+mn-ea"/>
                <a:cs typeface="+mn-cs"/>
                <a:sym typeface="Helvetica Neue"/>
              </a:defRPr>
            </a:lvl2pPr>
            <a:lvl3pPr>
              <a:defRPr kumimoji="0" lang="en-US" sz="1200" normalizeH="0" smtClean="0">
                <a:ln>
                  <a:noFill/>
                </a:ln>
                <a:solidFill>
                  <a:srgbClr val="5E5E5E"/>
                </a:solidFill>
                <a:effectLst/>
                <a:latin typeface="+mn-lt"/>
                <a:ea typeface="+mn-ea"/>
                <a:cs typeface="+mn-cs"/>
                <a:sym typeface="Helvetica Neue"/>
              </a:defRPr>
            </a:lvl3pPr>
            <a:lvl4pPr>
              <a:defRPr kumimoji="0" lang="en-US" sz="1200" normalizeH="0" smtClean="0">
                <a:ln>
                  <a:noFill/>
                </a:ln>
                <a:solidFill>
                  <a:srgbClr val="5E5E5E"/>
                </a:solidFill>
                <a:effectLst/>
                <a:latin typeface="+mn-lt"/>
                <a:ea typeface="+mn-ea"/>
                <a:cs typeface="+mn-cs"/>
                <a:sym typeface="Helvetica Neue"/>
              </a:defRPr>
            </a:lvl4pPr>
            <a:lvl5pPr>
              <a:defRPr kumimoji="0" lang="en-US" sz="1200" normalizeH="0">
                <a:ln>
                  <a:noFill/>
                </a:ln>
                <a:solidFill>
                  <a:srgbClr val="5E5E5E"/>
                </a:solidFill>
                <a:effectLst/>
                <a:latin typeface="+mn-lt"/>
                <a:ea typeface="+mn-ea"/>
                <a:cs typeface="+mn-cs"/>
                <a:sym typeface="Helvetica Neue"/>
              </a:defRPr>
            </a:lvl5pPr>
          </a:lstStyle>
          <a:p>
            <a:pPr lvl="0" defTabSz="154751" rtl="0" fontAlgn="auto" hangingPunct="0">
              <a:lnSpc>
                <a:spcPct val="120000"/>
              </a:lnSpc>
            </a:pPr>
            <a:r>
              <a:rPr lang="en-US" dirty="0"/>
              <a:t>Sub-title</a:t>
            </a:r>
          </a:p>
        </p:txBody>
      </p:sp>
      <p:sp>
        <p:nvSpPr>
          <p:cNvPr id="5" name="Text Placeholder 4">
            <a:extLst>
              <a:ext uri="{FF2B5EF4-FFF2-40B4-BE49-F238E27FC236}">
                <a16:creationId xmlns:a16="http://schemas.microsoft.com/office/drawing/2014/main" id="{9B8C5839-CD80-F547-86AD-81AD596D1337}"/>
              </a:ext>
            </a:extLst>
          </p:cNvPr>
          <p:cNvSpPr>
            <a:spLocks noGrp="1"/>
          </p:cNvSpPr>
          <p:nvPr>
            <p:ph type="body" sz="quarter" idx="14" hasCustomPrompt="1"/>
          </p:nvPr>
        </p:nvSpPr>
        <p:spPr>
          <a:xfrm>
            <a:off x="6082994" y="3181008"/>
            <a:ext cx="4090997" cy="1470025"/>
          </a:xfrm>
          <a:prstGeom prst="rect">
            <a:avLst/>
          </a:prstGeom>
        </p:spPr>
        <p:txBody>
          <a:bodyPr>
            <a:normAutofit/>
          </a:bodyPr>
          <a:lstStyle>
            <a:lvl1pPr>
              <a:lnSpc>
                <a:spcPct val="100000"/>
              </a:lnSpc>
              <a:defRPr sz="1800" spc="0">
                <a:solidFill>
                  <a:schemeClr val="tx2"/>
                </a:solidFill>
              </a:defRPr>
            </a:lvl1pPr>
            <a:lvl2pPr>
              <a:lnSpc>
                <a:spcPct val="100000"/>
              </a:lnSpc>
              <a:defRPr sz="1800">
                <a:solidFill>
                  <a:schemeClr val="tx2"/>
                </a:solidFill>
              </a:defRPr>
            </a:lvl2pPr>
            <a:lvl3pPr>
              <a:lnSpc>
                <a:spcPct val="100000"/>
              </a:lnSpc>
              <a:defRPr sz="1800">
                <a:solidFill>
                  <a:schemeClr val="tx2"/>
                </a:solidFill>
              </a:defRPr>
            </a:lvl3pPr>
            <a:lvl4pPr>
              <a:lnSpc>
                <a:spcPct val="100000"/>
              </a:lnSpc>
              <a:defRPr sz="1800">
                <a:solidFill>
                  <a:schemeClr val="tx2"/>
                </a:solidFill>
              </a:defRPr>
            </a:lvl4pPr>
            <a:lvl5pPr>
              <a:lnSpc>
                <a:spcPct val="100000"/>
              </a:lnSpc>
              <a:defRPr sz="1800">
                <a:solidFill>
                  <a:schemeClr val="tx2"/>
                </a:solidFill>
              </a:defRPr>
            </a:lvl5pPr>
          </a:lstStyle>
          <a:p>
            <a:pPr lvl="0"/>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 </a:t>
            </a:r>
            <a:r>
              <a:rPr lang="en-US" dirty="0" err="1"/>
              <a:t>audiam</a:t>
            </a:r>
            <a:r>
              <a:rPr lang="en-US" dirty="0"/>
              <a:t> </a:t>
            </a:r>
            <a:r>
              <a:rPr lang="en-US" dirty="0" err="1"/>
              <a:t>eum</a:t>
            </a:r>
            <a:r>
              <a:rPr lang="en-US" dirty="0"/>
              <a:t>. Eu </a:t>
            </a:r>
            <a:r>
              <a:rPr lang="en-US" dirty="0" err="1"/>
              <a:t>nam</a:t>
            </a:r>
            <a:r>
              <a:rPr lang="en-US" dirty="0"/>
              <a:t> </a:t>
            </a:r>
            <a:r>
              <a:rPr lang="en-US" dirty="0" err="1"/>
              <a:t>enim</a:t>
            </a:r>
            <a:r>
              <a:rPr lang="en-US" dirty="0"/>
              <a:t> </a:t>
            </a:r>
            <a:r>
              <a:rPr lang="en-US" dirty="0" err="1"/>
              <a:t>melius</a:t>
            </a:r>
            <a:r>
              <a:rPr lang="en-US" dirty="0"/>
              <a:t> </a:t>
            </a:r>
            <a:r>
              <a:rPr lang="en-US" dirty="0" err="1"/>
              <a:t>ocurreret</a:t>
            </a:r>
            <a:r>
              <a:rPr lang="en-US" dirty="0"/>
              <a:t>, </a:t>
            </a:r>
            <a:r>
              <a:rPr lang="en-US" dirty="0" err="1"/>
              <a:t>mei</a:t>
            </a:r>
            <a:r>
              <a:rPr lang="en-US" dirty="0"/>
              <a:t> </a:t>
            </a:r>
            <a:r>
              <a:rPr lang="en-US" dirty="0" err="1"/>
              <a:t>dicunt</a:t>
            </a:r>
            <a:r>
              <a:rPr lang="en-US" dirty="0"/>
              <a:t> </a:t>
            </a:r>
            <a:r>
              <a:rPr lang="en-US" dirty="0" err="1"/>
              <a:t>fastidii</a:t>
            </a:r>
            <a:r>
              <a:rPr lang="en-US" dirty="0"/>
              <a:t> </a:t>
            </a:r>
            <a:r>
              <a:rPr lang="en-US" dirty="0" err="1"/>
              <a:t>ei</a:t>
            </a:r>
            <a:r>
              <a:rPr lang="en-US" dirty="0"/>
              <a:t>. </a:t>
            </a:r>
            <a:r>
              <a:rPr lang="en-US" dirty="0" err="1"/>
              <a:t>Ea</a:t>
            </a:r>
            <a:r>
              <a:rPr lang="en-US" dirty="0"/>
              <a:t> </a:t>
            </a:r>
            <a:r>
              <a:rPr lang="en-US" dirty="0" err="1"/>
              <a:t>omnes</a:t>
            </a:r>
            <a:r>
              <a:rPr lang="en-US" dirty="0"/>
              <a:t> utroque </a:t>
            </a:r>
            <a:r>
              <a:rPr lang="en-US" dirty="0" err="1"/>
              <a:t>ius</a:t>
            </a:r>
            <a:r>
              <a:rPr lang="en-US" dirty="0"/>
              <a:t>, </a:t>
            </a:r>
            <a:r>
              <a:rPr lang="en-US" dirty="0" err="1"/>
              <a:t>elit</a:t>
            </a:r>
            <a:r>
              <a:rPr lang="en-US" dirty="0"/>
              <a:t> </a:t>
            </a:r>
            <a:r>
              <a:rPr lang="en-US" dirty="0" err="1"/>
              <a:t>iuvaret</a:t>
            </a:r>
            <a:r>
              <a:rPr lang="en-US" dirty="0"/>
              <a:t> has at.</a:t>
            </a:r>
          </a:p>
        </p:txBody>
      </p:sp>
      <p:sp>
        <p:nvSpPr>
          <p:cNvPr id="22" name="Text Placeholder 4">
            <a:extLst>
              <a:ext uri="{FF2B5EF4-FFF2-40B4-BE49-F238E27FC236}">
                <a16:creationId xmlns:a16="http://schemas.microsoft.com/office/drawing/2014/main" id="{DD5E575F-D77A-8141-B93E-0BAECDB4F2D5}"/>
              </a:ext>
            </a:extLst>
          </p:cNvPr>
          <p:cNvSpPr>
            <a:spLocks noGrp="1"/>
          </p:cNvSpPr>
          <p:nvPr>
            <p:ph type="body" sz="quarter" idx="15" hasCustomPrompt="1"/>
          </p:nvPr>
        </p:nvSpPr>
        <p:spPr>
          <a:xfrm>
            <a:off x="228600" y="3181008"/>
            <a:ext cx="4090997" cy="1470025"/>
          </a:xfrm>
          <a:prstGeom prst="rect">
            <a:avLst/>
          </a:prstGeom>
        </p:spPr>
        <p:txBody>
          <a:bodyPr>
            <a:normAutofit/>
          </a:bodyPr>
          <a:lstStyle>
            <a:lvl1pPr>
              <a:lnSpc>
                <a:spcPct val="100000"/>
              </a:lnSpc>
              <a:defRPr sz="1800" spc="0">
                <a:solidFill>
                  <a:schemeClr val="tx2"/>
                </a:solidFill>
              </a:defRPr>
            </a:lvl1pPr>
            <a:lvl2pPr>
              <a:lnSpc>
                <a:spcPct val="100000"/>
              </a:lnSpc>
              <a:defRPr sz="1800">
                <a:solidFill>
                  <a:schemeClr val="tx2"/>
                </a:solidFill>
              </a:defRPr>
            </a:lvl2pPr>
            <a:lvl3pPr>
              <a:lnSpc>
                <a:spcPct val="100000"/>
              </a:lnSpc>
              <a:defRPr sz="1800">
                <a:solidFill>
                  <a:schemeClr val="tx2"/>
                </a:solidFill>
              </a:defRPr>
            </a:lvl3pPr>
            <a:lvl4pPr>
              <a:lnSpc>
                <a:spcPct val="100000"/>
              </a:lnSpc>
              <a:defRPr sz="1800">
                <a:solidFill>
                  <a:schemeClr val="tx2"/>
                </a:solidFill>
              </a:defRPr>
            </a:lvl4pPr>
            <a:lvl5pPr>
              <a:lnSpc>
                <a:spcPct val="100000"/>
              </a:lnSpc>
              <a:defRPr sz="1800">
                <a:solidFill>
                  <a:schemeClr val="tx2"/>
                </a:solidFill>
              </a:defRPr>
            </a:lvl5pPr>
          </a:lstStyle>
          <a:p>
            <a:pPr lvl="0"/>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 </a:t>
            </a:r>
            <a:r>
              <a:rPr lang="en-US" dirty="0" err="1"/>
              <a:t>audiam</a:t>
            </a:r>
            <a:r>
              <a:rPr lang="en-US" dirty="0"/>
              <a:t> </a:t>
            </a:r>
            <a:r>
              <a:rPr lang="en-US" dirty="0" err="1"/>
              <a:t>eum</a:t>
            </a:r>
            <a:r>
              <a:rPr lang="en-US" dirty="0"/>
              <a:t>. Eu </a:t>
            </a:r>
            <a:r>
              <a:rPr lang="en-US" dirty="0" err="1"/>
              <a:t>nam</a:t>
            </a:r>
            <a:r>
              <a:rPr lang="en-US" dirty="0"/>
              <a:t> </a:t>
            </a:r>
            <a:r>
              <a:rPr lang="en-US" dirty="0" err="1"/>
              <a:t>enim</a:t>
            </a:r>
            <a:r>
              <a:rPr lang="en-US" dirty="0"/>
              <a:t> </a:t>
            </a:r>
            <a:r>
              <a:rPr lang="en-US" dirty="0" err="1"/>
              <a:t>melius</a:t>
            </a:r>
            <a:r>
              <a:rPr lang="en-US" dirty="0"/>
              <a:t> </a:t>
            </a:r>
            <a:r>
              <a:rPr lang="en-US" dirty="0" err="1"/>
              <a:t>ocurreret</a:t>
            </a:r>
            <a:r>
              <a:rPr lang="en-US" dirty="0"/>
              <a:t>, </a:t>
            </a:r>
            <a:r>
              <a:rPr lang="en-US" dirty="0" err="1"/>
              <a:t>mei</a:t>
            </a:r>
            <a:r>
              <a:rPr lang="en-US" dirty="0"/>
              <a:t> </a:t>
            </a:r>
            <a:r>
              <a:rPr lang="en-US" dirty="0" err="1"/>
              <a:t>dicunt</a:t>
            </a:r>
            <a:r>
              <a:rPr lang="en-US" dirty="0"/>
              <a:t> </a:t>
            </a:r>
            <a:r>
              <a:rPr lang="en-US" dirty="0" err="1"/>
              <a:t>fastidii</a:t>
            </a:r>
            <a:r>
              <a:rPr lang="en-US" dirty="0"/>
              <a:t> </a:t>
            </a:r>
            <a:r>
              <a:rPr lang="en-US" dirty="0" err="1"/>
              <a:t>ei</a:t>
            </a:r>
            <a:r>
              <a:rPr lang="en-US" dirty="0"/>
              <a:t>. </a:t>
            </a:r>
            <a:r>
              <a:rPr lang="en-US" dirty="0" err="1"/>
              <a:t>Ea</a:t>
            </a:r>
            <a:r>
              <a:rPr lang="en-US" dirty="0"/>
              <a:t> </a:t>
            </a:r>
            <a:r>
              <a:rPr lang="en-US" dirty="0" err="1"/>
              <a:t>omnes</a:t>
            </a:r>
            <a:r>
              <a:rPr lang="en-US" dirty="0"/>
              <a:t> utroque </a:t>
            </a:r>
            <a:r>
              <a:rPr lang="en-US" dirty="0" err="1"/>
              <a:t>ius</a:t>
            </a:r>
            <a:r>
              <a:rPr lang="en-US" dirty="0"/>
              <a:t>, </a:t>
            </a:r>
            <a:r>
              <a:rPr lang="en-US" dirty="0" err="1"/>
              <a:t>elit</a:t>
            </a:r>
            <a:r>
              <a:rPr lang="en-US" dirty="0"/>
              <a:t> </a:t>
            </a:r>
            <a:r>
              <a:rPr lang="en-US" dirty="0" err="1"/>
              <a:t>iuvaret</a:t>
            </a:r>
            <a:r>
              <a:rPr lang="en-US" dirty="0"/>
              <a:t> has at.</a:t>
            </a:r>
          </a:p>
        </p:txBody>
      </p:sp>
      <p:grpSp>
        <p:nvGrpSpPr>
          <p:cNvPr id="17" name="Group 16">
            <a:extLst>
              <a:ext uri="{FF2B5EF4-FFF2-40B4-BE49-F238E27FC236}">
                <a16:creationId xmlns:a16="http://schemas.microsoft.com/office/drawing/2014/main" id="{8FBCA832-8645-FF4B-857D-C51F1E7561C8}"/>
              </a:ext>
            </a:extLst>
          </p:cNvPr>
          <p:cNvGrpSpPr/>
          <p:nvPr userDrawn="1"/>
        </p:nvGrpSpPr>
        <p:grpSpPr>
          <a:xfrm>
            <a:off x="-377" y="6307495"/>
            <a:ext cx="4183778" cy="555077"/>
            <a:chOff x="-755" y="12614990"/>
            <a:chExt cx="8367556" cy="1110154"/>
          </a:xfrm>
        </p:grpSpPr>
        <p:grpSp>
          <p:nvGrpSpPr>
            <p:cNvPr id="18" name="Group 17">
              <a:extLst>
                <a:ext uri="{FF2B5EF4-FFF2-40B4-BE49-F238E27FC236}">
                  <a16:creationId xmlns:a16="http://schemas.microsoft.com/office/drawing/2014/main" id="{1CFCB76B-F196-9E4A-9A0C-7D03B2B456E5}"/>
                </a:ext>
              </a:extLst>
            </p:cNvPr>
            <p:cNvGrpSpPr/>
            <p:nvPr userDrawn="1"/>
          </p:nvGrpSpPr>
          <p:grpSpPr>
            <a:xfrm>
              <a:off x="1" y="12627864"/>
              <a:ext cx="8366800" cy="1097280"/>
              <a:chOff x="-58710091" y="-1"/>
              <a:chExt cx="77340167" cy="10058402"/>
            </a:xfrm>
            <a:solidFill>
              <a:schemeClr val="accent5"/>
            </a:solidFill>
          </p:grpSpPr>
          <p:pic>
            <p:nvPicPr>
              <p:cNvPr id="24" name="Graphic 23">
                <a:extLst>
                  <a:ext uri="{FF2B5EF4-FFF2-40B4-BE49-F238E27FC236}">
                    <a16:creationId xmlns:a16="http://schemas.microsoft.com/office/drawing/2014/main" id="{E4D56334-7C0A-6044-BACD-C64C3F794A0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25" name="Rectangle 24">
                <a:extLst>
                  <a:ext uri="{FF2B5EF4-FFF2-40B4-BE49-F238E27FC236}">
                    <a16:creationId xmlns:a16="http://schemas.microsoft.com/office/drawing/2014/main" id="{8D0AE5CA-4D62-3145-BF43-653DFB0F0614}"/>
                  </a:ext>
                </a:extLst>
              </p:cNvPr>
              <p:cNvSpPr/>
              <p:nvPr userDrawn="1"/>
            </p:nvSpPr>
            <p:spPr>
              <a:xfrm>
                <a:off x="-58710091" y="-1"/>
                <a:ext cx="70902098" cy="10058402"/>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19" name="Group 18">
              <a:extLst>
                <a:ext uri="{FF2B5EF4-FFF2-40B4-BE49-F238E27FC236}">
                  <a16:creationId xmlns:a16="http://schemas.microsoft.com/office/drawing/2014/main" id="{4773C9A3-BF66-8547-9C4D-303827DD9B9B}"/>
                </a:ext>
              </a:extLst>
            </p:cNvPr>
            <p:cNvGrpSpPr/>
            <p:nvPr userDrawn="1"/>
          </p:nvGrpSpPr>
          <p:grpSpPr>
            <a:xfrm>
              <a:off x="-755" y="12627864"/>
              <a:ext cx="2413264" cy="1097280"/>
              <a:chOff x="-3677406" y="-1"/>
              <a:chExt cx="22307482" cy="10058402"/>
            </a:xfrm>
            <a:solidFill>
              <a:schemeClr val="bg2"/>
            </a:solidFill>
          </p:grpSpPr>
          <p:pic>
            <p:nvPicPr>
              <p:cNvPr id="21" name="Graphic 20">
                <a:extLst>
                  <a:ext uri="{FF2B5EF4-FFF2-40B4-BE49-F238E27FC236}">
                    <a16:creationId xmlns:a16="http://schemas.microsoft.com/office/drawing/2014/main" id="{5D3AAF3E-4B3A-E141-A738-652AAF97F9C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3" name="Rectangle 22">
                <a:extLst>
                  <a:ext uri="{FF2B5EF4-FFF2-40B4-BE49-F238E27FC236}">
                    <a16:creationId xmlns:a16="http://schemas.microsoft.com/office/drawing/2014/main" id="{1659246A-FF7E-8346-9481-2FB0FADC7D90}"/>
                  </a:ext>
                </a:extLst>
              </p:cNvPr>
              <p:cNvSpPr/>
              <p:nvPr userDrawn="1"/>
            </p:nvSpPr>
            <p:spPr>
              <a:xfrm>
                <a:off x="-3677406" y="-1"/>
                <a:ext cx="15869404"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20" name="Graphic 19">
              <a:extLst>
                <a:ext uri="{FF2B5EF4-FFF2-40B4-BE49-F238E27FC236}">
                  <a16:creationId xmlns:a16="http://schemas.microsoft.com/office/drawing/2014/main" id="{3AA775A9-12B8-0446-AAC7-344F879E4E61}"/>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2" y="12614990"/>
              <a:ext cx="2024109" cy="1097280"/>
            </a:xfrm>
            <a:prstGeom prst="rect">
              <a:avLst/>
            </a:prstGeom>
          </p:spPr>
        </p:pic>
      </p:grpSp>
      <p:sp>
        <p:nvSpPr>
          <p:cNvPr id="6" name="Date Placeholder 5">
            <a:extLst>
              <a:ext uri="{FF2B5EF4-FFF2-40B4-BE49-F238E27FC236}">
                <a16:creationId xmlns:a16="http://schemas.microsoft.com/office/drawing/2014/main" id="{74246E05-4021-144C-BEBD-DA16BA634C8E}"/>
              </a:ext>
            </a:extLst>
          </p:cNvPr>
          <p:cNvSpPr>
            <a:spLocks noGrp="1"/>
          </p:cNvSpPr>
          <p:nvPr>
            <p:ph type="dt" sz="half" idx="16"/>
          </p:nvPr>
        </p:nvSpPr>
        <p:spPr/>
        <p:txBody>
          <a:bodyPr/>
          <a:lstStyle/>
          <a:p>
            <a:endParaRPr lang="en-US" dirty="0"/>
          </a:p>
        </p:txBody>
      </p:sp>
      <p:sp>
        <p:nvSpPr>
          <p:cNvPr id="9" name="Footer Placeholder 8">
            <a:extLst>
              <a:ext uri="{FF2B5EF4-FFF2-40B4-BE49-F238E27FC236}">
                <a16:creationId xmlns:a16="http://schemas.microsoft.com/office/drawing/2014/main" id="{22395EC4-2F7B-8940-A3B0-344D788B6362}"/>
              </a:ext>
            </a:extLst>
          </p:cNvPr>
          <p:cNvSpPr>
            <a:spLocks noGrp="1"/>
          </p:cNvSpPr>
          <p:nvPr>
            <p:ph type="ftr" sz="quarter" idx="17"/>
          </p:nvPr>
        </p:nvSpPr>
        <p:spPr/>
        <p:txBody>
          <a:bodyPr/>
          <a:lstStyle/>
          <a:p>
            <a:pPr defTabSz="154751">
              <a:lnSpc>
                <a:spcPct val="120000"/>
              </a:lnSpc>
            </a:pPr>
            <a:r>
              <a:rPr lang="en-US"/>
              <a:t>AccuCath Ace™ Intravascular Catheter with BD Cue™ Needle Tracking System</a:t>
            </a:r>
            <a:endParaRPr lang="en-US" dirty="0"/>
          </a:p>
        </p:txBody>
      </p:sp>
      <p:sp>
        <p:nvSpPr>
          <p:cNvPr id="10" name="Slide Number Placeholder 9">
            <a:extLst>
              <a:ext uri="{FF2B5EF4-FFF2-40B4-BE49-F238E27FC236}">
                <a16:creationId xmlns:a16="http://schemas.microsoft.com/office/drawing/2014/main" id="{F025708B-5E87-0944-A418-D7EB611CBEC9}"/>
              </a:ext>
            </a:extLst>
          </p:cNvPr>
          <p:cNvSpPr>
            <a:spLocks noGrp="1"/>
          </p:cNvSpPr>
          <p:nvPr>
            <p:ph type="sldNum" sz="quarter" idx="18"/>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73252850"/>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ext with shape (Boosted footer)">
    <p:spTree>
      <p:nvGrpSpPr>
        <p:cNvPr id="1" name=""/>
        <p:cNvGrpSpPr/>
        <p:nvPr/>
      </p:nvGrpSpPr>
      <p:grpSpPr>
        <a:xfrm>
          <a:off x="0" y="0"/>
          <a:ext cx="0" cy="0"/>
          <a:chOff x="0" y="0"/>
          <a:chExt cx="0" cy="0"/>
        </a:xfrm>
      </p:grpSpPr>
      <p:sp>
        <p:nvSpPr>
          <p:cNvPr id="23" name="Title 6">
            <a:extLst>
              <a:ext uri="{FF2B5EF4-FFF2-40B4-BE49-F238E27FC236}">
                <a16:creationId xmlns:a16="http://schemas.microsoft.com/office/drawing/2014/main" id="{E34B0B4B-9E31-8544-9975-432D741CB0A2}"/>
              </a:ext>
            </a:extLst>
          </p:cNvPr>
          <p:cNvSpPr>
            <a:spLocks noGrp="1"/>
          </p:cNvSpPr>
          <p:nvPr>
            <p:ph type="title" hasCustomPrompt="1"/>
          </p:nvPr>
        </p:nvSpPr>
        <p:spPr>
          <a:xfrm>
            <a:off x="228600" y="228600"/>
            <a:ext cx="6184827" cy="1355877"/>
          </a:xfrm>
          <a:prstGeom prst="rect">
            <a:avLst/>
          </a:prstGeom>
        </p:spPr>
        <p:txBody>
          <a:bodyPr anchor="t">
            <a:noAutofit/>
          </a:bodyPr>
          <a:lstStyle>
            <a:lvl1pPr>
              <a:lnSpc>
                <a:spcPct val="90000"/>
              </a:lnSpc>
              <a:defRPr sz="2999" spc="0" baseline="0">
                <a:solidFill>
                  <a:schemeClr val="accent1"/>
                </a:solidFill>
              </a:defRPr>
            </a:lvl1pPr>
          </a:lstStyle>
          <a:p>
            <a:r>
              <a:rPr lang="en-US" dirty="0"/>
              <a:t>Bulleted content slide, </a:t>
            </a:r>
            <a:r>
              <a:rPr lang="en-US" dirty="0" err="1"/>
              <a:t>loren</a:t>
            </a:r>
            <a:r>
              <a:rPr lang="en-US" dirty="0"/>
              <a:t> ipsum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 </a:t>
            </a:r>
            <a:r>
              <a:rPr lang="en-US" dirty="0" err="1"/>
              <a:t>audiam</a:t>
            </a:r>
            <a:r>
              <a:rPr lang="en-US" dirty="0"/>
              <a:t> </a:t>
            </a:r>
            <a:r>
              <a:rPr lang="en-US" dirty="0" err="1"/>
              <a:t>eum</a:t>
            </a:r>
            <a:r>
              <a:rPr lang="en-US" dirty="0"/>
              <a:t>.</a:t>
            </a:r>
          </a:p>
        </p:txBody>
      </p:sp>
      <p:sp>
        <p:nvSpPr>
          <p:cNvPr id="22" name="Graphic 2">
            <a:extLst>
              <a:ext uri="{FF2B5EF4-FFF2-40B4-BE49-F238E27FC236}">
                <a16:creationId xmlns:a16="http://schemas.microsoft.com/office/drawing/2014/main" id="{84B49803-C644-4E4C-B2D4-65CE4F746B92}"/>
              </a:ext>
            </a:extLst>
          </p:cNvPr>
          <p:cNvSpPr>
            <a:spLocks noChangeAspect="1"/>
          </p:cNvSpPr>
          <p:nvPr userDrawn="1"/>
        </p:nvSpPr>
        <p:spPr>
          <a:xfrm>
            <a:off x="8810851" y="0"/>
            <a:ext cx="3381150" cy="6313932"/>
          </a:xfrm>
          <a:custGeom>
            <a:avLst/>
            <a:gdLst>
              <a:gd name="connsiteX0" fmla="*/ 3386667 w 3672501"/>
              <a:gd name="connsiteY0" fmla="*/ 0 h 6858000"/>
              <a:gd name="connsiteX1" fmla="*/ 0 w 3672501"/>
              <a:gd name="connsiteY1" fmla="*/ 0 h 6858000"/>
              <a:gd name="connsiteX2" fmla="*/ 3386667 w 3672501"/>
              <a:gd name="connsiteY2" fmla="*/ 3429000 h 6858000"/>
              <a:gd name="connsiteX3" fmla="*/ 3386667 w 3672501"/>
              <a:gd name="connsiteY3" fmla="*/ 3429000 h 6858000"/>
              <a:gd name="connsiteX4" fmla="*/ 0 w 3672501"/>
              <a:gd name="connsiteY4" fmla="*/ 6858000 h 6858000"/>
              <a:gd name="connsiteX5" fmla="*/ 3672502 w 3672501"/>
              <a:gd name="connsiteY5" fmla="*/ 6858000 h 6858000"/>
              <a:gd name="connsiteX6" fmla="*/ 3672502 w 367250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2501" h="6858000">
                <a:moveTo>
                  <a:pt x="3386667" y="0"/>
                </a:moveTo>
                <a:lnTo>
                  <a:pt x="0" y="0"/>
                </a:lnTo>
                <a:cubicBezTo>
                  <a:pt x="1868089" y="5649"/>
                  <a:pt x="3381088" y="1537560"/>
                  <a:pt x="3386667" y="3429000"/>
                </a:cubicBezTo>
                <a:lnTo>
                  <a:pt x="3386667" y="3429000"/>
                </a:lnTo>
                <a:cubicBezTo>
                  <a:pt x="3386667" y="5322784"/>
                  <a:pt x="1870404" y="6858000"/>
                  <a:pt x="0" y="6858000"/>
                </a:cubicBezTo>
                <a:lnTo>
                  <a:pt x="3672502" y="6858000"/>
                </a:lnTo>
                <a:lnTo>
                  <a:pt x="3672502" y="0"/>
                </a:lnTo>
                <a:close/>
              </a:path>
            </a:pathLst>
          </a:custGeom>
          <a:solidFill>
            <a:schemeClr val="accent1"/>
          </a:solidFill>
          <a:ln w="67733" cap="flat">
            <a:noFill/>
            <a:prstDash val="solid"/>
            <a:miter/>
          </a:ln>
        </p:spPr>
        <p:txBody>
          <a:bodyPr rtlCol="0" anchor="ctr"/>
          <a:lstStyle/>
          <a:p>
            <a:endParaRPr lang="en-US" sz="900" b="0" i="0" dirty="0">
              <a:latin typeface="FS Albert Pro" panose="02000503040000020004" pitchFamily="2" charset="0"/>
            </a:endParaRPr>
          </a:p>
        </p:txBody>
      </p:sp>
      <p:grpSp>
        <p:nvGrpSpPr>
          <p:cNvPr id="15" name="Group 14">
            <a:extLst>
              <a:ext uri="{FF2B5EF4-FFF2-40B4-BE49-F238E27FC236}">
                <a16:creationId xmlns:a16="http://schemas.microsoft.com/office/drawing/2014/main" id="{8B8C052F-3CB3-0144-9485-6C2A70CDD396}"/>
              </a:ext>
            </a:extLst>
          </p:cNvPr>
          <p:cNvGrpSpPr/>
          <p:nvPr userDrawn="1"/>
        </p:nvGrpSpPr>
        <p:grpSpPr>
          <a:xfrm>
            <a:off x="-377" y="6309248"/>
            <a:ext cx="4183778" cy="553324"/>
            <a:chOff x="-755" y="12618496"/>
            <a:chExt cx="8367556" cy="1106648"/>
          </a:xfrm>
        </p:grpSpPr>
        <p:grpSp>
          <p:nvGrpSpPr>
            <p:cNvPr id="16" name="Group 15">
              <a:extLst>
                <a:ext uri="{FF2B5EF4-FFF2-40B4-BE49-F238E27FC236}">
                  <a16:creationId xmlns:a16="http://schemas.microsoft.com/office/drawing/2014/main" id="{C8A4291F-73E3-9343-AFC7-1581D8F1149F}"/>
                </a:ext>
              </a:extLst>
            </p:cNvPr>
            <p:cNvGrpSpPr/>
            <p:nvPr userDrawn="1"/>
          </p:nvGrpSpPr>
          <p:grpSpPr>
            <a:xfrm>
              <a:off x="1" y="12627864"/>
              <a:ext cx="8366800" cy="1097280"/>
              <a:chOff x="-58710091" y="-1"/>
              <a:chExt cx="77340167" cy="10058402"/>
            </a:xfrm>
            <a:solidFill>
              <a:schemeClr val="accent5"/>
            </a:solidFill>
          </p:grpSpPr>
          <p:pic>
            <p:nvPicPr>
              <p:cNvPr id="32" name="Graphic 31">
                <a:extLst>
                  <a:ext uri="{FF2B5EF4-FFF2-40B4-BE49-F238E27FC236}">
                    <a16:creationId xmlns:a16="http://schemas.microsoft.com/office/drawing/2014/main" id="{F6E230D7-1DCB-6743-9FDE-9B69FC6DE17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3" name="Rectangle 32">
                <a:extLst>
                  <a:ext uri="{FF2B5EF4-FFF2-40B4-BE49-F238E27FC236}">
                    <a16:creationId xmlns:a16="http://schemas.microsoft.com/office/drawing/2014/main" id="{77032C41-4E48-FF4A-B2DD-D38EB5FA6573}"/>
                  </a:ext>
                </a:extLst>
              </p:cNvPr>
              <p:cNvSpPr/>
              <p:nvPr userDrawn="1"/>
            </p:nvSpPr>
            <p:spPr>
              <a:xfrm>
                <a:off x="-58710091" y="-1"/>
                <a:ext cx="70902098"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grpSp>
          <p:nvGrpSpPr>
            <p:cNvPr id="18" name="Group 17">
              <a:extLst>
                <a:ext uri="{FF2B5EF4-FFF2-40B4-BE49-F238E27FC236}">
                  <a16:creationId xmlns:a16="http://schemas.microsoft.com/office/drawing/2014/main" id="{40CEC18B-89A1-1D4F-AC3C-F5F676E35CFF}"/>
                </a:ext>
              </a:extLst>
            </p:cNvPr>
            <p:cNvGrpSpPr/>
            <p:nvPr userDrawn="1"/>
          </p:nvGrpSpPr>
          <p:grpSpPr>
            <a:xfrm>
              <a:off x="-755" y="12627864"/>
              <a:ext cx="2413264" cy="1097280"/>
              <a:chOff x="-3677406" y="-1"/>
              <a:chExt cx="22307482" cy="10058402"/>
            </a:xfrm>
          </p:grpSpPr>
          <p:pic>
            <p:nvPicPr>
              <p:cNvPr id="25" name="Graphic 24">
                <a:extLst>
                  <a:ext uri="{FF2B5EF4-FFF2-40B4-BE49-F238E27FC236}">
                    <a16:creationId xmlns:a16="http://schemas.microsoft.com/office/drawing/2014/main" id="{19D10B8C-B515-AE41-8D42-E6FB5936227A}"/>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6" name="Rectangle 25">
                <a:extLst>
                  <a:ext uri="{FF2B5EF4-FFF2-40B4-BE49-F238E27FC236}">
                    <a16:creationId xmlns:a16="http://schemas.microsoft.com/office/drawing/2014/main" id="{327BBA21-CBEA-4B4E-B1ED-A91A486B95F6}"/>
                  </a:ext>
                </a:extLst>
              </p:cNvPr>
              <p:cNvSpPr/>
              <p:nvPr userDrawn="1"/>
            </p:nvSpPr>
            <p:spPr>
              <a:xfrm>
                <a:off x="-3677406" y="-1"/>
                <a:ext cx="15869404"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pic>
          <p:nvPicPr>
            <p:cNvPr id="24" name="Graphic 23">
              <a:extLst>
                <a:ext uri="{FF2B5EF4-FFF2-40B4-BE49-F238E27FC236}">
                  <a16:creationId xmlns:a16="http://schemas.microsoft.com/office/drawing/2014/main" id="{339FBDCB-110F-C748-8808-33EF41F20C93}"/>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3" name="Date Placeholder 2">
            <a:extLst>
              <a:ext uri="{FF2B5EF4-FFF2-40B4-BE49-F238E27FC236}">
                <a16:creationId xmlns:a16="http://schemas.microsoft.com/office/drawing/2014/main" id="{6824D780-F91E-8749-BAC3-3431B0B74DCF}"/>
              </a:ext>
            </a:extLst>
          </p:cNvPr>
          <p:cNvSpPr>
            <a:spLocks noGrp="1"/>
          </p:cNvSpPr>
          <p:nvPr>
            <p:ph type="dt" sz="half" idx="15"/>
          </p:nvPr>
        </p:nvSpPr>
        <p:spPr/>
        <p:txBody>
          <a:bodyPr/>
          <a:lstStyle/>
          <a:p>
            <a:endParaRPr lang="en-US" dirty="0"/>
          </a:p>
        </p:txBody>
      </p:sp>
      <p:sp>
        <p:nvSpPr>
          <p:cNvPr id="4" name="Footer Placeholder 3">
            <a:extLst>
              <a:ext uri="{FF2B5EF4-FFF2-40B4-BE49-F238E27FC236}">
                <a16:creationId xmlns:a16="http://schemas.microsoft.com/office/drawing/2014/main" id="{3508C743-1157-024A-AB1F-940BCC0B9EBC}"/>
              </a:ext>
            </a:extLst>
          </p:cNvPr>
          <p:cNvSpPr>
            <a:spLocks noGrp="1"/>
          </p:cNvSpPr>
          <p:nvPr>
            <p:ph type="ftr" sz="quarter" idx="16"/>
          </p:nvPr>
        </p:nvSpPr>
        <p:spPr/>
        <p:txBody>
          <a:bodyPr/>
          <a:lstStyle/>
          <a:p>
            <a:pPr defTabSz="154751">
              <a:lnSpc>
                <a:spcPct val="120000"/>
              </a:lnSpc>
            </a:pPr>
            <a:r>
              <a:rPr lang="en-US"/>
              <a:t>AccuCath Ace™ Intravascular Catheter with BD Cue™ Needle Tracking System</a:t>
            </a:r>
            <a:endParaRPr lang="en-US" dirty="0"/>
          </a:p>
        </p:txBody>
      </p:sp>
      <p:sp>
        <p:nvSpPr>
          <p:cNvPr id="5" name="Slide Number Placeholder 4">
            <a:extLst>
              <a:ext uri="{FF2B5EF4-FFF2-40B4-BE49-F238E27FC236}">
                <a16:creationId xmlns:a16="http://schemas.microsoft.com/office/drawing/2014/main" id="{2C278957-4E5D-D24E-83C0-E0471AF8464D}"/>
              </a:ext>
            </a:extLst>
          </p:cNvPr>
          <p:cNvSpPr>
            <a:spLocks noGrp="1"/>
          </p:cNvSpPr>
          <p:nvPr>
            <p:ph type="sldNum" sz="quarter" idx="17"/>
          </p:nvPr>
        </p:nvSpPr>
        <p:spPr/>
        <p:txBody>
          <a:bodyPr/>
          <a:lstStyle/>
          <a:p>
            <a:fld id="{86CB4B4D-7CA3-9044-876B-883B54F8677D}" type="slidenum">
              <a:rPr lang="en-US" smtClean="0"/>
              <a:pPr/>
              <a:t>‹#›</a:t>
            </a:fld>
            <a:endParaRPr lang="en-US" dirty="0"/>
          </a:p>
        </p:txBody>
      </p:sp>
      <p:sp>
        <p:nvSpPr>
          <p:cNvPr id="17" name="Content Placeholder 5">
            <a:extLst>
              <a:ext uri="{FF2B5EF4-FFF2-40B4-BE49-F238E27FC236}">
                <a16:creationId xmlns:a16="http://schemas.microsoft.com/office/drawing/2014/main" id="{63BDDFC6-A3AE-3540-8AB6-B97B82A2E7A7}"/>
              </a:ext>
            </a:extLst>
          </p:cNvPr>
          <p:cNvSpPr>
            <a:spLocks noGrp="1"/>
          </p:cNvSpPr>
          <p:nvPr>
            <p:ph sz="quarter" idx="18"/>
          </p:nvPr>
        </p:nvSpPr>
        <p:spPr>
          <a:xfrm>
            <a:off x="228600" y="2474913"/>
            <a:ext cx="7664450" cy="3195638"/>
          </a:xfrm>
          <a:prstGeom prst="rect">
            <a:avLst/>
          </a:prstGeom>
        </p:spPr>
        <p:txBody>
          <a:bodyPr/>
          <a:lstStyle>
            <a:lvl1pPr marL="285693" indent="-285693">
              <a:spcAft>
                <a:spcPts val="600"/>
              </a:spcAft>
              <a:buFont typeface="Arial" panose="020B0604020202020204" pitchFamily="34" charset="0"/>
              <a:buChar char="•"/>
              <a:defRPr sz="1800" b="0" i="0">
                <a:solidFill>
                  <a:schemeClr val="accent1"/>
                </a:solidFill>
                <a:latin typeface="FS Albert Pro Light" panose="02000503040000020004" pitchFamily="2" charset="0"/>
              </a:defRPr>
            </a:lvl1pPr>
            <a:lvl2pPr marL="603923" indent="-307120">
              <a:spcAft>
                <a:spcPts val="600"/>
              </a:spcAft>
              <a:buFont typeface="Courier New" panose="02070309020205020404" pitchFamily="49" charset="0"/>
              <a:buChar char="o"/>
              <a:tabLst/>
              <a:defRPr sz="1800" b="0" i="0">
                <a:solidFill>
                  <a:schemeClr val="accent1"/>
                </a:solidFill>
                <a:latin typeface="FS Albert Pro Light" panose="02000503040000020004" pitchFamily="2" charset="0"/>
              </a:defRPr>
            </a:lvl2pPr>
            <a:lvl3pPr marL="972150" indent="-317437">
              <a:spcAft>
                <a:spcPts val="600"/>
              </a:spcAft>
              <a:buFont typeface="Arial" panose="020B0604020202020204" pitchFamily="34" charset="0"/>
              <a:buChar char="•"/>
              <a:tabLst/>
              <a:defRPr sz="1800" b="0" i="0">
                <a:solidFill>
                  <a:schemeClr val="accent1"/>
                </a:solidFill>
                <a:latin typeface="FS Albert Pro Light" panose="02000503040000020004" pitchFamily="2" charset="0"/>
              </a:defRPr>
            </a:lvl3pPr>
            <a:lvl4pPr marL="1320536" indent="-317437">
              <a:spcAft>
                <a:spcPts val="600"/>
              </a:spcAft>
              <a:buFont typeface="Courier New" panose="02070309020205020404" pitchFamily="49" charset="0"/>
              <a:buChar char="o"/>
              <a:tabLst/>
              <a:defRPr sz="1800" b="0" i="0">
                <a:solidFill>
                  <a:schemeClr val="accent1"/>
                </a:solidFill>
                <a:latin typeface="FS Albert Pro Light" panose="02000503040000020004" pitchFamily="2" charset="0"/>
              </a:defRPr>
            </a:lvl4pPr>
            <a:lvl5pPr marL="1658606" indent="-296803">
              <a:spcAft>
                <a:spcPts val="600"/>
              </a:spcAft>
              <a:buFont typeface="Arial" panose="020B0604020202020204" pitchFamily="34" charset="0"/>
              <a:buChar char="•"/>
              <a:tabLst/>
              <a:defRPr sz="1800" b="0" i="0">
                <a:solidFill>
                  <a:schemeClr val="accent1"/>
                </a:solidFill>
                <a:latin typeface="FS Albert Pro Light" panose="0200050304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39393683"/>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ext with shape (Blue footer)">
    <p:spTree>
      <p:nvGrpSpPr>
        <p:cNvPr id="1" name=""/>
        <p:cNvGrpSpPr/>
        <p:nvPr/>
      </p:nvGrpSpPr>
      <p:grpSpPr>
        <a:xfrm>
          <a:off x="0" y="0"/>
          <a:ext cx="0" cy="0"/>
          <a:chOff x="0" y="0"/>
          <a:chExt cx="0" cy="0"/>
        </a:xfrm>
      </p:grpSpPr>
      <p:sp>
        <p:nvSpPr>
          <p:cNvPr id="23" name="Title 6">
            <a:extLst>
              <a:ext uri="{FF2B5EF4-FFF2-40B4-BE49-F238E27FC236}">
                <a16:creationId xmlns:a16="http://schemas.microsoft.com/office/drawing/2014/main" id="{E34B0B4B-9E31-8544-9975-432D741CB0A2}"/>
              </a:ext>
            </a:extLst>
          </p:cNvPr>
          <p:cNvSpPr>
            <a:spLocks noGrp="1"/>
          </p:cNvSpPr>
          <p:nvPr>
            <p:ph type="title" hasCustomPrompt="1"/>
          </p:nvPr>
        </p:nvSpPr>
        <p:spPr>
          <a:xfrm>
            <a:off x="228600" y="228600"/>
            <a:ext cx="6184827" cy="1355877"/>
          </a:xfrm>
          <a:prstGeom prst="rect">
            <a:avLst/>
          </a:prstGeom>
        </p:spPr>
        <p:txBody>
          <a:bodyPr anchor="t">
            <a:noAutofit/>
          </a:bodyPr>
          <a:lstStyle>
            <a:lvl1pPr>
              <a:lnSpc>
                <a:spcPct val="90000"/>
              </a:lnSpc>
              <a:defRPr sz="2999" spc="0" baseline="0">
                <a:solidFill>
                  <a:schemeClr val="accent1"/>
                </a:solidFill>
              </a:defRPr>
            </a:lvl1pPr>
          </a:lstStyle>
          <a:p>
            <a:r>
              <a:rPr lang="en-US" dirty="0"/>
              <a:t>Bulleted content slide, </a:t>
            </a:r>
            <a:r>
              <a:rPr lang="en-US" dirty="0" err="1"/>
              <a:t>loren</a:t>
            </a:r>
            <a:r>
              <a:rPr lang="en-US" dirty="0"/>
              <a:t> ipsum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 </a:t>
            </a:r>
            <a:r>
              <a:rPr lang="en-US" dirty="0" err="1"/>
              <a:t>audiam</a:t>
            </a:r>
            <a:r>
              <a:rPr lang="en-US" dirty="0"/>
              <a:t> </a:t>
            </a:r>
            <a:r>
              <a:rPr lang="en-US" dirty="0" err="1"/>
              <a:t>eum</a:t>
            </a:r>
            <a:r>
              <a:rPr lang="en-US" dirty="0"/>
              <a:t>.</a:t>
            </a:r>
          </a:p>
        </p:txBody>
      </p:sp>
      <p:sp>
        <p:nvSpPr>
          <p:cNvPr id="22" name="Graphic 2">
            <a:extLst>
              <a:ext uri="{FF2B5EF4-FFF2-40B4-BE49-F238E27FC236}">
                <a16:creationId xmlns:a16="http://schemas.microsoft.com/office/drawing/2014/main" id="{84B49803-C644-4E4C-B2D4-65CE4F746B92}"/>
              </a:ext>
            </a:extLst>
          </p:cNvPr>
          <p:cNvSpPr>
            <a:spLocks noChangeAspect="1"/>
          </p:cNvSpPr>
          <p:nvPr userDrawn="1"/>
        </p:nvSpPr>
        <p:spPr>
          <a:xfrm>
            <a:off x="8810851" y="0"/>
            <a:ext cx="3381150" cy="6313932"/>
          </a:xfrm>
          <a:custGeom>
            <a:avLst/>
            <a:gdLst>
              <a:gd name="connsiteX0" fmla="*/ 3386667 w 3672501"/>
              <a:gd name="connsiteY0" fmla="*/ 0 h 6858000"/>
              <a:gd name="connsiteX1" fmla="*/ 0 w 3672501"/>
              <a:gd name="connsiteY1" fmla="*/ 0 h 6858000"/>
              <a:gd name="connsiteX2" fmla="*/ 3386667 w 3672501"/>
              <a:gd name="connsiteY2" fmla="*/ 3429000 h 6858000"/>
              <a:gd name="connsiteX3" fmla="*/ 3386667 w 3672501"/>
              <a:gd name="connsiteY3" fmla="*/ 3429000 h 6858000"/>
              <a:gd name="connsiteX4" fmla="*/ 0 w 3672501"/>
              <a:gd name="connsiteY4" fmla="*/ 6858000 h 6858000"/>
              <a:gd name="connsiteX5" fmla="*/ 3672502 w 3672501"/>
              <a:gd name="connsiteY5" fmla="*/ 6858000 h 6858000"/>
              <a:gd name="connsiteX6" fmla="*/ 3672502 w 367250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2501" h="6858000">
                <a:moveTo>
                  <a:pt x="3386667" y="0"/>
                </a:moveTo>
                <a:lnTo>
                  <a:pt x="0" y="0"/>
                </a:lnTo>
                <a:cubicBezTo>
                  <a:pt x="1868089" y="5649"/>
                  <a:pt x="3381088" y="1537560"/>
                  <a:pt x="3386667" y="3429000"/>
                </a:cubicBezTo>
                <a:lnTo>
                  <a:pt x="3386667" y="3429000"/>
                </a:lnTo>
                <a:cubicBezTo>
                  <a:pt x="3386667" y="5322784"/>
                  <a:pt x="1870404" y="6858000"/>
                  <a:pt x="0" y="6858000"/>
                </a:cubicBezTo>
                <a:lnTo>
                  <a:pt x="3672502" y="6858000"/>
                </a:lnTo>
                <a:lnTo>
                  <a:pt x="3672502" y="0"/>
                </a:lnTo>
                <a:close/>
              </a:path>
            </a:pathLst>
          </a:custGeom>
          <a:solidFill>
            <a:schemeClr val="accent5"/>
          </a:solidFill>
          <a:ln w="67733" cap="flat">
            <a:noFill/>
            <a:prstDash val="solid"/>
            <a:miter/>
          </a:ln>
        </p:spPr>
        <p:txBody>
          <a:bodyPr rtlCol="0" anchor="ctr"/>
          <a:lstStyle/>
          <a:p>
            <a:endParaRPr lang="en-US" sz="900" b="0" i="0" dirty="0">
              <a:latin typeface="FS Albert Pro" panose="02000503040000020004" pitchFamily="2" charset="0"/>
            </a:endParaRPr>
          </a:p>
        </p:txBody>
      </p:sp>
      <p:grpSp>
        <p:nvGrpSpPr>
          <p:cNvPr id="19" name="Group 18">
            <a:extLst>
              <a:ext uri="{FF2B5EF4-FFF2-40B4-BE49-F238E27FC236}">
                <a16:creationId xmlns:a16="http://schemas.microsoft.com/office/drawing/2014/main" id="{7B2D45DC-97BB-7A46-A217-BC1F68CBA24E}"/>
              </a:ext>
            </a:extLst>
          </p:cNvPr>
          <p:cNvGrpSpPr/>
          <p:nvPr userDrawn="1"/>
        </p:nvGrpSpPr>
        <p:grpSpPr>
          <a:xfrm>
            <a:off x="-377" y="6309248"/>
            <a:ext cx="4183778" cy="553324"/>
            <a:chOff x="-755" y="12618496"/>
            <a:chExt cx="8367556" cy="1106648"/>
          </a:xfrm>
        </p:grpSpPr>
        <p:grpSp>
          <p:nvGrpSpPr>
            <p:cNvPr id="20" name="Group 19">
              <a:extLst>
                <a:ext uri="{FF2B5EF4-FFF2-40B4-BE49-F238E27FC236}">
                  <a16:creationId xmlns:a16="http://schemas.microsoft.com/office/drawing/2014/main" id="{F9A37827-A128-1840-9094-D85450B18003}"/>
                </a:ext>
              </a:extLst>
            </p:cNvPr>
            <p:cNvGrpSpPr/>
            <p:nvPr userDrawn="1"/>
          </p:nvGrpSpPr>
          <p:grpSpPr>
            <a:xfrm>
              <a:off x="1" y="12627864"/>
              <a:ext cx="8366800" cy="1097280"/>
              <a:chOff x="-58710091" y="-1"/>
              <a:chExt cx="77340167" cy="10058402"/>
            </a:xfrm>
            <a:solidFill>
              <a:schemeClr val="accent5"/>
            </a:solidFill>
          </p:grpSpPr>
          <p:pic>
            <p:nvPicPr>
              <p:cNvPr id="30" name="Graphic 29">
                <a:extLst>
                  <a:ext uri="{FF2B5EF4-FFF2-40B4-BE49-F238E27FC236}">
                    <a16:creationId xmlns:a16="http://schemas.microsoft.com/office/drawing/2014/main" id="{FBBF16CB-F7FF-BB43-9D3D-BAD7CF8BB5D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1" name="Rectangle 30">
                <a:extLst>
                  <a:ext uri="{FF2B5EF4-FFF2-40B4-BE49-F238E27FC236}">
                    <a16:creationId xmlns:a16="http://schemas.microsoft.com/office/drawing/2014/main" id="{A8AEEA5D-8BE3-9A43-972D-1D1FE71EC57C}"/>
                  </a:ext>
                </a:extLst>
              </p:cNvPr>
              <p:cNvSpPr/>
              <p:nvPr userDrawn="1"/>
            </p:nvSpPr>
            <p:spPr>
              <a:xfrm>
                <a:off x="-58710091" y="-1"/>
                <a:ext cx="70902098"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21" name="Group 20">
              <a:extLst>
                <a:ext uri="{FF2B5EF4-FFF2-40B4-BE49-F238E27FC236}">
                  <a16:creationId xmlns:a16="http://schemas.microsoft.com/office/drawing/2014/main" id="{B05050B3-5638-934D-A7EA-BDBC4027F5B2}"/>
                </a:ext>
              </a:extLst>
            </p:cNvPr>
            <p:cNvGrpSpPr/>
            <p:nvPr userDrawn="1"/>
          </p:nvGrpSpPr>
          <p:grpSpPr>
            <a:xfrm>
              <a:off x="-755" y="12627864"/>
              <a:ext cx="2413264" cy="1097280"/>
              <a:chOff x="-3677406" y="-1"/>
              <a:chExt cx="22307482" cy="10058402"/>
            </a:xfrm>
          </p:grpSpPr>
          <p:pic>
            <p:nvPicPr>
              <p:cNvPr id="28" name="Graphic 27">
                <a:extLst>
                  <a:ext uri="{FF2B5EF4-FFF2-40B4-BE49-F238E27FC236}">
                    <a16:creationId xmlns:a16="http://schemas.microsoft.com/office/drawing/2014/main" id="{8094465D-1B6B-A54D-A3EE-C684A62B411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9" name="Rectangle 28">
                <a:extLst>
                  <a:ext uri="{FF2B5EF4-FFF2-40B4-BE49-F238E27FC236}">
                    <a16:creationId xmlns:a16="http://schemas.microsoft.com/office/drawing/2014/main" id="{A176FAEE-B559-DD4C-BFB6-90F32D2DC014}"/>
                  </a:ext>
                </a:extLst>
              </p:cNvPr>
              <p:cNvSpPr/>
              <p:nvPr userDrawn="1"/>
            </p:nvSpPr>
            <p:spPr>
              <a:xfrm>
                <a:off x="-3677406" y="-1"/>
                <a:ext cx="15869404" cy="10058402"/>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27" name="Graphic 26">
              <a:extLst>
                <a:ext uri="{FF2B5EF4-FFF2-40B4-BE49-F238E27FC236}">
                  <a16:creationId xmlns:a16="http://schemas.microsoft.com/office/drawing/2014/main" id="{10C25725-1CF7-6F43-8A88-88D745262855}"/>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3" name="Date Placeholder 2">
            <a:extLst>
              <a:ext uri="{FF2B5EF4-FFF2-40B4-BE49-F238E27FC236}">
                <a16:creationId xmlns:a16="http://schemas.microsoft.com/office/drawing/2014/main" id="{3C816B92-7700-AB4E-AADD-7384630C410A}"/>
              </a:ext>
            </a:extLst>
          </p:cNvPr>
          <p:cNvSpPr>
            <a:spLocks noGrp="1"/>
          </p:cNvSpPr>
          <p:nvPr>
            <p:ph type="dt" sz="half" idx="15"/>
          </p:nvPr>
        </p:nvSpPr>
        <p:spPr/>
        <p:txBody>
          <a:bodyPr/>
          <a:lstStyle>
            <a:lvl1pPr>
              <a:defRPr>
                <a:solidFill>
                  <a:schemeClr val="bg1"/>
                </a:solidFill>
              </a:defRPr>
            </a:lvl1pPr>
          </a:lstStyle>
          <a:p>
            <a:endParaRPr lang="en-US" dirty="0"/>
          </a:p>
        </p:txBody>
      </p:sp>
      <p:sp>
        <p:nvSpPr>
          <p:cNvPr id="4" name="Footer Placeholder 3">
            <a:extLst>
              <a:ext uri="{FF2B5EF4-FFF2-40B4-BE49-F238E27FC236}">
                <a16:creationId xmlns:a16="http://schemas.microsoft.com/office/drawing/2014/main" id="{14E12DD8-E5A5-5444-BD41-12C7F086066F}"/>
              </a:ext>
            </a:extLst>
          </p:cNvPr>
          <p:cNvSpPr>
            <a:spLocks noGrp="1"/>
          </p:cNvSpPr>
          <p:nvPr>
            <p:ph type="ftr" sz="quarter" idx="16"/>
          </p:nvPr>
        </p:nvSpPr>
        <p:spPr/>
        <p:txBody>
          <a:bodyPr/>
          <a:lstStyle>
            <a:lvl1pPr>
              <a:defRPr>
                <a:solidFill>
                  <a:schemeClr val="bg1"/>
                </a:solidFill>
              </a:defRPr>
            </a:lvl1pPr>
          </a:lstStyle>
          <a:p>
            <a:pPr defTabSz="154751">
              <a:lnSpc>
                <a:spcPct val="120000"/>
              </a:lnSpc>
            </a:pPr>
            <a:r>
              <a:rPr lang="en-US"/>
              <a:t>AccuCath Ace™ Intravascular Catheter with BD Cue™ Needle Tracking System</a:t>
            </a:r>
            <a:endParaRPr lang="en-US" dirty="0"/>
          </a:p>
        </p:txBody>
      </p:sp>
      <p:sp>
        <p:nvSpPr>
          <p:cNvPr id="5" name="Slide Number Placeholder 4">
            <a:extLst>
              <a:ext uri="{FF2B5EF4-FFF2-40B4-BE49-F238E27FC236}">
                <a16:creationId xmlns:a16="http://schemas.microsoft.com/office/drawing/2014/main" id="{C2387911-02BE-3C45-982F-18A67ADF2332}"/>
              </a:ext>
            </a:extLst>
          </p:cNvPr>
          <p:cNvSpPr>
            <a:spLocks noGrp="1"/>
          </p:cNvSpPr>
          <p:nvPr>
            <p:ph type="sldNum" sz="quarter" idx="17"/>
          </p:nvPr>
        </p:nvSpPr>
        <p:spPr/>
        <p:txBody>
          <a:bodyPr/>
          <a:lstStyle/>
          <a:p>
            <a:fld id="{86CB4B4D-7CA3-9044-876B-883B54F8677D}" type="slidenum">
              <a:rPr lang="en-US" smtClean="0"/>
              <a:pPr/>
              <a:t>‹#›</a:t>
            </a:fld>
            <a:endParaRPr lang="en-US" dirty="0"/>
          </a:p>
        </p:txBody>
      </p:sp>
      <p:sp>
        <p:nvSpPr>
          <p:cNvPr id="16" name="Content Placeholder 5">
            <a:extLst>
              <a:ext uri="{FF2B5EF4-FFF2-40B4-BE49-F238E27FC236}">
                <a16:creationId xmlns:a16="http://schemas.microsoft.com/office/drawing/2014/main" id="{9AA38545-AB64-3C49-B488-B3E640F2358D}"/>
              </a:ext>
            </a:extLst>
          </p:cNvPr>
          <p:cNvSpPr>
            <a:spLocks noGrp="1"/>
          </p:cNvSpPr>
          <p:nvPr>
            <p:ph sz="quarter" idx="18"/>
          </p:nvPr>
        </p:nvSpPr>
        <p:spPr>
          <a:xfrm>
            <a:off x="228600" y="2474913"/>
            <a:ext cx="7664450" cy="3195638"/>
          </a:xfrm>
          <a:prstGeom prst="rect">
            <a:avLst/>
          </a:prstGeom>
        </p:spPr>
        <p:txBody>
          <a:bodyPr/>
          <a:lstStyle>
            <a:lvl1pPr marL="285693" indent="-285693">
              <a:spcAft>
                <a:spcPts val="600"/>
              </a:spcAft>
              <a:buFont typeface="Arial" panose="020B0604020202020204" pitchFamily="34" charset="0"/>
              <a:buChar char="•"/>
              <a:defRPr sz="1800" b="0" i="0">
                <a:solidFill>
                  <a:schemeClr val="accent1"/>
                </a:solidFill>
                <a:latin typeface="FS Albert Pro Light" panose="02000503040000020004" pitchFamily="2" charset="0"/>
              </a:defRPr>
            </a:lvl1pPr>
            <a:lvl2pPr marL="603923" indent="-307120">
              <a:spcAft>
                <a:spcPts val="600"/>
              </a:spcAft>
              <a:buFont typeface="Courier New" panose="02070309020205020404" pitchFamily="49" charset="0"/>
              <a:buChar char="o"/>
              <a:tabLst/>
              <a:defRPr sz="1800" b="0" i="0">
                <a:solidFill>
                  <a:schemeClr val="accent1"/>
                </a:solidFill>
                <a:latin typeface="FS Albert Pro Light" panose="02000503040000020004" pitchFamily="2" charset="0"/>
              </a:defRPr>
            </a:lvl2pPr>
            <a:lvl3pPr marL="972150" indent="-317437">
              <a:spcAft>
                <a:spcPts val="600"/>
              </a:spcAft>
              <a:buFont typeface="Arial" panose="020B0604020202020204" pitchFamily="34" charset="0"/>
              <a:buChar char="•"/>
              <a:tabLst/>
              <a:defRPr sz="1800" b="0" i="0">
                <a:solidFill>
                  <a:schemeClr val="accent1"/>
                </a:solidFill>
                <a:latin typeface="FS Albert Pro Light" panose="02000503040000020004" pitchFamily="2" charset="0"/>
              </a:defRPr>
            </a:lvl3pPr>
            <a:lvl4pPr marL="1320536" indent="-317437">
              <a:spcAft>
                <a:spcPts val="600"/>
              </a:spcAft>
              <a:buFont typeface="Courier New" panose="02070309020205020404" pitchFamily="49" charset="0"/>
              <a:buChar char="o"/>
              <a:tabLst/>
              <a:defRPr sz="1800" b="0" i="0">
                <a:solidFill>
                  <a:schemeClr val="accent1"/>
                </a:solidFill>
                <a:latin typeface="FS Albert Pro Light" panose="02000503040000020004" pitchFamily="2" charset="0"/>
              </a:defRPr>
            </a:lvl4pPr>
            <a:lvl5pPr marL="1658606" indent="-296803">
              <a:spcAft>
                <a:spcPts val="600"/>
              </a:spcAft>
              <a:buFont typeface="Arial" panose="020B0604020202020204" pitchFamily="34" charset="0"/>
              <a:buChar char="•"/>
              <a:tabLst/>
              <a:defRPr sz="1800" b="0" i="0">
                <a:solidFill>
                  <a:schemeClr val="accent1"/>
                </a:solidFill>
                <a:latin typeface="FS Albert Pro Light" panose="0200050304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11821081"/>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ullet list with image&#10;(without logo)">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5387867" cy="4700816"/>
          </a:xfrm>
          <a:prstGeom prst="rect">
            <a:avLst/>
          </a:prstGeom>
        </p:spPr>
        <p:txBody>
          <a:bodyPr>
            <a:normAutofit/>
          </a:bodyPr>
          <a:lstStyle>
            <a:lvl1pPr marL="389457" indent="-389457">
              <a:lnSpc>
                <a:spcPct val="112000"/>
              </a:lnSpc>
              <a:spcBef>
                <a:spcPts val="800"/>
              </a:spcBef>
              <a:spcAft>
                <a:spcPts val="0"/>
              </a:spcAft>
              <a:buFont typeface="Arial"/>
              <a:buChar char="•"/>
              <a:tabLst/>
              <a:defRPr sz="2667" baseline="0">
                <a:solidFill>
                  <a:schemeClr val="tx1"/>
                </a:solidFill>
                <a:latin typeface="Verdana"/>
                <a:cs typeface="Verdana"/>
              </a:defRPr>
            </a:lvl1pPr>
            <a:lvl2pPr marL="857229" indent="-380990">
              <a:lnSpc>
                <a:spcPct val="112000"/>
              </a:lnSpc>
              <a:spcBef>
                <a:spcPts val="800"/>
              </a:spcBef>
              <a:spcAft>
                <a:spcPts val="0"/>
              </a:spcAft>
              <a:buFont typeface="Lucida Grande"/>
              <a:buChar char="–"/>
              <a:defRPr sz="2400">
                <a:solidFill>
                  <a:schemeClr val="tx1"/>
                </a:solidFill>
                <a:latin typeface="Verdana"/>
                <a:cs typeface="Verdana"/>
              </a:defRPr>
            </a:lvl2pPr>
            <a:lvl3pPr marL="1454114" indent="-304792">
              <a:lnSpc>
                <a:spcPct val="112000"/>
              </a:lnSpc>
              <a:spcBef>
                <a:spcPts val="800"/>
              </a:spcBef>
              <a:spcAft>
                <a:spcPts val="0"/>
              </a:spcAft>
              <a:buFont typeface="Arial"/>
              <a:buChar char="•"/>
              <a:defRPr sz="2133">
                <a:solidFill>
                  <a:schemeClr val="tx1"/>
                </a:solidFill>
                <a:latin typeface="Verdana"/>
                <a:cs typeface="Verdana"/>
              </a:defRPr>
            </a:lvl3pPr>
            <a:lvl4pPr marL="1983268" indent="-304792">
              <a:lnSpc>
                <a:spcPct val="112000"/>
              </a:lnSpc>
              <a:spcBef>
                <a:spcPts val="800"/>
              </a:spcBef>
              <a:spcAft>
                <a:spcPts val="0"/>
              </a:spcAft>
              <a:buFont typeface="Lucida Grande"/>
              <a:buChar char="–"/>
              <a:defRPr sz="2133">
                <a:solidFill>
                  <a:schemeClr val="tx1"/>
                </a:solidFill>
                <a:latin typeface="Verdana"/>
                <a:cs typeface="Verdana"/>
              </a:defRPr>
            </a:lvl4pPr>
            <a:lvl5pPr marL="2592853" indent="-304792">
              <a:lnSpc>
                <a:spcPct val="112000"/>
              </a:lnSpc>
              <a:spcBef>
                <a:spcPts val="800"/>
              </a:spcBef>
              <a:spcAft>
                <a:spcPts val="0"/>
              </a:spcAft>
              <a:buFont typeface="Arial"/>
              <a:buChar char="•"/>
              <a:defRPr sz="2133">
                <a:solidFill>
                  <a:schemeClr val="tx1"/>
                </a:solidFill>
                <a:latin typeface="Verdana"/>
                <a:cs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p:nvPr>
        </p:nvSpPr>
        <p:spPr>
          <a:xfrm>
            <a:off x="609600" y="0"/>
            <a:ext cx="10972800" cy="1335024"/>
          </a:xfrm>
          <a:prstGeom prst="rect">
            <a:avLst/>
          </a:prstGeom>
        </p:spPr>
        <p:txBody>
          <a:bodyPr vert="horz" anchor="b" anchorCtr="0">
            <a:normAutofit/>
          </a:bodyPr>
          <a:lstStyle>
            <a:lvl1pPr algn="l">
              <a:defRPr sz="4267">
                <a:solidFill>
                  <a:schemeClr val="accent1"/>
                </a:solidFill>
                <a:latin typeface="Verdana"/>
              </a:defRPr>
            </a:lvl1pPr>
          </a:lstStyle>
          <a:p>
            <a:r>
              <a:rPr lang="en-US"/>
              <a:t>Click to edit Master title style</a:t>
            </a:r>
            <a:endParaRPr lang="en-US" dirty="0"/>
          </a:p>
        </p:txBody>
      </p:sp>
      <p:sp>
        <p:nvSpPr>
          <p:cNvPr id="5" name="Picture Placeholder 9"/>
          <p:cNvSpPr>
            <a:spLocks noGrp="1"/>
          </p:cNvSpPr>
          <p:nvPr>
            <p:ph type="pic" sz="quarter" idx="12"/>
          </p:nvPr>
        </p:nvSpPr>
        <p:spPr>
          <a:xfrm>
            <a:off x="6193368" y="1600201"/>
            <a:ext cx="5389033" cy="4700816"/>
          </a:xfrm>
          <a:prstGeom prst="rect">
            <a:avLst/>
          </a:prstGeom>
        </p:spPr>
        <p:txBody>
          <a:bodyPr anchor="ctr"/>
          <a:lstStyle>
            <a:lvl1pPr marL="0" indent="0" algn="ctr">
              <a:buFontTx/>
              <a:buNone/>
              <a:defRPr sz="1600" b="0" i="1" baseline="0">
                <a:latin typeface="Verdana"/>
                <a:cs typeface="Verdana"/>
              </a:defRPr>
            </a:lvl1pPr>
          </a:lstStyle>
          <a:p>
            <a:pPr lvl="0"/>
            <a:r>
              <a:rPr lang="en-US" noProof="0"/>
              <a:t>Click icon to add picture</a:t>
            </a:r>
            <a:endParaRPr lang="en-US" noProof="0" dirty="0"/>
          </a:p>
        </p:txBody>
      </p:sp>
      <p:sp>
        <p:nvSpPr>
          <p:cNvPr id="10" name="Slide Number Placeholder 1"/>
          <p:cNvSpPr txBox="1">
            <a:spLocks/>
          </p:cNvSpPr>
          <p:nvPr userDrawn="1"/>
        </p:nvSpPr>
        <p:spPr>
          <a:xfrm>
            <a:off x="0" y="6151873"/>
            <a:ext cx="693853" cy="597408"/>
          </a:xfrm>
          <a:prstGeom prst="rect">
            <a:avLst/>
          </a:prstGeom>
        </p:spPr>
        <p:txBody>
          <a:bodyPr vert="horz" lIns="121920" tIns="60960" rIns="121920" bIns="60960" rtlCol="0" anchor="ctr"/>
          <a:lstStyle>
            <a:defPPr>
              <a:defRPr lang="en-US"/>
            </a:defPPr>
            <a:lvl1pPr algn="ctr" defTabSz="457200" rtl="0" fontAlgn="base">
              <a:spcBef>
                <a:spcPct val="0"/>
              </a:spcBef>
              <a:spcAft>
                <a:spcPct val="0"/>
              </a:spcAft>
              <a:defRPr sz="600" kern="1200">
                <a:solidFill>
                  <a:srgbClr val="8C8C8E"/>
                </a:solidFill>
                <a:latin typeface="Verdana"/>
                <a:ea typeface="ＭＳ Ｐゴシック" charset="0"/>
                <a:cs typeface="Verdana"/>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fld id="{78EB43C4-7051-7042-93B5-8C0653444BA6}" type="slidenum">
              <a:rPr lang="en-US" sz="800" smtClean="0"/>
              <a:pPr/>
              <a:t>‹#›</a:t>
            </a:fld>
            <a:endParaRPr lang="en-US" sz="800" dirty="0"/>
          </a:p>
        </p:txBody>
      </p:sp>
      <p:sp>
        <p:nvSpPr>
          <p:cNvPr id="9" name="Subtitle 2">
            <a:extLst>
              <a:ext uri="{FF2B5EF4-FFF2-40B4-BE49-F238E27FC236}">
                <a16:creationId xmlns:a16="http://schemas.microsoft.com/office/drawing/2014/main" id="{97E123F6-4FDC-F342-BC49-FDBB2512C955}"/>
              </a:ext>
            </a:extLst>
          </p:cNvPr>
          <p:cNvSpPr txBox="1">
            <a:spLocks/>
          </p:cNvSpPr>
          <p:nvPr userDrawn="1"/>
        </p:nvSpPr>
        <p:spPr>
          <a:xfrm>
            <a:off x="602864" y="6367403"/>
            <a:ext cx="8534400" cy="234088"/>
          </a:xfrm>
          <a:prstGeom prst="rect">
            <a:avLst/>
          </a:prstGeom>
        </p:spPr>
        <p:txBody>
          <a:bodyPr anchor="b" anchorCtr="0"/>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indent="0" algn="l" defTabSz="609585" rtl="0" eaLnBrk="1" fontAlgn="auto" latinLnBrk="0" hangingPunct="1">
              <a:lnSpc>
                <a:spcPct val="100000"/>
              </a:lnSpc>
              <a:spcBef>
                <a:spcPct val="20000"/>
              </a:spcBef>
              <a:spcAft>
                <a:spcPts val="0"/>
              </a:spcAft>
              <a:buClrTx/>
              <a:buSzTx/>
              <a:buFont typeface="Arial"/>
              <a:buNone/>
              <a:tabLst/>
              <a:defRPr/>
            </a:pPr>
            <a:endParaRPr lang="en-US" sz="1067" i="0" dirty="0">
              <a:solidFill>
                <a:schemeClr val="tx1"/>
              </a:solidFill>
              <a:latin typeface="Verdana"/>
              <a:cs typeface="Verdana"/>
            </a:endParaRPr>
          </a:p>
        </p:txBody>
      </p:sp>
    </p:spTree>
    <p:extLst>
      <p:ext uri="{BB962C8B-B14F-4D97-AF65-F5344CB8AC3E}">
        <p14:creationId xmlns:p14="http://schemas.microsoft.com/office/powerpoint/2010/main" val="21885739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ext with shape (Ultraviolet footer)">
    <p:spTree>
      <p:nvGrpSpPr>
        <p:cNvPr id="1" name=""/>
        <p:cNvGrpSpPr/>
        <p:nvPr/>
      </p:nvGrpSpPr>
      <p:grpSpPr>
        <a:xfrm>
          <a:off x="0" y="0"/>
          <a:ext cx="0" cy="0"/>
          <a:chOff x="0" y="0"/>
          <a:chExt cx="0" cy="0"/>
        </a:xfrm>
      </p:grpSpPr>
      <p:sp>
        <p:nvSpPr>
          <p:cNvPr id="23" name="Title 6">
            <a:extLst>
              <a:ext uri="{FF2B5EF4-FFF2-40B4-BE49-F238E27FC236}">
                <a16:creationId xmlns:a16="http://schemas.microsoft.com/office/drawing/2014/main" id="{E34B0B4B-9E31-8544-9975-432D741CB0A2}"/>
              </a:ext>
            </a:extLst>
          </p:cNvPr>
          <p:cNvSpPr>
            <a:spLocks noGrp="1"/>
          </p:cNvSpPr>
          <p:nvPr>
            <p:ph type="title" hasCustomPrompt="1"/>
          </p:nvPr>
        </p:nvSpPr>
        <p:spPr>
          <a:xfrm>
            <a:off x="228600" y="228600"/>
            <a:ext cx="6184827" cy="1355877"/>
          </a:xfrm>
          <a:prstGeom prst="rect">
            <a:avLst/>
          </a:prstGeom>
        </p:spPr>
        <p:txBody>
          <a:bodyPr anchor="t">
            <a:noAutofit/>
          </a:bodyPr>
          <a:lstStyle>
            <a:lvl1pPr>
              <a:lnSpc>
                <a:spcPct val="90000"/>
              </a:lnSpc>
              <a:defRPr sz="2999" spc="0" baseline="0">
                <a:solidFill>
                  <a:schemeClr val="accent1"/>
                </a:solidFill>
              </a:defRPr>
            </a:lvl1pPr>
          </a:lstStyle>
          <a:p>
            <a:r>
              <a:rPr lang="en-US" dirty="0"/>
              <a:t>Bulleted content slide, </a:t>
            </a:r>
            <a:r>
              <a:rPr lang="en-US" dirty="0" err="1"/>
              <a:t>loren</a:t>
            </a:r>
            <a:r>
              <a:rPr lang="en-US" dirty="0"/>
              <a:t> ipsum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 </a:t>
            </a:r>
            <a:r>
              <a:rPr lang="en-US" dirty="0" err="1"/>
              <a:t>audiam</a:t>
            </a:r>
            <a:r>
              <a:rPr lang="en-US" dirty="0"/>
              <a:t> </a:t>
            </a:r>
            <a:r>
              <a:rPr lang="en-US" dirty="0" err="1"/>
              <a:t>eum</a:t>
            </a:r>
            <a:r>
              <a:rPr lang="en-US" dirty="0"/>
              <a:t>.</a:t>
            </a:r>
          </a:p>
        </p:txBody>
      </p:sp>
      <p:sp>
        <p:nvSpPr>
          <p:cNvPr id="22" name="Graphic 2">
            <a:extLst>
              <a:ext uri="{FF2B5EF4-FFF2-40B4-BE49-F238E27FC236}">
                <a16:creationId xmlns:a16="http://schemas.microsoft.com/office/drawing/2014/main" id="{84B49803-C644-4E4C-B2D4-65CE4F746B92}"/>
              </a:ext>
            </a:extLst>
          </p:cNvPr>
          <p:cNvSpPr>
            <a:spLocks noChangeAspect="1"/>
          </p:cNvSpPr>
          <p:nvPr userDrawn="1"/>
        </p:nvSpPr>
        <p:spPr>
          <a:xfrm>
            <a:off x="8810851" y="0"/>
            <a:ext cx="3381150" cy="6313932"/>
          </a:xfrm>
          <a:custGeom>
            <a:avLst/>
            <a:gdLst>
              <a:gd name="connsiteX0" fmla="*/ 3386667 w 3672501"/>
              <a:gd name="connsiteY0" fmla="*/ 0 h 6858000"/>
              <a:gd name="connsiteX1" fmla="*/ 0 w 3672501"/>
              <a:gd name="connsiteY1" fmla="*/ 0 h 6858000"/>
              <a:gd name="connsiteX2" fmla="*/ 3386667 w 3672501"/>
              <a:gd name="connsiteY2" fmla="*/ 3429000 h 6858000"/>
              <a:gd name="connsiteX3" fmla="*/ 3386667 w 3672501"/>
              <a:gd name="connsiteY3" fmla="*/ 3429000 h 6858000"/>
              <a:gd name="connsiteX4" fmla="*/ 0 w 3672501"/>
              <a:gd name="connsiteY4" fmla="*/ 6858000 h 6858000"/>
              <a:gd name="connsiteX5" fmla="*/ 3672502 w 3672501"/>
              <a:gd name="connsiteY5" fmla="*/ 6858000 h 6858000"/>
              <a:gd name="connsiteX6" fmla="*/ 3672502 w 367250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2501" h="6858000">
                <a:moveTo>
                  <a:pt x="3386667" y="0"/>
                </a:moveTo>
                <a:lnTo>
                  <a:pt x="0" y="0"/>
                </a:lnTo>
                <a:cubicBezTo>
                  <a:pt x="1868089" y="5649"/>
                  <a:pt x="3381088" y="1537560"/>
                  <a:pt x="3386667" y="3429000"/>
                </a:cubicBezTo>
                <a:lnTo>
                  <a:pt x="3386667" y="3429000"/>
                </a:lnTo>
                <a:cubicBezTo>
                  <a:pt x="3386667" y="5322784"/>
                  <a:pt x="1870404" y="6858000"/>
                  <a:pt x="0" y="6858000"/>
                </a:cubicBezTo>
                <a:lnTo>
                  <a:pt x="3672502" y="6858000"/>
                </a:lnTo>
                <a:lnTo>
                  <a:pt x="3672502" y="0"/>
                </a:lnTo>
                <a:close/>
              </a:path>
            </a:pathLst>
          </a:custGeom>
          <a:solidFill>
            <a:schemeClr val="accent3"/>
          </a:solidFill>
          <a:ln w="67733" cap="flat">
            <a:noFill/>
            <a:prstDash val="solid"/>
            <a:miter/>
          </a:ln>
        </p:spPr>
        <p:txBody>
          <a:bodyPr rtlCol="0" anchor="ctr"/>
          <a:lstStyle/>
          <a:p>
            <a:endParaRPr lang="en-US" sz="900" b="0" i="0" dirty="0">
              <a:latin typeface="FS Albert Pro" panose="02000503040000020004" pitchFamily="2" charset="0"/>
            </a:endParaRPr>
          </a:p>
        </p:txBody>
      </p:sp>
      <p:grpSp>
        <p:nvGrpSpPr>
          <p:cNvPr id="36" name="Group 35">
            <a:extLst>
              <a:ext uri="{FF2B5EF4-FFF2-40B4-BE49-F238E27FC236}">
                <a16:creationId xmlns:a16="http://schemas.microsoft.com/office/drawing/2014/main" id="{3C0ADC1C-9787-A64E-ABCA-0F2958C97854}"/>
              </a:ext>
            </a:extLst>
          </p:cNvPr>
          <p:cNvGrpSpPr/>
          <p:nvPr userDrawn="1"/>
        </p:nvGrpSpPr>
        <p:grpSpPr>
          <a:xfrm>
            <a:off x="-377" y="6307495"/>
            <a:ext cx="4183778" cy="555077"/>
            <a:chOff x="-755" y="12614990"/>
            <a:chExt cx="8367556" cy="1110154"/>
          </a:xfrm>
        </p:grpSpPr>
        <p:grpSp>
          <p:nvGrpSpPr>
            <p:cNvPr id="37" name="Group 36">
              <a:extLst>
                <a:ext uri="{FF2B5EF4-FFF2-40B4-BE49-F238E27FC236}">
                  <a16:creationId xmlns:a16="http://schemas.microsoft.com/office/drawing/2014/main" id="{CA469F6C-D4BE-AD45-8912-BB939215C8C0}"/>
                </a:ext>
              </a:extLst>
            </p:cNvPr>
            <p:cNvGrpSpPr/>
            <p:nvPr userDrawn="1"/>
          </p:nvGrpSpPr>
          <p:grpSpPr>
            <a:xfrm>
              <a:off x="1" y="12627864"/>
              <a:ext cx="8366800" cy="1097280"/>
              <a:chOff x="-58710091" y="-1"/>
              <a:chExt cx="77340167" cy="10058402"/>
            </a:xfrm>
            <a:solidFill>
              <a:schemeClr val="accent5"/>
            </a:solidFill>
          </p:grpSpPr>
          <p:pic>
            <p:nvPicPr>
              <p:cNvPr id="42" name="Graphic 41">
                <a:extLst>
                  <a:ext uri="{FF2B5EF4-FFF2-40B4-BE49-F238E27FC236}">
                    <a16:creationId xmlns:a16="http://schemas.microsoft.com/office/drawing/2014/main" id="{048E7E54-AFF7-0F4D-9DCE-CE9B1A70E7F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43" name="Rectangle 42">
                <a:extLst>
                  <a:ext uri="{FF2B5EF4-FFF2-40B4-BE49-F238E27FC236}">
                    <a16:creationId xmlns:a16="http://schemas.microsoft.com/office/drawing/2014/main" id="{08733773-17AA-DA46-9C16-5406143CE42B}"/>
                  </a:ext>
                </a:extLst>
              </p:cNvPr>
              <p:cNvSpPr/>
              <p:nvPr userDrawn="1"/>
            </p:nvSpPr>
            <p:spPr>
              <a:xfrm>
                <a:off x="-58710091" y="-1"/>
                <a:ext cx="70902098" cy="10058402"/>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38" name="Group 37">
              <a:extLst>
                <a:ext uri="{FF2B5EF4-FFF2-40B4-BE49-F238E27FC236}">
                  <a16:creationId xmlns:a16="http://schemas.microsoft.com/office/drawing/2014/main" id="{10C9D598-ABC4-EE4E-A8BD-889346722B08}"/>
                </a:ext>
              </a:extLst>
            </p:cNvPr>
            <p:cNvGrpSpPr/>
            <p:nvPr userDrawn="1"/>
          </p:nvGrpSpPr>
          <p:grpSpPr>
            <a:xfrm>
              <a:off x="-755" y="12627864"/>
              <a:ext cx="2413264" cy="1097280"/>
              <a:chOff x="-3677406" y="-1"/>
              <a:chExt cx="22307482" cy="10058402"/>
            </a:xfrm>
            <a:solidFill>
              <a:schemeClr val="bg2"/>
            </a:solidFill>
          </p:grpSpPr>
          <p:pic>
            <p:nvPicPr>
              <p:cNvPr id="40" name="Graphic 39">
                <a:extLst>
                  <a:ext uri="{FF2B5EF4-FFF2-40B4-BE49-F238E27FC236}">
                    <a16:creationId xmlns:a16="http://schemas.microsoft.com/office/drawing/2014/main" id="{D419F331-0F1B-A74D-ACC1-30184877F55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41" name="Rectangle 40">
                <a:extLst>
                  <a:ext uri="{FF2B5EF4-FFF2-40B4-BE49-F238E27FC236}">
                    <a16:creationId xmlns:a16="http://schemas.microsoft.com/office/drawing/2014/main" id="{C9F478F2-3267-5547-A213-13EA1798680E}"/>
                  </a:ext>
                </a:extLst>
              </p:cNvPr>
              <p:cNvSpPr/>
              <p:nvPr userDrawn="1"/>
            </p:nvSpPr>
            <p:spPr>
              <a:xfrm>
                <a:off x="-3677406" y="-1"/>
                <a:ext cx="15869404"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39" name="Graphic 38">
              <a:extLst>
                <a:ext uri="{FF2B5EF4-FFF2-40B4-BE49-F238E27FC236}">
                  <a16:creationId xmlns:a16="http://schemas.microsoft.com/office/drawing/2014/main" id="{90A77B55-6C34-C149-A07C-C74EC44EF341}"/>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2" y="12614990"/>
              <a:ext cx="2024109" cy="1097280"/>
            </a:xfrm>
            <a:prstGeom prst="rect">
              <a:avLst/>
            </a:prstGeom>
          </p:spPr>
        </p:pic>
      </p:grpSp>
      <p:sp>
        <p:nvSpPr>
          <p:cNvPr id="3" name="Date Placeholder 2">
            <a:extLst>
              <a:ext uri="{FF2B5EF4-FFF2-40B4-BE49-F238E27FC236}">
                <a16:creationId xmlns:a16="http://schemas.microsoft.com/office/drawing/2014/main" id="{AD0F9140-C92E-D049-863D-CF343A969737}"/>
              </a:ext>
            </a:extLst>
          </p:cNvPr>
          <p:cNvSpPr>
            <a:spLocks noGrp="1"/>
          </p:cNvSpPr>
          <p:nvPr>
            <p:ph type="dt" sz="half" idx="15"/>
          </p:nvPr>
        </p:nvSpPr>
        <p:spPr/>
        <p:txBody>
          <a:bodyPr/>
          <a:lstStyle/>
          <a:p>
            <a:endParaRPr lang="en-US" dirty="0"/>
          </a:p>
        </p:txBody>
      </p:sp>
      <p:sp>
        <p:nvSpPr>
          <p:cNvPr id="4" name="Footer Placeholder 3">
            <a:extLst>
              <a:ext uri="{FF2B5EF4-FFF2-40B4-BE49-F238E27FC236}">
                <a16:creationId xmlns:a16="http://schemas.microsoft.com/office/drawing/2014/main" id="{DC271A33-4C3D-4744-83A4-A1F3995B3F79}"/>
              </a:ext>
            </a:extLst>
          </p:cNvPr>
          <p:cNvSpPr>
            <a:spLocks noGrp="1"/>
          </p:cNvSpPr>
          <p:nvPr>
            <p:ph type="ftr" sz="quarter" idx="16"/>
          </p:nvPr>
        </p:nvSpPr>
        <p:spPr/>
        <p:txBody>
          <a:bodyPr/>
          <a:lstStyle/>
          <a:p>
            <a:pPr defTabSz="154751">
              <a:lnSpc>
                <a:spcPct val="120000"/>
              </a:lnSpc>
            </a:pPr>
            <a:r>
              <a:rPr lang="en-US"/>
              <a:t>AccuCath Ace™ Intravascular Catheter with BD Cue™ Needle Tracking System</a:t>
            </a:r>
            <a:endParaRPr lang="en-US" dirty="0"/>
          </a:p>
        </p:txBody>
      </p:sp>
      <p:sp>
        <p:nvSpPr>
          <p:cNvPr id="5" name="Slide Number Placeholder 4">
            <a:extLst>
              <a:ext uri="{FF2B5EF4-FFF2-40B4-BE49-F238E27FC236}">
                <a16:creationId xmlns:a16="http://schemas.microsoft.com/office/drawing/2014/main" id="{EB2F13B6-5A34-EE4B-9A75-0B0BE365932B}"/>
              </a:ext>
            </a:extLst>
          </p:cNvPr>
          <p:cNvSpPr>
            <a:spLocks noGrp="1"/>
          </p:cNvSpPr>
          <p:nvPr>
            <p:ph type="sldNum" sz="quarter" idx="17"/>
          </p:nvPr>
        </p:nvSpPr>
        <p:spPr/>
        <p:txBody>
          <a:bodyPr/>
          <a:lstStyle/>
          <a:p>
            <a:fld id="{86CB4B4D-7CA3-9044-876B-883B54F8677D}" type="slidenum">
              <a:rPr lang="en-US" smtClean="0"/>
              <a:pPr/>
              <a:t>‹#›</a:t>
            </a:fld>
            <a:endParaRPr lang="en-US" dirty="0"/>
          </a:p>
        </p:txBody>
      </p:sp>
      <p:sp>
        <p:nvSpPr>
          <p:cNvPr id="18" name="Content Placeholder 5">
            <a:extLst>
              <a:ext uri="{FF2B5EF4-FFF2-40B4-BE49-F238E27FC236}">
                <a16:creationId xmlns:a16="http://schemas.microsoft.com/office/drawing/2014/main" id="{BF8349FF-0C46-B449-860F-BEE2E3975B34}"/>
              </a:ext>
            </a:extLst>
          </p:cNvPr>
          <p:cNvSpPr>
            <a:spLocks noGrp="1"/>
          </p:cNvSpPr>
          <p:nvPr>
            <p:ph sz="quarter" idx="18"/>
          </p:nvPr>
        </p:nvSpPr>
        <p:spPr>
          <a:xfrm>
            <a:off x="228600" y="2474913"/>
            <a:ext cx="7664450" cy="3195638"/>
          </a:xfrm>
          <a:prstGeom prst="rect">
            <a:avLst/>
          </a:prstGeom>
        </p:spPr>
        <p:txBody>
          <a:bodyPr/>
          <a:lstStyle>
            <a:lvl1pPr marL="285693" indent="-285693">
              <a:spcAft>
                <a:spcPts val="600"/>
              </a:spcAft>
              <a:buFont typeface="Arial" panose="020B0604020202020204" pitchFamily="34" charset="0"/>
              <a:buChar char="•"/>
              <a:defRPr sz="1800" b="0" i="0">
                <a:solidFill>
                  <a:schemeClr val="accent1"/>
                </a:solidFill>
                <a:latin typeface="FS Albert Pro Light" panose="02000503040000020004" pitchFamily="2" charset="0"/>
              </a:defRPr>
            </a:lvl1pPr>
            <a:lvl2pPr marL="603923" indent="-307120">
              <a:spcAft>
                <a:spcPts val="600"/>
              </a:spcAft>
              <a:buFont typeface="Courier New" panose="02070309020205020404" pitchFamily="49" charset="0"/>
              <a:buChar char="o"/>
              <a:tabLst/>
              <a:defRPr sz="1800" b="0" i="0">
                <a:solidFill>
                  <a:schemeClr val="accent1"/>
                </a:solidFill>
                <a:latin typeface="FS Albert Pro Light" panose="02000503040000020004" pitchFamily="2" charset="0"/>
              </a:defRPr>
            </a:lvl2pPr>
            <a:lvl3pPr marL="972150" indent="-317437">
              <a:spcAft>
                <a:spcPts val="600"/>
              </a:spcAft>
              <a:buFont typeface="Arial" panose="020B0604020202020204" pitchFamily="34" charset="0"/>
              <a:buChar char="•"/>
              <a:tabLst/>
              <a:defRPr sz="1800" b="0" i="0">
                <a:solidFill>
                  <a:schemeClr val="accent1"/>
                </a:solidFill>
                <a:latin typeface="FS Albert Pro Light" panose="02000503040000020004" pitchFamily="2" charset="0"/>
              </a:defRPr>
            </a:lvl3pPr>
            <a:lvl4pPr marL="1320536" indent="-317437">
              <a:spcAft>
                <a:spcPts val="600"/>
              </a:spcAft>
              <a:buFont typeface="Courier New" panose="02070309020205020404" pitchFamily="49" charset="0"/>
              <a:buChar char="o"/>
              <a:tabLst/>
              <a:defRPr sz="1800" b="0" i="0">
                <a:solidFill>
                  <a:schemeClr val="accent1"/>
                </a:solidFill>
                <a:latin typeface="FS Albert Pro Light" panose="02000503040000020004" pitchFamily="2" charset="0"/>
              </a:defRPr>
            </a:lvl4pPr>
            <a:lvl5pPr marL="1658606" indent="-296803">
              <a:spcAft>
                <a:spcPts val="600"/>
              </a:spcAft>
              <a:buFont typeface="Arial" panose="020B0604020202020204" pitchFamily="34" charset="0"/>
              <a:buChar char="•"/>
              <a:tabLst/>
              <a:defRPr sz="1800" b="0" i="0">
                <a:solidFill>
                  <a:schemeClr val="accent1"/>
                </a:solidFill>
                <a:latin typeface="FS Albert Pro Light" panose="0200050304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99147304"/>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Image, Text, Shape (Boosted footer)">
    <p:spTree>
      <p:nvGrpSpPr>
        <p:cNvPr id="1" name=""/>
        <p:cNvGrpSpPr/>
        <p:nvPr/>
      </p:nvGrpSpPr>
      <p:grpSpPr>
        <a:xfrm>
          <a:off x="0" y="0"/>
          <a:ext cx="0" cy="0"/>
          <a:chOff x="0" y="0"/>
          <a:chExt cx="0" cy="0"/>
        </a:xfrm>
      </p:grpSpPr>
      <p:sp>
        <p:nvSpPr>
          <p:cNvPr id="23" name="Title 6">
            <a:extLst>
              <a:ext uri="{FF2B5EF4-FFF2-40B4-BE49-F238E27FC236}">
                <a16:creationId xmlns:a16="http://schemas.microsoft.com/office/drawing/2014/main" id="{E34B0B4B-9E31-8544-9975-432D741CB0A2}"/>
              </a:ext>
            </a:extLst>
          </p:cNvPr>
          <p:cNvSpPr>
            <a:spLocks noGrp="1"/>
          </p:cNvSpPr>
          <p:nvPr>
            <p:ph type="title" hasCustomPrompt="1"/>
          </p:nvPr>
        </p:nvSpPr>
        <p:spPr>
          <a:xfrm>
            <a:off x="6096000" y="1588977"/>
            <a:ext cx="4641273" cy="1012383"/>
          </a:xfrm>
          <a:prstGeom prst="rect">
            <a:avLst/>
          </a:prstGeom>
        </p:spPr>
        <p:txBody>
          <a:bodyPr anchor="t">
            <a:noAutofit/>
          </a:bodyPr>
          <a:lstStyle>
            <a:lvl1pPr>
              <a:lnSpc>
                <a:spcPct val="90000"/>
              </a:lnSpc>
              <a:defRPr sz="2999" spc="0" baseline="0">
                <a:solidFill>
                  <a:schemeClr val="accent1"/>
                </a:solidFill>
              </a:defRPr>
            </a:lvl1pPr>
          </a:lstStyle>
          <a:p>
            <a:r>
              <a:rPr lang="en-US" dirty="0"/>
              <a:t>Single image content slide. </a:t>
            </a:r>
            <a:br>
              <a:rPr lang="en-US" dirty="0"/>
            </a:br>
            <a:r>
              <a:rPr lang="en-US" dirty="0"/>
              <a:t>Lorem ipsum dolor sit </a:t>
            </a:r>
            <a:r>
              <a:rPr lang="en-US" dirty="0" err="1"/>
              <a:t>amet</a:t>
            </a:r>
            <a:endParaRPr lang="en-US" dirty="0"/>
          </a:p>
        </p:txBody>
      </p:sp>
      <p:sp>
        <p:nvSpPr>
          <p:cNvPr id="25" name="Text Placeholder 2">
            <a:extLst>
              <a:ext uri="{FF2B5EF4-FFF2-40B4-BE49-F238E27FC236}">
                <a16:creationId xmlns:a16="http://schemas.microsoft.com/office/drawing/2014/main" id="{0E1677B7-D6F7-9148-9CAA-031741FF8D6E}"/>
              </a:ext>
            </a:extLst>
          </p:cNvPr>
          <p:cNvSpPr>
            <a:spLocks noGrp="1"/>
          </p:cNvSpPr>
          <p:nvPr>
            <p:ph type="body" sz="quarter" idx="10" hasCustomPrompt="1"/>
          </p:nvPr>
        </p:nvSpPr>
        <p:spPr>
          <a:xfrm>
            <a:off x="6096000" y="3160696"/>
            <a:ext cx="4641273" cy="1333698"/>
          </a:xfrm>
          <a:prstGeom prst="rect">
            <a:avLst/>
          </a:prstGeom>
          <a:ln w="12700">
            <a:miter lim="400000"/>
          </a:ln>
        </p:spPr>
        <p:txBody>
          <a:bodyPr wrap="square" lIns="50800" tIns="50800" rIns="50800" bIns="50800">
            <a:spAutoFit/>
          </a:bodyPr>
          <a:lstStyle>
            <a:lvl1pPr marL="10317" indent="0" algn="l">
              <a:lnSpc>
                <a:spcPct val="100000"/>
              </a:lnSpc>
              <a:tabLst/>
              <a:defRPr kumimoji="0" lang="en-US" sz="2000" b="0" i="0" u="none" strike="noStrike" cap="none" spc="0" normalizeH="0" baseline="0" dirty="0" smtClean="0">
                <a:ln>
                  <a:noFill/>
                </a:ln>
                <a:solidFill>
                  <a:schemeClr val="accent1"/>
                </a:solidFill>
                <a:effectLst/>
                <a:uFillTx/>
                <a:latin typeface="FS Albert Pro Light" panose="02000503040000020004" pitchFamily="2" charset="0"/>
                <a:ea typeface="+mj-ea"/>
                <a:cs typeface="+mj-cs"/>
                <a:sym typeface="FSAlbertPro-Light"/>
              </a:defRPr>
            </a:lvl1pPr>
            <a:lvl2pPr marL="10317" indent="0" algn="l">
              <a:tabLst/>
              <a:defRPr kumimoji="0" lang="en-US" sz="2000" b="0" i="0" u="none" strike="noStrike" cap="none" spc="0" normalizeH="0" baseline="0" dirty="0" smtClean="0">
                <a:ln>
                  <a:noFill/>
                </a:ln>
                <a:solidFill>
                  <a:srgbClr val="FFFFFF"/>
                </a:solidFill>
                <a:effectLst/>
                <a:uFillTx/>
                <a:latin typeface="+mj-lt"/>
                <a:ea typeface="+mj-ea"/>
                <a:cs typeface="+mj-cs"/>
                <a:sym typeface="FSAlbertPro-Light"/>
              </a:defRPr>
            </a:lvl2pPr>
            <a:lvl3pPr marL="10317" indent="0" algn="l">
              <a:tabLst/>
              <a:defRPr kumimoji="0" lang="en-US" sz="2000" b="0" i="0" u="none" strike="noStrike" cap="none" spc="0" normalizeH="0" baseline="0" dirty="0" smtClean="0">
                <a:ln>
                  <a:noFill/>
                </a:ln>
                <a:solidFill>
                  <a:srgbClr val="FFFFFF"/>
                </a:solidFill>
                <a:effectLst/>
                <a:uFillTx/>
                <a:latin typeface="+mj-lt"/>
                <a:ea typeface="+mj-ea"/>
                <a:cs typeface="+mj-cs"/>
                <a:sym typeface="FSAlbertPro-Light"/>
              </a:defRPr>
            </a:lvl3pPr>
            <a:lvl4pPr marL="10317" indent="0" algn="l">
              <a:tabLst/>
              <a:defRPr kumimoji="0" lang="en-US" sz="2000" b="0" i="0" u="none" strike="noStrike" cap="none" spc="0" normalizeH="0" baseline="0" dirty="0" smtClean="0">
                <a:ln>
                  <a:noFill/>
                </a:ln>
                <a:solidFill>
                  <a:srgbClr val="FFFFFF"/>
                </a:solidFill>
                <a:effectLst/>
                <a:uFillTx/>
                <a:latin typeface="+mj-lt"/>
                <a:ea typeface="+mj-ea"/>
                <a:cs typeface="+mj-cs"/>
                <a:sym typeface="FSAlbertPro-Light"/>
              </a:defRPr>
            </a:lvl4pPr>
            <a:lvl5pPr marL="10317" indent="0" algn="l">
              <a:tabLst/>
              <a:defRPr kumimoji="0" lang="en-US" sz="2000" b="0" i="0" u="none" strike="noStrike" cap="none" spc="0" normalizeH="0" baseline="0" dirty="0">
                <a:ln>
                  <a:noFill/>
                </a:ln>
                <a:solidFill>
                  <a:srgbClr val="FFFFFF"/>
                </a:solidFill>
                <a:effectLst/>
                <a:uFillTx/>
                <a:latin typeface="+mj-lt"/>
                <a:ea typeface="+mj-ea"/>
                <a:cs typeface="+mj-cs"/>
                <a:sym typeface="FSAlbertPro-Light"/>
              </a:defRPr>
            </a:lvl5pPr>
          </a:lstStyle>
          <a:p>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 </a:t>
            </a:r>
            <a:r>
              <a:rPr lang="en-US" dirty="0" err="1"/>
              <a:t>audiam</a:t>
            </a:r>
            <a:r>
              <a:rPr lang="en-US" dirty="0"/>
              <a:t> </a:t>
            </a:r>
            <a:r>
              <a:rPr lang="en-US" dirty="0" err="1"/>
              <a:t>eum</a:t>
            </a:r>
            <a:r>
              <a:rPr lang="en-US" dirty="0"/>
              <a:t>. Eu </a:t>
            </a:r>
            <a:r>
              <a:rPr lang="en-US" dirty="0" err="1"/>
              <a:t>nam</a:t>
            </a:r>
            <a:r>
              <a:rPr lang="en-US" dirty="0"/>
              <a:t> </a:t>
            </a:r>
            <a:r>
              <a:rPr lang="en-US" dirty="0" err="1"/>
              <a:t>enim</a:t>
            </a:r>
            <a:r>
              <a:rPr lang="en-US" dirty="0"/>
              <a:t> </a:t>
            </a:r>
            <a:r>
              <a:rPr lang="en-US" dirty="0" err="1"/>
              <a:t>melius</a:t>
            </a:r>
            <a:r>
              <a:rPr lang="en-US" dirty="0"/>
              <a:t> </a:t>
            </a:r>
            <a:r>
              <a:rPr lang="en-US" dirty="0" err="1"/>
              <a:t>ocurreret</a:t>
            </a:r>
            <a:r>
              <a:rPr lang="en-US" dirty="0"/>
              <a:t>, </a:t>
            </a:r>
            <a:r>
              <a:rPr lang="en-US" dirty="0" err="1"/>
              <a:t>mei</a:t>
            </a:r>
            <a:r>
              <a:rPr lang="en-US" dirty="0"/>
              <a:t> </a:t>
            </a:r>
            <a:r>
              <a:rPr lang="en-US" dirty="0" err="1"/>
              <a:t>dicunt</a:t>
            </a:r>
            <a:r>
              <a:rPr lang="en-US" dirty="0"/>
              <a:t> </a:t>
            </a:r>
            <a:r>
              <a:rPr lang="en-US" dirty="0" err="1"/>
              <a:t>fastidii</a:t>
            </a:r>
            <a:r>
              <a:rPr lang="en-US" dirty="0"/>
              <a:t> </a:t>
            </a:r>
            <a:r>
              <a:rPr lang="en-US" dirty="0" err="1"/>
              <a:t>ei</a:t>
            </a:r>
            <a:r>
              <a:rPr lang="en-US" dirty="0"/>
              <a:t>. </a:t>
            </a:r>
            <a:r>
              <a:rPr lang="en-US" dirty="0" err="1"/>
              <a:t>Ea</a:t>
            </a:r>
            <a:r>
              <a:rPr lang="en-US" dirty="0"/>
              <a:t> </a:t>
            </a:r>
            <a:r>
              <a:rPr lang="en-US" dirty="0" err="1"/>
              <a:t>omnes</a:t>
            </a:r>
            <a:r>
              <a:rPr lang="en-US" dirty="0"/>
              <a:t> utroque </a:t>
            </a:r>
            <a:r>
              <a:rPr lang="en-US" dirty="0" err="1"/>
              <a:t>ius</a:t>
            </a:r>
            <a:r>
              <a:rPr lang="en-US" dirty="0"/>
              <a:t>, </a:t>
            </a:r>
            <a:r>
              <a:rPr lang="en-US" dirty="0" err="1"/>
              <a:t>elit</a:t>
            </a:r>
            <a:r>
              <a:rPr lang="en-US" dirty="0"/>
              <a:t> </a:t>
            </a:r>
            <a:r>
              <a:rPr lang="en-US" dirty="0" err="1"/>
              <a:t>iuvaret</a:t>
            </a:r>
            <a:r>
              <a:rPr lang="en-US" dirty="0"/>
              <a:t> has at.</a:t>
            </a:r>
          </a:p>
        </p:txBody>
      </p:sp>
      <p:sp>
        <p:nvSpPr>
          <p:cNvPr id="28" name="Picture Placeholder 4">
            <a:extLst>
              <a:ext uri="{FF2B5EF4-FFF2-40B4-BE49-F238E27FC236}">
                <a16:creationId xmlns:a16="http://schemas.microsoft.com/office/drawing/2014/main" id="{94096DA9-7259-4149-9F17-476911B620A9}"/>
              </a:ext>
            </a:extLst>
          </p:cNvPr>
          <p:cNvSpPr>
            <a:spLocks noGrp="1"/>
          </p:cNvSpPr>
          <p:nvPr>
            <p:ph type="pic" sz="quarter" idx="14" hasCustomPrompt="1"/>
          </p:nvPr>
        </p:nvSpPr>
        <p:spPr>
          <a:xfrm>
            <a:off x="281597" y="762001"/>
            <a:ext cx="5315640" cy="4779818"/>
          </a:xfrm>
          <a:prstGeom prst="roundRect">
            <a:avLst>
              <a:gd name="adj" fmla="val 3499"/>
            </a:avLst>
          </a:prstGeom>
        </p:spPr>
        <p:txBody>
          <a:bodyPr/>
          <a:lstStyle>
            <a:lvl1pPr>
              <a:defRPr>
                <a:solidFill>
                  <a:schemeClr val="accent1"/>
                </a:solidFill>
              </a:defRPr>
            </a:lvl1pPr>
          </a:lstStyle>
          <a:p>
            <a:r>
              <a:rPr lang="en-US" dirty="0"/>
              <a:t>Image</a:t>
            </a:r>
          </a:p>
        </p:txBody>
      </p:sp>
      <p:sp>
        <p:nvSpPr>
          <p:cNvPr id="18" name="Graphic 2">
            <a:extLst>
              <a:ext uri="{FF2B5EF4-FFF2-40B4-BE49-F238E27FC236}">
                <a16:creationId xmlns:a16="http://schemas.microsoft.com/office/drawing/2014/main" id="{AB83BEFB-43B8-3244-8EC6-41573BC81B34}"/>
              </a:ext>
            </a:extLst>
          </p:cNvPr>
          <p:cNvSpPr>
            <a:spLocks noChangeAspect="1"/>
          </p:cNvSpPr>
          <p:nvPr userDrawn="1"/>
        </p:nvSpPr>
        <p:spPr>
          <a:xfrm>
            <a:off x="8810851" y="0"/>
            <a:ext cx="3381150" cy="6313932"/>
          </a:xfrm>
          <a:custGeom>
            <a:avLst/>
            <a:gdLst>
              <a:gd name="connsiteX0" fmla="*/ 3386667 w 3672501"/>
              <a:gd name="connsiteY0" fmla="*/ 0 h 6858000"/>
              <a:gd name="connsiteX1" fmla="*/ 0 w 3672501"/>
              <a:gd name="connsiteY1" fmla="*/ 0 h 6858000"/>
              <a:gd name="connsiteX2" fmla="*/ 3386667 w 3672501"/>
              <a:gd name="connsiteY2" fmla="*/ 3429000 h 6858000"/>
              <a:gd name="connsiteX3" fmla="*/ 3386667 w 3672501"/>
              <a:gd name="connsiteY3" fmla="*/ 3429000 h 6858000"/>
              <a:gd name="connsiteX4" fmla="*/ 0 w 3672501"/>
              <a:gd name="connsiteY4" fmla="*/ 6858000 h 6858000"/>
              <a:gd name="connsiteX5" fmla="*/ 3672502 w 3672501"/>
              <a:gd name="connsiteY5" fmla="*/ 6858000 h 6858000"/>
              <a:gd name="connsiteX6" fmla="*/ 3672502 w 367250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2501" h="6858000">
                <a:moveTo>
                  <a:pt x="3386667" y="0"/>
                </a:moveTo>
                <a:lnTo>
                  <a:pt x="0" y="0"/>
                </a:lnTo>
                <a:cubicBezTo>
                  <a:pt x="1868089" y="5649"/>
                  <a:pt x="3381088" y="1537560"/>
                  <a:pt x="3386667" y="3429000"/>
                </a:cubicBezTo>
                <a:lnTo>
                  <a:pt x="3386667" y="3429000"/>
                </a:lnTo>
                <a:cubicBezTo>
                  <a:pt x="3386667" y="5322784"/>
                  <a:pt x="1870404" y="6858000"/>
                  <a:pt x="0" y="6858000"/>
                </a:cubicBezTo>
                <a:lnTo>
                  <a:pt x="3672502" y="6858000"/>
                </a:lnTo>
                <a:lnTo>
                  <a:pt x="3672502" y="0"/>
                </a:lnTo>
                <a:close/>
              </a:path>
            </a:pathLst>
          </a:custGeom>
          <a:solidFill>
            <a:schemeClr val="accent1"/>
          </a:solidFill>
          <a:ln w="67733" cap="flat">
            <a:noFill/>
            <a:prstDash val="solid"/>
            <a:miter/>
          </a:ln>
        </p:spPr>
        <p:txBody>
          <a:bodyPr rtlCol="0" anchor="ctr"/>
          <a:lstStyle/>
          <a:p>
            <a:endParaRPr lang="en-US" sz="900" b="0" i="0" dirty="0">
              <a:latin typeface="FS Albert Pro" panose="02000503040000020004" pitchFamily="2" charset="0"/>
            </a:endParaRPr>
          </a:p>
        </p:txBody>
      </p:sp>
      <p:grpSp>
        <p:nvGrpSpPr>
          <p:cNvPr id="29" name="Group 28">
            <a:extLst>
              <a:ext uri="{FF2B5EF4-FFF2-40B4-BE49-F238E27FC236}">
                <a16:creationId xmlns:a16="http://schemas.microsoft.com/office/drawing/2014/main" id="{99F253FA-3166-B643-8E92-A41C6D8FE693}"/>
              </a:ext>
            </a:extLst>
          </p:cNvPr>
          <p:cNvGrpSpPr/>
          <p:nvPr userDrawn="1"/>
        </p:nvGrpSpPr>
        <p:grpSpPr>
          <a:xfrm>
            <a:off x="-377" y="6309248"/>
            <a:ext cx="4183778" cy="553324"/>
            <a:chOff x="-755" y="12618496"/>
            <a:chExt cx="8367556" cy="1106648"/>
          </a:xfrm>
        </p:grpSpPr>
        <p:grpSp>
          <p:nvGrpSpPr>
            <p:cNvPr id="30" name="Group 29">
              <a:extLst>
                <a:ext uri="{FF2B5EF4-FFF2-40B4-BE49-F238E27FC236}">
                  <a16:creationId xmlns:a16="http://schemas.microsoft.com/office/drawing/2014/main" id="{A3ECED74-226C-294F-84EF-8C9E50D84141}"/>
                </a:ext>
              </a:extLst>
            </p:cNvPr>
            <p:cNvGrpSpPr/>
            <p:nvPr userDrawn="1"/>
          </p:nvGrpSpPr>
          <p:grpSpPr>
            <a:xfrm>
              <a:off x="1" y="12627864"/>
              <a:ext cx="8366800" cy="1097280"/>
              <a:chOff x="-58710091" y="-1"/>
              <a:chExt cx="77340167" cy="10058402"/>
            </a:xfrm>
            <a:solidFill>
              <a:schemeClr val="accent5"/>
            </a:solidFill>
          </p:grpSpPr>
          <p:pic>
            <p:nvPicPr>
              <p:cNvPr id="35" name="Graphic 34">
                <a:extLst>
                  <a:ext uri="{FF2B5EF4-FFF2-40B4-BE49-F238E27FC236}">
                    <a16:creationId xmlns:a16="http://schemas.microsoft.com/office/drawing/2014/main" id="{B2E98A41-0CD8-BE42-8991-AA0C5904CEF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6" name="Rectangle 35">
                <a:extLst>
                  <a:ext uri="{FF2B5EF4-FFF2-40B4-BE49-F238E27FC236}">
                    <a16:creationId xmlns:a16="http://schemas.microsoft.com/office/drawing/2014/main" id="{E5CA5614-2578-3943-A320-29AB9561029A}"/>
                  </a:ext>
                </a:extLst>
              </p:cNvPr>
              <p:cNvSpPr/>
              <p:nvPr userDrawn="1"/>
            </p:nvSpPr>
            <p:spPr>
              <a:xfrm>
                <a:off x="-58710091" y="-1"/>
                <a:ext cx="70902098"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grpSp>
          <p:nvGrpSpPr>
            <p:cNvPr id="31" name="Group 30">
              <a:extLst>
                <a:ext uri="{FF2B5EF4-FFF2-40B4-BE49-F238E27FC236}">
                  <a16:creationId xmlns:a16="http://schemas.microsoft.com/office/drawing/2014/main" id="{EC986F82-CAB1-7D46-8103-C03C19703C49}"/>
                </a:ext>
              </a:extLst>
            </p:cNvPr>
            <p:cNvGrpSpPr/>
            <p:nvPr userDrawn="1"/>
          </p:nvGrpSpPr>
          <p:grpSpPr>
            <a:xfrm>
              <a:off x="-755" y="12627864"/>
              <a:ext cx="2413264" cy="1097280"/>
              <a:chOff x="-3677406" y="-1"/>
              <a:chExt cx="22307482" cy="10058402"/>
            </a:xfrm>
          </p:grpSpPr>
          <p:pic>
            <p:nvPicPr>
              <p:cNvPr id="33" name="Graphic 32">
                <a:extLst>
                  <a:ext uri="{FF2B5EF4-FFF2-40B4-BE49-F238E27FC236}">
                    <a16:creationId xmlns:a16="http://schemas.microsoft.com/office/drawing/2014/main" id="{83AB1E9D-D732-9444-94B9-F067BA3800C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34" name="Rectangle 33">
                <a:extLst>
                  <a:ext uri="{FF2B5EF4-FFF2-40B4-BE49-F238E27FC236}">
                    <a16:creationId xmlns:a16="http://schemas.microsoft.com/office/drawing/2014/main" id="{96E5E8F0-1BF3-3F44-AB21-0BD5444E396F}"/>
                  </a:ext>
                </a:extLst>
              </p:cNvPr>
              <p:cNvSpPr/>
              <p:nvPr userDrawn="1"/>
            </p:nvSpPr>
            <p:spPr>
              <a:xfrm>
                <a:off x="-3677406" y="-1"/>
                <a:ext cx="15869404"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pic>
          <p:nvPicPr>
            <p:cNvPr id="32" name="Graphic 31">
              <a:extLst>
                <a:ext uri="{FF2B5EF4-FFF2-40B4-BE49-F238E27FC236}">
                  <a16:creationId xmlns:a16="http://schemas.microsoft.com/office/drawing/2014/main" id="{B4726056-6338-2D48-9A9A-7AE07968478E}"/>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3" name="Date Placeholder 2">
            <a:extLst>
              <a:ext uri="{FF2B5EF4-FFF2-40B4-BE49-F238E27FC236}">
                <a16:creationId xmlns:a16="http://schemas.microsoft.com/office/drawing/2014/main" id="{44825C22-6BB9-7C4C-9C3B-16DE249F6807}"/>
              </a:ext>
            </a:extLst>
          </p:cNvPr>
          <p:cNvSpPr>
            <a:spLocks noGrp="1"/>
          </p:cNvSpPr>
          <p:nvPr>
            <p:ph type="dt" sz="half" idx="15"/>
          </p:nvPr>
        </p:nvSpPr>
        <p:spPr/>
        <p:txBody>
          <a:bodyPr/>
          <a:lstStyle/>
          <a:p>
            <a:endParaRPr lang="en-US" dirty="0"/>
          </a:p>
        </p:txBody>
      </p:sp>
      <p:sp>
        <p:nvSpPr>
          <p:cNvPr id="4" name="Footer Placeholder 3">
            <a:extLst>
              <a:ext uri="{FF2B5EF4-FFF2-40B4-BE49-F238E27FC236}">
                <a16:creationId xmlns:a16="http://schemas.microsoft.com/office/drawing/2014/main" id="{7A92EF95-72E8-A24F-B74C-08019F5F159E}"/>
              </a:ext>
            </a:extLst>
          </p:cNvPr>
          <p:cNvSpPr>
            <a:spLocks noGrp="1"/>
          </p:cNvSpPr>
          <p:nvPr>
            <p:ph type="ftr" sz="quarter" idx="16"/>
          </p:nvPr>
        </p:nvSpPr>
        <p:spPr/>
        <p:txBody>
          <a:bodyPr/>
          <a:lstStyle/>
          <a:p>
            <a:pPr defTabSz="154751">
              <a:lnSpc>
                <a:spcPct val="120000"/>
              </a:lnSpc>
            </a:pPr>
            <a:r>
              <a:rPr lang="en-US"/>
              <a:t>AccuCath Ace™ Intravascular Catheter with BD Cue™ Needle Tracking System</a:t>
            </a:r>
            <a:endParaRPr lang="en-US" dirty="0"/>
          </a:p>
        </p:txBody>
      </p:sp>
      <p:sp>
        <p:nvSpPr>
          <p:cNvPr id="5" name="Slide Number Placeholder 4">
            <a:extLst>
              <a:ext uri="{FF2B5EF4-FFF2-40B4-BE49-F238E27FC236}">
                <a16:creationId xmlns:a16="http://schemas.microsoft.com/office/drawing/2014/main" id="{A46D12F2-714B-8D47-9458-BB4530F66029}"/>
              </a:ext>
            </a:extLst>
          </p:cNvPr>
          <p:cNvSpPr>
            <a:spLocks noGrp="1"/>
          </p:cNvSpPr>
          <p:nvPr>
            <p:ph type="sldNum" sz="quarter" idx="17"/>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197507008"/>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Image, Text &amp; Shape (Blue footer)">
    <p:spTree>
      <p:nvGrpSpPr>
        <p:cNvPr id="1" name=""/>
        <p:cNvGrpSpPr/>
        <p:nvPr/>
      </p:nvGrpSpPr>
      <p:grpSpPr>
        <a:xfrm>
          <a:off x="0" y="0"/>
          <a:ext cx="0" cy="0"/>
          <a:chOff x="0" y="0"/>
          <a:chExt cx="0" cy="0"/>
        </a:xfrm>
      </p:grpSpPr>
      <p:sp>
        <p:nvSpPr>
          <p:cNvPr id="23" name="Title 6">
            <a:extLst>
              <a:ext uri="{FF2B5EF4-FFF2-40B4-BE49-F238E27FC236}">
                <a16:creationId xmlns:a16="http://schemas.microsoft.com/office/drawing/2014/main" id="{E34B0B4B-9E31-8544-9975-432D741CB0A2}"/>
              </a:ext>
            </a:extLst>
          </p:cNvPr>
          <p:cNvSpPr>
            <a:spLocks noGrp="1"/>
          </p:cNvSpPr>
          <p:nvPr>
            <p:ph type="title" hasCustomPrompt="1"/>
          </p:nvPr>
        </p:nvSpPr>
        <p:spPr>
          <a:xfrm>
            <a:off x="6096000" y="1588977"/>
            <a:ext cx="4641273" cy="1012383"/>
          </a:xfrm>
          <a:prstGeom prst="rect">
            <a:avLst/>
          </a:prstGeom>
        </p:spPr>
        <p:txBody>
          <a:bodyPr anchor="t">
            <a:noAutofit/>
          </a:bodyPr>
          <a:lstStyle>
            <a:lvl1pPr>
              <a:lnSpc>
                <a:spcPct val="90000"/>
              </a:lnSpc>
              <a:defRPr sz="2999" spc="0" baseline="0">
                <a:solidFill>
                  <a:schemeClr val="accent1"/>
                </a:solidFill>
              </a:defRPr>
            </a:lvl1pPr>
          </a:lstStyle>
          <a:p>
            <a:r>
              <a:rPr lang="en-US" dirty="0"/>
              <a:t>Single image content slide. </a:t>
            </a:r>
            <a:br>
              <a:rPr lang="en-US" dirty="0"/>
            </a:br>
            <a:r>
              <a:rPr lang="en-US" dirty="0"/>
              <a:t>Lorem ipsum dolor sit </a:t>
            </a:r>
            <a:r>
              <a:rPr lang="en-US" dirty="0" err="1"/>
              <a:t>amet</a:t>
            </a:r>
            <a:endParaRPr lang="en-US" dirty="0"/>
          </a:p>
        </p:txBody>
      </p:sp>
      <p:sp>
        <p:nvSpPr>
          <p:cNvPr id="25" name="Text Placeholder 2">
            <a:extLst>
              <a:ext uri="{FF2B5EF4-FFF2-40B4-BE49-F238E27FC236}">
                <a16:creationId xmlns:a16="http://schemas.microsoft.com/office/drawing/2014/main" id="{0E1677B7-D6F7-9148-9CAA-031741FF8D6E}"/>
              </a:ext>
            </a:extLst>
          </p:cNvPr>
          <p:cNvSpPr>
            <a:spLocks noGrp="1"/>
          </p:cNvSpPr>
          <p:nvPr>
            <p:ph type="body" sz="quarter" idx="10" hasCustomPrompt="1"/>
          </p:nvPr>
        </p:nvSpPr>
        <p:spPr>
          <a:xfrm>
            <a:off x="6096000" y="3160696"/>
            <a:ext cx="4641273" cy="1333698"/>
          </a:xfrm>
          <a:prstGeom prst="rect">
            <a:avLst/>
          </a:prstGeom>
          <a:ln w="12700">
            <a:miter lim="400000"/>
          </a:ln>
        </p:spPr>
        <p:txBody>
          <a:bodyPr wrap="square" lIns="50800" tIns="50800" rIns="50800" bIns="50800">
            <a:spAutoFit/>
          </a:bodyPr>
          <a:lstStyle>
            <a:lvl1pPr marL="10317" indent="0" algn="l">
              <a:lnSpc>
                <a:spcPct val="100000"/>
              </a:lnSpc>
              <a:tabLst/>
              <a:defRPr kumimoji="0" lang="en-US" sz="2000" b="0" i="0" u="none" strike="noStrike" cap="none" spc="0" normalizeH="0" baseline="0" dirty="0" smtClean="0">
                <a:ln>
                  <a:noFill/>
                </a:ln>
                <a:solidFill>
                  <a:schemeClr val="accent1"/>
                </a:solidFill>
                <a:effectLst/>
                <a:uFillTx/>
                <a:latin typeface="FS Albert Pro Light" panose="02000503040000020004" pitchFamily="2" charset="0"/>
                <a:ea typeface="+mj-ea"/>
                <a:cs typeface="+mj-cs"/>
                <a:sym typeface="FSAlbertPro-Light"/>
              </a:defRPr>
            </a:lvl1pPr>
            <a:lvl2pPr marL="10317" indent="0" algn="l">
              <a:tabLst/>
              <a:defRPr kumimoji="0" lang="en-US" sz="2000" b="0" i="0" u="none" strike="noStrike" cap="none" spc="0" normalizeH="0" baseline="0" dirty="0" smtClean="0">
                <a:ln>
                  <a:noFill/>
                </a:ln>
                <a:solidFill>
                  <a:srgbClr val="FFFFFF"/>
                </a:solidFill>
                <a:effectLst/>
                <a:uFillTx/>
                <a:latin typeface="+mj-lt"/>
                <a:ea typeface="+mj-ea"/>
                <a:cs typeface="+mj-cs"/>
                <a:sym typeface="FSAlbertPro-Light"/>
              </a:defRPr>
            </a:lvl2pPr>
            <a:lvl3pPr marL="10317" indent="0" algn="l">
              <a:tabLst/>
              <a:defRPr kumimoji="0" lang="en-US" sz="2000" b="0" i="0" u="none" strike="noStrike" cap="none" spc="0" normalizeH="0" baseline="0" dirty="0" smtClean="0">
                <a:ln>
                  <a:noFill/>
                </a:ln>
                <a:solidFill>
                  <a:srgbClr val="FFFFFF"/>
                </a:solidFill>
                <a:effectLst/>
                <a:uFillTx/>
                <a:latin typeface="+mj-lt"/>
                <a:ea typeface="+mj-ea"/>
                <a:cs typeface="+mj-cs"/>
                <a:sym typeface="FSAlbertPro-Light"/>
              </a:defRPr>
            </a:lvl3pPr>
            <a:lvl4pPr marL="10317" indent="0" algn="l">
              <a:tabLst/>
              <a:defRPr kumimoji="0" lang="en-US" sz="2000" b="0" i="0" u="none" strike="noStrike" cap="none" spc="0" normalizeH="0" baseline="0" dirty="0" smtClean="0">
                <a:ln>
                  <a:noFill/>
                </a:ln>
                <a:solidFill>
                  <a:srgbClr val="FFFFFF"/>
                </a:solidFill>
                <a:effectLst/>
                <a:uFillTx/>
                <a:latin typeface="+mj-lt"/>
                <a:ea typeface="+mj-ea"/>
                <a:cs typeface="+mj-cs"/>
                <a:sym typeface="FSAlbertPro-Light"/>
              </a:defRPr>
            </a:lvl4pPr>
            <a:lvl5pPr marL="10317" indent="0" algn="l">
              <a:tabLst/>
              <a:defRPr kumimoji="0" lang="en-US" sz="2000" b="0" i="0" u="none" strike="noStrike" cap="none" spc="0" normalizeH="0" baseline="0" dirty="0">
                <a:ln>
                  <a:noFill/>
                </a:ln>
                <a:solidFill>
                  <a:srgbClr val="FFFFFF"/>
                </a:solidFill>
                <a:effectLst/>
                <a:uFillTx/>
                <a:latin typeface="+mj-lt"/>
                <a:ea typeface="+mj-ea"/>
                <a:cs typeface="+mj-cs"/>
                <a:sym typeface="FSAlbertPro-Light"/>
              </a:defRPr>
            </a:lvl5pPr>
          </a:lstStyle>
          <a:p>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 </a:t>
            </a:r>
            <a:r>
              <a:rPr lang="en-US" dirty="0" err="1"/>
              <a:t>audiam</a:t>
            </a:r>
            <a:r>
              <a:rPr lang="en-US" dirty="0"/>
              <a:t> </a:t>
            </a:r>
            <a:r>
              <a:rPr lang="en-US" dirty="0" err="1"/>
              <a:t>eum</a:t>
            </a:r>
            <a:r>
              <a:rPr lang="en-US" dirty="0"/>
              <a:t>. Eu </a:t>
            </a:r>
            <a:r>
              <a:rPr lang="en-US" dirty="0" err="1"/>
              <a:t>nam</a:t>
            </a:r>
            <a:r>
              <a:rPr lang="en-US" dirty="0"/>
              <a:t> </a:t>
            </a:r>
            <a:r>
              <a:rPr lang="en-US" dirty="0" err="1"/>
              <a:t>enim</a:t>
            </a:r>
            <a:r>
              <a:rPr lang="en-US" dirty="0"/>
              <a:t> </a:t>
            </a:r>
            <a:r>
              <a:rPr lang="en-US" dirty="0" err="1"/>
              <a:t>melius</a:t>
            </a:r>
            <a:r>
              <a:rPr lang="en-US" dirty="0"/>
              <a:t> </a:t>
            </a:r>
            <a:r>
              <a:rPr lang="en-US" dirty="0" err="1"/>
              <a:t>ocurreret</a:t>
            </a:r>
            <a:r>
              <a:rPr lang="en-US" dirty="0"/>
              <a:t>, </a:t>
            </a:r>
            <a:r>
              <a:rPr lang="en-US" dirty="0" err="1"/>
              <a:t>mei</a:t>
            </a:r>
            <a:r>
              <a:rPr lang="en-US" dirty="0"/>
              <a:t> </a:t>
            </a:r>
            <a:r>
              <a:rPr lang="en-US" dirty="0" err="1"/>
              <a:t>dicunt</a:t>
            </a:r>
            <a:r>
              <a:rPr lang="en-US" dirty="0"/>
              <a:t> </a:t>
            </a:r>
            <a:r>
              <a:rPr lang="en-US" dirty="0" err="1"/>
              <a:t>fastidii</a:t>
            </a:r>
            <a:r>
              <a:rPr lang="en-US" dirty="0"/>
              <a:t> </a:t>
            </a:r>
            <a:r>
              <a:rPr lang="en-US" dirty="0" err="1"/>
              <a:t>ei</a:t>
            </a:r>
            <a:r>
              <a:rPr lang="en-US" dirty="0"/>
              <a:t>. </a:t>
            </a:r>
            <a:r>
              <a:rPr lang="en-US" dirty="0" err="1"/>
              <a:t>Ea</a:t>
            </a:r>
            <a:r>
              <a:rPr lang="en-US" dirty="0"/>
              <a:t> </a:t>
            </a:r>
            <a:r>
              <a:rPr lang="en-US" dirty="0" err="1"/>
              <a:t>omnes</a:t>
            </a:r>
            <a:r>
              <a:rPr lang="en-US" dirty="0"/>
              <a:t> utroque </a:t>
            </a:r>
            <a:r>
              <a:rPr lang="en-US" dirty="0" err="1"/>
              <a:t>ius</a:t>
            </a:r>
            <a:r>
              <a:rPr lang="en-US" dirty="0"/>
              <a:t>, </a:t>
            </a:r>
            <a:r>
              <a:rPr lang="en-US" dirty="0" err="1"/>
              <a:t>elit</a:t>
            </a:r>
            <a:r>
              <a:rPr lang="en-US" dirty="0"/>
              <a:t> </a:t>
            </a:r>
            <a:r>
              <a:rPr lang="en-US" dirty="0" err="1"/>
              <a:t>iuvaret</a:t>
            </a:r>
            <a:r>
              <a:rPr lang="en-US" dirty="0"/>
              <a:t> has at.</a:t>
            </a:r>
          </a:p>
        </p:txBody>
      </p:sp>
      <p:sp>
        <p:nvSpPr>
          <p:cNvPr id="28" name="Picture Placeholder 4">
            <a:extLst>
              <a:ext uri="{FF2B5EF4-FFF2-40B4-BE49-F238E27FC236}">
                <a16:creationId xmlns:a16="http://schemas.microsoft.com/office/drawing/2014/main" id="{94096DA9-7259-4149-9F17-476911B620A9}"/>
              </a:ext>
            </a:extLst>
          </p:cNvPr>
          <p:cNvSpPr>
            <a:spLocks noGrp="1"/>
          </p:cNvSpPr>
          <p:nvPr>
            <p:ph type="pic" sz="quarter" idx="14" hasCustomPrompt="1"/>
          </p:nvPr>
        </p:nvSpPr>
        <p:spPr>
          <a:xfrm>
            <a:off x="281597" y="762001"/>
            <a:ext cx="5315640" cy="4779818"/>
          </a:xfrm>
          <a:prstGeom prst="roundRect">
            <a:avLst>
              <a:gd name="adj" fmla="val 3499"/>
            </a:avLst>
          </a:prstGeom>
        </p:spPr>
        <p:txBody>
          <a:bodyPr/>
          <a:lstStyle>
            <a:lvl1pPr>
              <a:defRPr>
                <a:solidFill>
                  <a:schemeClr val="accent1"/>
                </a:solidFill>
              </a:defRPr>
            </a:lvl1pPr>
          </a:lstStyle>
          <a:p>
            <a:r>
              <a:rPr lang="en-US" dirty="0"/>
              <a:t>Image</a:t>
            </a:r>
          </a:p>
        </p:txBody>
      </p:sp>
      <p:sp>
        <p:nvSpPr>
          <p:cNvPr id="18" name="Graphic 2">
            <a:extLst>
              <a:ext uri="{FF2B5EF4-FFF2-40B4-BE49-F238E27FC236}">
                <a16:creationId xmlns:a16="http://schemas.microsoft.com/office/drawing/2014/main" id="{AB83BEFB-43B8-3244-8EC6-41573BC81B34}"/>
              </a:ext>
            </a:extLst>
          </p:cNvPr>
          <p:cNvSpPr>
            <a:spLocks noChangeAspect="1"/>
          </p:cNvSpPr>
          <p:nvPr userDrawn="1"/>
        </p:nvSpPr>
        <p:spPr>
          <a:xfrm>
            <a:off x="8810851" y="0"/>
            <a:ext cx="3381150" cy="6313932"/>
          </a:xfrm>
          <a:custGeom>
            <a:avLst/>
            <a:gdLst>
              <a:gd name="connsiteX0" fmla="*/ 3386667 w 3672501"/>
              <a:gd name="connsiteY0" fmla="*/ 0 h 6858000"/>
              <a:gd name="connsiteX1" fmla="*/ 0 w 3672501"/>
              <a:gd name="connsiteY1" fmla="*/ 0 h 6858000"/>
              <a:gd name="connsiteX2" fmla="*/ 3386667 w 3672501"/>
              <a:gd name="connsiteY2" fmla="*/ 3429000 h 6858000"/>
              <a:gd name="connsiteX3" fmla="*/ 3386667 w 3672501"/>
              <a:gd name="connsiteY3" fmla="*/ 3429000 h 6858000"/>
              <a:gd name="connsiteX4" fmla="*/ 0 w 3672501"/>
              <a:gd name="connsiteY4" fmla="*/ 6858000 h 6858000"/>
              <a:gd name="connsiteX5" fmla="*/ 3672502 w 3672501"/>
              <a:gd name="connsiteY5" fmla="*/ 6858000 h 6858000"/>
              <a:gd name="connsiteX6" fmla="*/ 3672502 w 367250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2501" h="6858000">
                <a:moveTo>
                  <a:pt x="3386667" y="0"/>
                </a:moveTo>
                <a:lnTo>
                  <a:pt x="0" y="0"/>
                </a:lnTo>
                <a:cubicBezTo>
                  <a:pt x="1868089" y="5649"/>
                  <a:pt x="3381088" y="1537560"/>
                  <a:pt x="3386667" y="3429000"/>
                </a:cubicBezTo>
                <a:lnTo>
                  <a:pt x="3386667" y="3429000"/>
                </a:lnTo>
                <a:cubicBezTo>
                  <a:pt x="3386667" y="5322784"/>
                  <a:pt x="1870404" y="6858000"/>
                  <a:pt x="0" y="6858000"/>
                </a:cubicBezTo>
                <a:lnTo>
                  <a:pt x="3672502" y="6858000"/>
                </a:lnTo>
                <a:lnTo>
                  <a:pt x="3672502" y="0"/>
                </a:lnTo>
                <a:close/>
              </a:path>
            </a:pathLst>
          </a:custGeom>
          <a:solidFill>
            <a:schemeClr val="accent5"/>
          </a:solidFill>
          <a:ln w="67733" cap="flat">
            <a:noFill/>
            <a:prstDash val="solid"/>
            <a:miter/>
          </a:ln>
        </p:spPr>
        <p:txBody>
          <a:bodyPr rtlCol="0" anchor="ctr"/>
          <a:lstStyle/>
          <a:p>
            <a:endParaRPr lang="en-US" sz="900" b="0" i="0" dirty="0">
              <a:latin typeface="FS Albert Pro" panose="02000503040000020004" pitchFamily="2" charset="0"/>
            </a:endParaRPr>
          </a:p>
        </p:txBody>
      </p:sp>
      <p:grpSp>
        <p:nvGrpSpPr>
          <p:cNvPr id="29" name="Group 28">
            <a:extLst>
              <a:ext uri="{FF2B5EF4-FFF2-40B4-BE49-F238E27FC236}">
                <a16:creationId xmlns:a16="http://schemas.microsoft.com/office/drawing/2014/main" id="{75E1FE9B-6A37-A84F-AF9D-741C2446D0AD}"/>
              </a:ext>
            </a:extLst>
          </p:cNvPr>
          <p:cNvGrpSpPr/>
          <p:nvPr userDrawn="1"/>
        </p:nvGrpSpPr>
        <p:grpSpPr>
          <a:xfrm>
            <a:off x="0" y="6313932"/>
            <a:ext cx="4183778" cy="553324"/>
            <a:chOff x="-755" y="12618496"/>
            <a:chExt cx="8367556" cy="1106648"/>
          </a:xfrm>
        </p:grpSpPr>
        <p:grpSp>
          <p:nvGrpSpPr>
            <p:cNvPr id="30" name="Group 29">
              <a:extLst>
                <a:ext uri="{FF2B5EF4-FFF2-40B4-BE49-F238E27FC236}">
                  <a16:creationId xmlns:a16="http://schemas.microsoft.com/office/drawing/2014/main" id="{74A13386-EA9D-994E-95A4-BAF79B1F8132}"/>
                </a:ext>
              </a:extLst>
            </p:cNvPr>
            <p:cNvGrpSpPr/>
            <p:nvPr userDrawn="1"/>
          </p:nvGrpSpPr>
          <p:grpSpPr>
            <a:xfrm>
              <a:off x="1" y="12627864"/>
              <a:ext cx="8366800" cy="1097280"/>
              <a:chOff x="-58710091" y="-1"/>
              <a:chExt cx="77340167" cy="10058402"/>
            </a:xfrm>
            <a:solidFill>
              <a:schemeClr val="accent5"/>
            </a:solidFill>
          </p:grpSpPr>
          <p:pic>
            <p:nvPicPr>
              <p:cNvPr id="35" name="Graphic 34">
                <a:extLst>
                  <a:ext uri="{FF2B5EF4-FFF2-40B4-BE49-F238E27FC236}">
                    <a16:creationId xmlns:a16="http://schemas.microsoft.com/office/drawing/2014/main" id="{1C4F78AA-20FF-A742-882A-5FD2EDA36FC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6" name="Rectangle 35">
                <a:extLst>
                  <a:ext uri="{FF2B5EF4-FFF2-40B4-BE49-F238E27FC236}">
                    <a16:creationId xmlns:a16="http://schemas.microsoft.com/office/drawing/2014/main" id="{F243EACA-79B4-3144-BEF0-DE013214F1E6}"/>
                  </a:ext>
                </a:extLst>
              </p:cNvPr>
              <p:cNvSpPr/>
              <p:nvPr userDrawn="1"/>
            </p:nvSpPr>
            <p:spPr>
              <a:xfrm>
                <a:off x="-58710091" y="-1"/>
                <a:ext cx="70902098"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31" name="Group 30">
              <a:extLst>
                <a:ext uri="{FF2B5EF4-FFF2-40B4-BE49-F238E27FC236}">
                  <a16:creationId xmlns:a16="http://schemas.microsoft.com/office/drawing/2014/main" id="{D71AE38F-8554-4C4D-B428-65E491043E68}"/>
                </a:ext>
              </a:extLst>
            </p:cNvPr>
            <p:cNvGrpSpPr/>
            <p:nvPr userDrawn="1"/>
          </p:nvGrpSpPr>
          <p:grpSpPr>
            <a:xfrm>
              <a:off x="-755" y="12627864"/>
              <a:ext cx="2413264" cy="1097280"/>
              <a:chOff x="-3677406" y="-1"/>
              <a:chExt cx="22307482" cy="10058402"/>
            </a:xfrm>
          </p:grpSpPr>
          <p:pic>
            <p:nvPicPr>
              <p:cNvPr id="33" name="Graphic 32">
                <a:extLst>
                  <a:ext uri="{FF2B5EF4-FFF2-40B4-BE49-F238E27FC236}">
                    <a16:creationId xmlns:a16="http://schemas.microsoft.com/office/drawing/2014/main" id="{4E22BD29-02B6-8E40-8B34-7659F5F5D3A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34" name="Rectangle 33">
                <a:extLst>
                  <a:ext uri="{FF2B5EF4-FFF2-40B4-BE49-F238E27FC236}">
                    <a16:creationId xmlns:a16="http://schemas.microsoft.com/office/drawing/2014/main" id="{3EF496BC-A3F0-0749-B6F3-D5FCC3D77274}"/>
                  </a:ext>
                </a:extLst>
              </p:cNvPr>
              <p:cNvSpPr/>
              <p:nvPr userDrawn="1"/>
            </p:nvSpPr>
            <p:spPr>
              <a:xfrm>
                <a:off x="-3677406" y="-1"/>
                <a:ext cx="15869404" cy="10058402"/>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32" name="Graphic 31">
              <a:extLst>
                <a:ext uri="{FF2B5EF4-FFF2-40B4-BE49-F238E27FC236}">
                  <a16:creationId xmlns:a16="http://schemas.microsoft.com/office/drawing/2014/main" id="{4230042D-0C53-8C43-B463-4C24C20BB54A}"/>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3" name="Date Placeholder 2">
            <a:extLst>
              <a:ext uri="{FF2B5EF4-FFF2-40B4-BE49-F238E27FC236}">
                <a16:creationId xmlns:a16="http://schemas.microsoft.com/office/drawing/2014/main" id="{1C5EC443-8A84-CB4D-ACCF-57EB89BDB9FB}"/>
              </a:ext>
            </a:extLst>
          </p:cNvPr>
          <p:cNvSpPr>
            <a:spLocks noGrp="1"/>
          </p:cNvSpPr>
          <p:nvPr>
            <p:ph type="dt" sz="half" idx="15"/>
          </p:nvPr>
        </p:nvSpPr>
        <p:spPr/>
        <p:txBody>
          <a:bodyPr/>
          <a:lstStyle>
            <a:lvl1pPr>
              <a:defRPr>
                <a:solidFill>
                  <a:schemeClr val="bg1"/>
                </a:solidFill>
              </a:defRPr>
            </a:lvl1pPr>
          </a:lstStyle>
          <a:p>
            <a:endParaRPr lang="en-US" dirty="0"/>
          </a:p>
        </p:txBody>
      </p:sp>
      <p:sp>
        <p:nvSpPr>
          <p:cNvPr id="4" name="Footer Placeholder 3">
            <a:extLst>
              <a:ext uri="{FF2B5EF4-FFF2-40B4-BE49-F238E27FC236}">
                <a16:creationId xmlns:a16="http://schemas.microsoft.com/office/drawing/2014/main" id="{1157D488-D5F2-244E-9FC8-B9F853CDB216}"/>
              </a:ext>
            </a:extLst>
          </p:cNvPr>
          <p:cNvSpPr>
            <a:spLocks noGrp="1"/>
          </p:cNvSpPr>
          <p:nvPr>
            <p:ph type="ftr" sz="quarter" idx="16"/>
          </p:nvPr>
        </p:nvSpPr>
        <p:spPr/>
        <p:txBody>
          <a:bodyPr/>
          <a:lstStyle>
            <a:lvl1pPr>
              <a:defRPr>
                <a:solidFill>
                  <a:schemeClr val="bg1"/>
                </a:solidFill>
              </a:defRPr>
            </a:lvl1pPr>
          </a:lstStyle>
          <a:p>
            <a:pPr defTabSz="154751">
              <a:lnSpc>
                <a:spcPct val="120000"/>
              </a:lnSpc>
            </a:pPr>
            <a:r>
              <a:rPr lang="en-US"/>
              <a:t>AccuCath Ace™ Intravascular Catheter with BD Cue™ Needle Tracking System</a:t>
            </a:r>
            <a:endParaRPr lang="en-US" dirty="0"/>
          </a:p>
        </p:txBody>
      </p:sp>
      <p:sp>
        <p:nvSpPr>
          <p:cNvPr id="5" name="Slide Number Placeholder 4">
            <a:extLst>
              <a:ext uri="{FF2B5EF4-FFF2-40B4-BE49-F238E27FC236}">
                <a16:creationId xmlns:a16="http://schemas.microsoft.com/office/drawing/2014/main" id="{C5A718E8-CD61-2A42-9521-EEEF3536A759}"/>
              </a:ext>
            </a:extLst>
          </p:cNvPr>
          <p:cNvSpPr>
            <a:spLocks noGrp="1"/>
          </p:cNvSpPr>
          <p:nvPr>
            <p:ph type="sldNum" sz="quarter" idx="17"/>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48241309"/>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Image, Text &amp; Shape (Ultraviolet footer)">
    <p:spTree>
      <p:nvGrpSpPr>
        <p:cNvPr id="1" name=""/>
        <p:cNvGrpSpPr/>
        <p:nvPr/>
      </p:nvGrpSpPr>
      <p:grpSpPr>
        <a:xfrm>
          <a:off x="0" y="0"/>
          <a:ext cx="0" cy="0"/>
          <a:chOff x="0" y="0"/>
          <a:chExt cx="0" cy="0"/>
        </a:xfrm>
      </p:grpSpPr>
      <p:sp>
        <p:nvSpPr>
          <p:cNvPr id="23" name="Title 6">
            <a:extLst>
              <a:ext uri="{FF2B5EF4-FFF2-40B4-BE49-F238E27FC236}">
                <a16:creationId xmlns:a16="http://schemas.microsoft.com/office/drawing/2014/main" id="{E34B0B4B-9E31-8544-9975-432D741CB0A2}"/>
              </a:ext>
            </a:extLst>
          </p:cNvPr>
          <p:cNvSpPr>
            <a:spLocks noGrp="1"/>
          </p:cNvSpPr>
          <p:nvPr>
            <p:ph type="title" hasCustomPrompt="1"/>
          </p:nvPr>
        </p:nvSpPr>
        <p:spPr>
          <a:xfrm>
            <a:off x="6096000" y="1588977"/>
            <a:ext cx="4641273" cy="1012383"/>
          </a:xfrm>
          <a:prstGeom prst="rect">
            <a:avLst/>
          </a:prstGeom>
        </p:spPr>
        <p:txBody>
          <a:bodyPr anchor="t">
            <a:noAutofit/>
          </a:bodyPr>
          <a:lstStyle>
            <a:lvl1pPr>
              <a:lnSpc>
                <a:spcPct val="90000"/>
              </a:lnSpc>
              <a:defRPr sz="2999" spc="0" baseline="0">
                <a:solidFill>
                  <a:schemeClr val="accent1"/>
                </a:solidFill>
              </a:defRPr>
            </a:lvl1pPr>
          </a:lstStyle>
          <a:p>
            <a:r>
              <a:rPr lang="en-US" dirty="0"/>
              <a:t>Single image content slide. </a:t>
            </a:r>
            <a:br>
              <a:rPr lang="en-US" dirty="0"/>
            </a:br>
            <a:r>
              <a:rPr lang="en-US" dirty="0"/>
              <a:t>Lorem ipsum dolor sit </a:t>
            </a:r>
            <a:r>
              <a:rPr lang="en-US" dirty="0" err="1"/>
              <a:t>amet</a:t>
            </a:r>
            <a:endParaRPr lang="en-US" dirty="0"/>
          </a:p>
        </p:txBody>
      </p:sp>
      <p:sp>
        <p:nvSpPr>
          <p:cNvPr id="25" name="Text Placeholder 2">
            <a:extLst>
              <a:ext uri="{FF2B5EF4-FFF2-40B4-BE49-F238E27FC236}">
                <a16:creationId xmlns:a16="http://schemas.microsoft.com/office/drawing/2014/main" id="{0E1677B7-D6F7-9148-9CAA-031741FF8D6E}"/>
              </a:ext>
            </a:extLst>
          </p:cNvPr>
          <p:cNvSpPr>
            <a:spLocks noGrp="1"/>
          </p:cNvSpPr>
          <p:nvPr>
            <p:ph type="body" sz="quarter" idx="10" hasCustomPrompt="1"/>
          </p:nvPr>
        </p:nvSpPr>
        <p:spPr>
          <a:xfrm>
            <a:off x="6096000" y="3160696"/>
            <a:ext cx="4641273" cy="1333698"/>
          </a:xfrm>
          <a:prstGeom prst="rect">
            <a:avLst/>
          </a:prstGeom>
          <a:ln w="12700">
            <a:miter lim="400000"/>
          </a:ln>
        </p:spPr>
        <p:txBody>
          <a:bodyPr wrap="square" lIns="50800" tIns="50800" rIns="50800" bIns="50800">
            <a:spAutoFit/>
          </a:bodyPr>
          <a:lstStyle>
            <a:lvl1pPr marL="10317" indent="0" algn="l">
              <a:lnSpc>
                <a:spcPct val="100000"/>
              </a:lnSpc>
              <a:tabLst/>
              <a:defRPr kumimoji="0" lang="en-US" sz="2000" b="0" i="0" u="none" strike="noStrike" cap="none" spc="0" normalizeH="0" baseline="0" dirty="0" smtClean="0">
                <a:ln>
                  <a:noFill/>
                </a:ln>
                <a:solidFill>
                  <a:schemeClr val="accent1"/>
                </a:solidFill>
                <a:effectLst/>
                <a:uFillTx/>
                <a:latin typeface="FS Albert Pro Light" panose="02000503040000020004" pitchFamily="2" charset="0"/>
                <a:ea typeface="+mj-ea"/>
                <a:cs typeface="+mj-cs"/>
                <a:sym typeface="FSAlbertPro-Light"/>
              </a:defRPr>
            </a:lvl1pPr>
            <a:lvl2pPr marL="10317" indent="0" algn="l">
              <a:tabLst/>
              <a:defRPr kumimoji="0" lang="en-US" sz="2000" b="0" i="0" u="none" strike="noStrike" cap="none" spc="0" normalizeH="0" baseline="0" dirty="0" smtClean="0">
                <a:ln>
                  <a:noFill/>
                </a:ln>
                <a:solidFill>
                  <a:srgbClr val="FFFFFF"/>
                </a:solidFill>
                <a:effectLst/>
                <a:uFillTx/>
                <a:latin typeface="+mj-lt"/>
                <a:ea typeface="+mj-ea"/>
                <a:cs typeface="+mj-cs"/>
                <a:sym typeface="FSAlbertPro-Light"/>
              </a:defRPr>
            </a:lvl2pPr>
            <a:lvl3pPr marL="10317" indent="0" algn="l">
              <a:tabLst/>
              <a:defRPr kumimoji="0" lang="en-US" sz="2000" b="0" i="0" u="none" strike="noStrike" cap="none" spc="0" normalizeH="0" baseline="0" dirty="0" smtClean="0">
                <a:ln>
                  <a:noFill/>
                </a:ln>
                <a:solidFill>
                  <a:srgbClr val="FFFFFF"/>
                </a:solidFill>
                <a:effectLst/>
                <a:uFillTx/>
                <a:latin typeface="+mj-lt"/>
                <a:ea typeface="+mj-ea"/>
                <a:cs typeface="+mj-cs"/>
                <a:sym typeface="FSAlbertPro-Light"/>
              </a:defRPr>
            </a:lvl3pPr>
            <a:lvl4pPr marL="10317" indent="0" algn="l">
              <a:tabLst/>
              <a:defRPr kumimoji="0" lang="en-US" sz="2000" b="0" i="0" u="none" strike="noStrike" cap="none" spc="0" normalizeH="0" baseline="0" dirty="0" smtClean="0">
                <a:ln>
                  <a:noFill/>
                </a:ln>
                <a:solidFill>
                  <a:srgbClr val="FFFFFF"/>
                </a:solidFill>
                <a:effectLst/>
                <a:uFillTx/>
                <a:latin typeface="+mj-lt"/>
                <a:ea typeface="+mj-ea"/>
                <a:cs typeface="+mj-cs"/>
                <a:sym typeface="FSAlbertPro-Light"/>
              </a:defRPr>
            </a:lvl4pPr>
            <a:lvl5pPr marL="10317" indent="0" algn="l">
              <a:tabLst/>
              <a:defRPr kumimoji="0" lang="en-US" sz="2000" b="0" i="0" u="none" strike="noStrike" cap="none" spc="0" normalizeH="0" baseline="0" dirty="0">
                <a:ln>
                  <a:noFill/>
                </a:ln>
                <a:solidFill>
                  <a:srgbClr val="FFFFFF"/>
                </a:solidFill>
                <a:effectLst/>
                <a:uFillTx/>
                <a:latin typeface="+mj-lt"/>
                <a:ea typeface="+mj-ea"/>
                <a:cs typeface="+mj-cs"/>
                <a:sym typeface="FSAlbertPro-Light"/>
              </a:defRPr>
            </a:lvl5pPr>
          </a:lstStyle>
          <a:p>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 </a:t>
            </a:r>
            <a:r>
              <a:rPr lang="en-US" dirty="0" err="1"/>
              <a:t>audiam</a:t>
            </a:r>
            <a:r>
              <a:rPr lang="en-US" dirty="0"/>
              <a:t> </a:t>
            </a:r>
            <a:r>
              <a:rPr lang="en-US" dirty="0" err="1"/>
              <a:t>eum</a:t>
            </a:r>
            <a:r>
              <a:rPr lang="en-US" dirty="0"/>
              <a:t>. Eu </a:t>
            </a:r>
            <a:r>
              <a:rPr lang="en-US" dirty="0" err="1"/>
              <a:t>nam</a:t>
            </a:r>
            <a:r>
              <a:rPr lang="en-US" dirty="0"/>
              <a:t> </a:t>
            </a:r>
            <a:r>
              <a:rPr lang="en-US" dirty="0" err="1"/>
              <a:t>enim</a:t>
            </a:r>
            <a:r>
              <a:rPr lang="en-US" dirty="0"/>
              <a:t> </a:t>
            </a:r>
            <a:r>
              <a:rPr lang="en-US" dirty="0" err="1"/>
              <a:t>melius</a:t>
            </a:r>
            <a:r>
              <a:rPr lang="en-US" dirty="0"/>
              <a:t> </a:t>
            </a:r>
            <a:r>
              <a:rPr lang="en-US" dirty="0" err="1"/>
              <a:t>ocurreret</a:t>
            </a:r>
            <a:r>
              <a:rPr lang="en-US" dirty="0"/>
              <a:t>, </a:t>
            </a:r>
            <a:r>
              <a:rPr lang="en-US" dirty="0" err="1"/>
              <a:t>mei</a:t>
            </a:r>
            <a:r>
              <a:rPr lang="en-US" dirty="0"/>
              <a:t> </a:t>
            </a:r>
            <a:r>
              <a:rPr lang="en-US" dirty="0" err="1"/>
              <a:t>dicunt</a:t>
            </a:r>
            <a:r>
              <a:rPr lang="en-US" dirty="0"/>
              <a:t> </a:t>
            </a:r>
            <a:r>
              <a:rPr lang="en-US" dirty="0" err="1"/>
              <a:t>fastidii</a:t>
            </a:r>
            <a:r>
              <a:rPr lang="en-US" dirty="0"/>
              <a:t> </a:t>
            </a:r>
            <a:r>
              <a:rPr lang="en-US" dirty="0" err="1"/>
              <a:t>ei</a:t>
            </a:r>
            <a:r>
              <a:rPr lang="en-US" dirty="0"/>
              <a:t>. </a:t>
            </a:r>
            <a:r>
              <a:rPr lang="en-US" dirty="0" err="1"/>
              <a:t>Ea</a:t>
            </a:r>
            <a:r>
              <a:rPr lang="en-US" dirty="0"/>
              <a:t> </a:t>
            </a:r>
            <a:r>
              <a:rPr lang="en-US" dirty="0" err="1"/>
              <a:t>omnes</a:t>
            </a:r>
            <a:r>
              <a:rPr lang="en-US" dirty="0"/>
              <a:t> utroque </a:t>
            </a:r>
            <a:r>
              <a:rPr lang="en-US" dirty="0" err="1"/>
              <a:t>ius</a:t>
            </a:r>
            <a:r>
              <a:rPr lang="en-US" dirty="0"/>
              <a:t>, </a:t>
            </a:r>
            <a:r>
              <a:rPr lang="en-US" dirty="0" err="1"/>
              <a:t>elit</a:t>
            </a:r>
            <a:r>
              <a:rPr lang="en-US" dirty="0"/>
              <a:t> </a:t>
            </a:r>
            <a:r>
              <a:rPr lang="en-US" dirty="0" err="1"/>
              <a:t>iuvaret</a:t>
            </a:r>
            <a:r>
              <a:rPr lang="en-US" dirty="0"/>
              <a:t> has at.</a:t>
            </a:r>
          </a:p>
        </p:txBody>
      </p:sp>
      <p:sp>
        <p:nvSpPr>
          <p:cNvPr id="28" name="Picture Placeholder 4">
            <a:extLst>
              <a:ext uri="{FF2B5EF4-FFF2-40B4-BE49-F238E27FC236}">
                <a16:creationId xmlns:a16="http://schemas.microsoft.com/office/drawing/2014/main" id="{94096DA9-7259-4149-9F17-476911B620A9}"/>
              </a:ext>
            </a:extLst>
          </p:cNvPr>
          <p:cNvSpPr>
            <a:spLocks noGrp="1"/>
          </p:cNvSpPr>
          <p:nvPr>
            <p:ph type="pic" sz="quarter" idx="14" hasCustomPrompt="1"/>
          </p:nvPr>
        </p:nvSpPr>
        <p:spPr>
          <a:xfrm>
            <a:off x="281597" y="762001"/>
            <a:ext cx="5315640" cy="4779818"/>
          </a:xfrm>
          <a:prstGeom prst="roundRect">
            <a:avLst>
              <a:gd name="adj" fmla="val 3499"/>
            </a:avLst>
          </a:prstGeom>
        </p:spPr>
        <p:txBody>
          <a:bodyPr/>
          <a:lstStyle>
            <a:lvl1pPr>
              <a:defRPr>
                <a:solidFill>
                  <a:schemeClr val="accent1"/>
                </a:solidFill>
              </a:defRPr>
            </a:lvl1pPr>
          </a:lstStyle>
          <a:p>
            <a:r>
              <a:rPr lang="en-US" dirty="0"/>
              <a:t>Image</a:t>
            </a:r>
          </a:p>
        </p:txBody>
      </p:sp>
      <p:sp>
        <p:nvSpPr>
          <p:cNvPr id="18" name="Graphic 2">
            <a:extLst>
              <a:ext uri="{FF2B5EF4-FFF2-40B4-BE49-F238E27FC236}">
                <a16:creationId xmlns:a16="http://schemas.microsoft.com/office/drawing/2014/main" id="{AB83BEFB-43B8-3244-8EC6-41573BC81B34}"/>
              </a:ext>
            </a:extLst>
          </p:cNvPr>
          <p:cNvSpPr>
            <a:spLocks noChangeAspect="1"/>
          </p:cNvSpPr>
          <p:nvPr userDrawn="1"/>
        </p:nvSpPr>
        <p:spPr>
          <a:xfrm>
            <a:off x="8810851" y="0"/>
            <a:ext cx="3381150" cy="6313932"/>
          </a:xfrm>
          <a:custGeom>
            <a:avLst/>
            <a:gdLst>
              <a:gd name="connsiteX0" fmla="*/ 3386667 w 3672501"/>
              <a:gd name="connsiteY0" fmla="*/ 0 h 6858000"/>
              <a:gd name="connsiteX1" fmla="*/ 0 w 3672501"/>
              <a:gd name="connsiteY1" fmla="*/ 0 h 6858000"/>
              <a:gd name="connsiteX2" fmla="*/ 3386667 w 3672501"/>
              <a:gd name="connsiteY2" fmla="*/ 3429000 h 6858000"/>
              <a:gd name="connsiteX3" fmla="*/ 3386667 w 3672501"/>
              <a:gd name="connsiteY3" fmla="*/ 3429000 h 6858000"/>
              <a:gd name="connsiteX4" fmla="*/ 0 w 3672501"/>
              <a:gd name="connsiteY4" fmla="*/ 6858000 h 6858000"/>
              <a:gd name="connsiteX5" fmla="*/ 3672502 w 3672501"/>
              <a:gd name="connsiteY5" fmla="*/ 6858000 h 6858000"/>
              <a:gd name="connsiteX6" fmla="*/ 3672502 w 367250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2501" h="6858000">
                <a:moveTo>
                  <a:pt x="3386667" y="0"/>
                </a:moveTo>
                <a:lnTo>
                  <a:pt x="0" y="0"/>
                </a:lnTo>
                <a:cubicBezTo>
                  <a:pt x="1868089" y="5649"/>
                  <a:pt x="3381088" y="1537560"/>
                  <a:pt x="3386667" y="3429000"/>
                </a:cubicBezTo>
                <a:lnTo>
                  <a:pt x="3386667" y="3429000"/>
                </a:lnTo>
                <a:cubicBezTo>
                  <a:pt x="3386667" y="5322784"/>
                  <a:pt x="1870404" y="6858000"/>
                  <a:pt x="0" y="6858000"/>
                </a:cubicBezTo>
                <a:lnTo>
                  <a:pt x="3672502" y="6858000"/>
                </a:lnTo>
                <a:lnTo>
                  <a:pt x="3672502" y="0"/>
                </a:lnTo>
                <a:close/>
              </a:path>
            </a:pathLst>
          </a:custGeom>
          <a:solidFill>
            <a:schemeClr val="accent3"/>
          </a:solidFill>
          <a:ln w="67733" cap="flat">
            <a:noFill/>
            <a:prstDash val="solid"/>
            <a:miter/>
          </a:ln>
        </p:spPr>
        <p:txBody>
          <a:bodyPr rtlCol="0" anchor="ctr"/>
          <a:lstStyle/>
          <a:p>
            <a:endParaRPr lang="en-US" sz="900" b="0" i="0" dirty="0">
              <a:latin typeface="FS Albert Pro" panose="02000503040000020004" pitchFamily="2" charset="0"/>
            </a:endParaRPr>
          </a:p>
        </p:txBody>
      </p:sp>
      <p:grpSp>
        <p:nvGrpSpPr>
          <p:cNvPr id="16" name="Group 15">
            <a:extLst>
              <a:ext uri="{FF2B5EF4-FFF2-40B4-BE49-F238E27FC236}">
                <a16:creationId xmlns:a16="http://schemas.microsoft.com/office/drawing/2014/main" id="{C0806B28-DD8C-B840-9AFB-501FAA08E65F}"/>
              </a:ext>
            </a:extLst>
          </p:cNvPr>
          <p:cNvGrpSpPr/>
          <p:nvPr userDrawn="1"/>
        </p:nvGrpSpPr>
        <p:grpSpPr>
          <a:xfrm>
            <a:off x="-377" y="6307495"/>
            <a:ext cx="4183778" cy="555077"/>
            <a:chOff x="-755" y="12614990"/>
            <a:chExt cx="8367556" cy="1110154"/>
          </a:xfrm>
        </p:grpSpPr>
        <p:grpSp>
          <p:nvGrpSpPr>
            <p:cNvPr id="17" name="Group 16">
              <a:extLst>
                <a:ext uri="{FF2B5EF4-FFF2-40B4-BE49-F238E27FC236}">
                  <a16:creationId xmlns:a16="http://schemas.microsoft.com/office/drawing/2014/main" id="{BE7465E0-2468-A043-8CB8-93B8FC31FB57}"/>
                </a:ext>
              </a:extLst>
            </p:cNvPr>
            <p:cNvGrpSpPr/>
            <p:nvPr userDrawn="1"/>
          </p:nvGrpSpPr>
          <p:grpSpPr>
            <a:xfrm>
              <a:off x="1" y="12627864"/>
              <a:ext cx="8366800" cy="1097280"/>
              <a:chOff x="-58710091" y="-1"/>
              <a:chExt cx="77340167" cy="10058402"/>
            </a:xfrm>
            <a:solidFill>
              <a:schemeClr val="accent5"/>
            </a:solidFill>
          </p:grpSpPr>
          <p:pic>
            <p:nvPicPr>
              <p:cNvPr id="24" name="Graphic 23">
                <a:extLst>
                  <a:ext uri="{FF2B5EF4-FFF2-40B4-BE49-F238E27FC236}">
                    <a16:creationId xmlns:a16="http://schemas.microsoft.com/office/drawing/2014/main" id="{4E8102DE-C997-BA4D-B5B2-22DAA83BE91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26" name="Rectangle 25">
                <a:extLst>
                  <a:ext uri="{FF2B5EF4-FFF2-40B4-BE49-F238E27FC236}">
                    <a16:creationId xmlns:a16="http://schemas.microsoft.com/office/drawing/2014/main" id="{AC91469F-C2FC-7D4F-AF9D-B9DDEBF20228}"/>
                  </a:ext>
                </a:extLst>
              </p:cNvPr>
              <p:cNvSpPr/>
              <p:nvPr userDrawn="1"/>
            </p:nvSpPr>
            <p:spPr>
              <a:xfrm>
                <a:off x="-58710091" y="-1"/>
                <a:ext cx="70902098" cy="10058402"/>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19" name="Group 18">
              <a:extLst>
                <a:ext uri="{FF2B5EF4-FFF2-40B4-BE49-F238E27FC236}">
                  <a16:creationId xmlns:a16="http://schemas.microsoft.com/office/drawing/2014/main" id="{16F17C82-DC40-D14D-A1CD-D1D55432FF26}"/>
                </a:ext>
              </a:extLst>
            </p:cNvPr>
            <p:cNvGrpSpPr/>
            <p:nvPr userDrawn="1"/>
          </p:nvGrpSpPr>
          <p:grpSpPr>
            <a:xfrm>
              <a:off x="-755" y="12627864"/>
              <a:ext cx="2413264" cy="1097280"/>
              <a:chOff x="-3677406" y="-1"/>
              <a:chExt cx="22307482" cy="10058402"/>
            </a:xfrm>
            <a:solidFill>
              <a:schemeClr val="bg2"/>
            </a:solidFill>
          </p:grpSpPr>
          <p:pic>
            <p:nvPicPr>
              <p:cNvPr id="21" name="Graphic 20">
                <a:extLst>
                  <a:ext uri="{FF2B5EF4-FFF2-40B4-BE49-F238E27FC236}">
                    <a16:creationId xmlns:a16="http://schemas.microsoft.com/office/drawing/2014/main" id="{CEA4C99E-121D-9445-9B2E-AE0FBD43422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2" name="Rectangle 21">
                <a:extLst>
                  <a:ext uri="{FF2B5EF4-FFF2-40B4-BE49-F238E27FC236}">
                    <a16:creationId xmlns:a16="http://schemas.microsoft.com/office/drawing/2014/main" id="{785F32B9-658E-AC47-80FF-9D7B3C84A243}"/>
                  </a:ext>
                </a:extLst>
              </p:cNvPr>
              <p:cNvSpPr/>
              <p:nvPr userDrawn="1"/>
            </p:nvSpPr>
            <p:spPr>
              <a:xfrm>
                <a:off x="-3677406" y="-1"/>
                <a:ext cx="15869404"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20" name="Graphic 19">
              <a:extLst>
                <a:ext uri="{FF2B5EF4-FFF2-40B4-BE49-F238E27FC236}">
                  <a16:creationId xmlns:a16="http://schemas.microsoft.com/office/drawing/2014/main" id="{71ECA737-2080-A04C-9C83-38AAE205B63A}"/>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2" y="12614990"/>
              <a:ext cx="2024109" cy="1097280"/>
            </a:xfrm>
            <a:prstGeom prst="rect">
              <a:avLst/>
            </a:prstGeom>
          </p:spPr>
        </p:pic>
      </p:grpSp>
      <p:sp>
        <p:nvSpPr>
          <p:cNvPr id="3" name="Date Placeholder 2">
            <a:extLst>
              <a:ext uri="{FF2B5EF4-FFF2-40B4-BE49-F238E27FC236}">
                <a16:creationId xmlns:a16="http://schemas.microsoft.com/office/drawing/2014/main" id="{A6C472A8-4999-2347-BB8C-AD6005BBA01E}"/>
              </a:ext>
            </a:extLst>
          </p:cNvPr>
          <p:cNvSpPr>
            <a:spLocks noGrp="1"/>
          </p:cNvSpPr>
          <p:nvPr>
            <p:ph type="dt" sz="half" idx="15"/>
          </p:nvPr>
        </p:nvSpPr>
        <p:spPr/>
        <p:txBody>
          <a:bodyPr/>
          <a:lstStyle/>
          <a:p>
            <a:endParaRPr lang="en-US" dirty="0"/>
          </a:p>
        </p:txBody>
      </p:sp>
      <p:sp>
        <p:nvSpPr>
          <p:cNvPr id="4" name="Footer Placeholder 3">
            <a:extLst>
              <a:ext uri="{FF2B5EF4-FFF2-40B4-BE49-F238E27FC236}">
                <a16:creationId xmlns:a16="http://schemas.microsoft.com/office/drawing/2014/main" id="{9F671A82-172F-F64E-B53E-53D8126FB062}"/>
              </a:ext>
            </a:extLst>
          </p:cNvPr>
          <p:cNvSpPr>
            <a:spLocks noGrp="1"/>
          </p:cNvSpPr>
          <p:nvPr>
            <p:ph type="ftr" sz="quarter" idx="16"/>
          </p:nvPr>
        </p:nvSpPr>
        <p:spPr/>
        <p:txBody>
          <a:bodyPr/>
          <a:lstStyle/>
          <a:p>
            <a:pPr defTabSz="154751">
              <a:lnSpc>
                <a:spcPct val="120000"/>
              </a:lnSpc>
            </a:pPr>
            <a:r>
              <a:rPr lang="en-US"/>
              <a:t>AccuCath Ace™ Intravascular Catheter with BD Cue™ Needle Tracking System</a:t>
            </a:r>
            <a:endParaRPr lang="en-US" dirty="0"/>
          </a:p>
        </p:txBody>
      </p:sp>
      <p:sp>
        <p:nvSpPr>
          <p:cNvPr id="5" name="Slide Number Placeholder 4">
            <a:extLst>
              <a:ext uri="{FF2B5EF4-FFF2-40B4-BE49-F238E27FC236}">
                <a16:creationId xmlns:a16="http://schemas.microsoft.com/office/drawing/2014/main" id="{825707B0-6CA0-7849-8605-CC432E1809BC}"/>
              </a:ext>
            </a:extLst>
          </p:cNvPr>
          <p:cNvSpPr>
            <a:spLocks noGrp="1"/>
          </p:cNvSpPr>
          <p:nvPr>
            <p:ph type="sldNum" sz="quarter" idx="17"/>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65242742"/>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Round-corner image (Boosted footer)">
    <p:spTree>
      <p:nvGrpSpPr>
        <p:cNvPr id="1" name=""/>
        <p:cNvGrpSpPr/>
        <p:nvPr/>
      </p:nvGrpSpPr>
      <p:grpSpPr>
        <a:xfrm>
          <a:off x="0" y="0"/>
          <a:ext cx="0" cy="0"/>
          <a:chOff x="0" y="0"/>
          <a:chExt cx="0" cy="0"/>
        </a:xfrm>
      </p:grpSpPr>
      <p:sp>
        <p:nvSpPr>
          <p:cNvPr id="28" name="Picture Placeholder 4">
            <a:extLst>
              <a:ext uri="{FF2B5EF4-FFF2-40B4-BE49-F238E27FC236}">
                <a16:creationId xmlns:a16="http://schemas.microsoft.com/office/drawing/2014/main" id="{94096DA9-7259-4149-9F17-476911B620A9}"/>
              </a:ext>
            </a:extLst>
          </p:cNvPr>
          <p:cNvSpPr>
            <a:spLocks noGrp="1"/>
          </p:cNvSpPr>
          <p:nvPr>
            <p:ph type="pic" sz="quarter" idx="14" hasCustomPrompt="1"/>
          </p:nvPr>
        </p:nvSpPr>
        <p:spPr>
          <a:xfrm>
            <a:off x="267742" y="290946"/>
            <a:ext cx="11658600" cy="5760720"/>
          </a:xfrm>
          <a:prstGeom prst="roundRect">
            <a:avLst>
              <a:gd name="adj" fmla="val 3499"/>
            </a:avLst>
          </a:prstGeom>
        </p:spPr>
        <p:txBody>
          <a:bodyPr/>
          <a:lstStyle>
            <a:lvl1pPr>
              <a:defRPr>
                <a:solidFill>
                  <a:schemeClr val="accent1"/>
                </a:solidFill>
              </a:defRPr>
            </a:lvl1pPr>
          </a:lstStyle>
          <a:p>
            <a:r>
              <a:rPr lang="en-US" dirty="0"/>
              <a:t>Image</a:t>
            </a:r>
          </a:p>
        </p:txBody>
      </p:sp>
      <p:grpSp>
        <p:nvGrpSpPr>
          <p:cNvPr id="15" name="Group 14">
            <a:extLst>
              <a:ext uri="{FF2B5EF4-FFF2-40B4-BE49-F238E27FC236}">
                <a16:creationId xmlns:a16="http://schemas.microsoft.com/office/drawing/2014/main" id="{392F18FC-396B-6C46-BD7A-01F72888AAF6}"/>
              </a:ext>
            </a:extLst>
          </p:cNvPr>
          <p:cNvGrpSpPr/>
          <p:nvPr userDrawn="1"/>
        </p:nvGrpSpPr>
        <p:grpSpPr>
          <a:xfrm>
            <a:off x="-377" y="6309248"/>
            <a:ext cx="4183778" cy="553324"/>
            <a:chOff x="-755" y="12618496"/>
            <a:chExt cx="8367556" cy="1106648"/>
          </a:xfrm>
        </p:grpSpPr>
        <p:grpSp>
          <p:nvGrpSpPr>
            <p:cNvPr id="17" name="Group 16">
              <a:extLst>
                <a:ext uri="{FF2B5EF4-FFF2-40B4-BE49-F238E27FC236}">
                  <a16:creationId xmlns:a16="http://schemas.microsoft.com/office/drawing/2014/main" id="{5E90DB79-11E7-BE42-8547-9755C2F6CD33}"/>
                </a:ext>
              </a:extLst>
            </p:cNvPr>
            <p:cNvGrpSpPr/>
            <p:nvPr userDrawn="1"/>
          </p:nvGrpSpPr>
          <p:grpSpPr>
            <a:xfrm>
              <a:off x="1" y="12627864"/>
              <a:ext cx="8366800" cy="1097280"/>
              <a:chOff x="-58710091" y="-1"/>
              <a:chExt cx="77340167" cy="10058402"/>
            </a:xfrm>
            <a:solidFill>
              <a:schemeClr val="accent5"/>
            </a:solidFill>
          </p:grpSpPr>
          <p:pic>
            <p:nvPicPr>
              <p:cNvPr id="29" name="Graphic 28">
                <a:extLst>
                  <a:ext uri="{FF2B5EF4-FFF2-40B4-BE49-F238E27FC236}">
                    <a16:creationId xmlns:a16="http://schemas.microsoft.com/office/drawing/2014/main" id="{3BE96D83-7E07-0E4A-8440-B6133634042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0" name="Rectangle 29">
                <a:extLst>
                  <a:ext uri="{FF2B5EF4-FFF2-40B4-BE49-F238E27FC236}">
                    <a16:creationId xmlns:a16="http://schemas.microsoft.com/office/drawing/2014/main" id="{0D3083B3-E531-4F4B-AF2F-A097D0A871E3}"/>
                  </a:ext>
                </a:extLst>
              </p:cNvPr>
              <p:cNvSpPr/>
              <p:nvPr userDrawn="1"/>
            </p:nvSpPr>
            <p:spPr>
              <a:xfrm>
                <a:off x="-58710091" y="-1"/>
                <a:ext cx="70902098"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grpSp>
          <p:nvGrpSpPr>
            <p:cNvPr id="19" name="Group 18">
              <a:extLst>
                <a:ext uri="{FF2B5EF4-FFF2-40B4-BE49-F238E27FC236}">
                  <a16:creationId xmlns:a16="http://schemas.microsoft.com/office/drawing/2014/main" id="{7446520E-8D63-AA47-93D1-3DC8D2A1B7CA}"/>
                </a:ext>
              </a:extLst>
            </p:cNvPr>
            <p:cNvGrpSpPr/>
            <p:nvPr userDrawn="1"/>
          </p:nvGrpSpPr>
          <p:grpSpPr>
            <a:xfrm>
              <a:off x="-755" y="12627864"/>
              <a:ext cx="2413264" cy="1097280"/>
              <a:chOff x="-3677406" y="-1"/>
              <a:chExt cx="22307482" cy="10058402"/>
            </a:xfrm>
          </p:grpSpPr>
          <p:pic>
            <p:nvPicPr>
              <p:cNvPr id="21" name="Graphic 20">
                <a:extLst>
                  <a:ext uri="{FF2B5EF4-FFF2-40B4-BE49-F238E27FC236}">
                    <a16:creationId xmlns:a16="http://schemas.microsoft.com/office/drawing/2014/main" id="{A8CB362B-5CB2-A74A-AD48-0BBE245FEF9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6" name="Rectangle 25">
                <a:extLst>
                  <a:ext uri="{FF2B5EF4-FFF2-40B4-BE49-F238E27FC236}">
                    <a16:creationId xmlns:a16="http://schemas.microsoft.com/office/drawing/2014/main" id="{3E3C8235-2E3E-E141-BE13-2BEF6C97879A}"/>
                  </a:ext>
                </a:extLst>
              </p:cNvPr>
              <p:cNvSpPr/>
              <p:nvPr userDrawn="1"/>
            </p:nvSpPr>
            <p:spPr>
              <a:xfrm>
                <a:off x="-3677406" y="-1"/>
                <a:ext cx="15869404"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pic>
          <p:nvPicPr>
            <p:cNvPr id="20" name="Graphic 19">
              <a:extLst>
                <a:ext uri="{FF2B5EF4-FFF2-40B4-BE49-F238E27FC236}">
                  <a16:creationId xmlns:a16="http://schemas.microsoft.com/office/drawing/2014/main" id="{BAF681DE-9066-5841-93F9-D57FF9E1ACDC}"/>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3" name="Date Placeholder 2">
            <a:extLst>
              <a:ext uri="{FF2B5EF4-FFF2-40B4-BE49-F238E27FC236}">
                <a16:creationId xmlns:a16="http://schemas.microsoft.com/office/drawing/2014/main" id="{AF40156B-2E95-894C-8110-BFE81CF4E5AD}"/>
              </a:ext>
            </a:extLst>
          </p:cNvPr>
          <p:cNvSpPr>
            <a:spLocks noGrp="1"/>
          </p:cNvSpPr>
          <p:nvPr>
            <p:ph type="dt" sz="half" idx="15"/>
          </p:nvPr>
        </p:nvSpPr>
        <p:spPr/>
        <p:txBody>
          <a:bodyPr/>
          <a:lstStyle/>
          <a:p>
            <a:endParaRPr lang="en-US" dirty="0"/>
          </a:p>
        </p:txBody>
      </p:sp>
      <p:sp>
        <p:nvSpPr>
          <p:cNvPr id="4" name="Footer Placeholder 3">
            <a:extLst>
              <a:ext uri="{FF2B5EF4-FFF2-40B4-BE49-F238E27FC236}">
                <a16:creationId xmlns:a16="http://schemas.microsoft.com/office/drawing/2014/main" id="{97619969-CB76-C347-8C69-BC7A644FBE5A}"/>
              </a:ext>
            </a:extLst>
          </p:cNvPr>
          <p:cNvSpPr>
            <a:spLocks noGrp="1"/>
          </p:cNvSpPr>
          <p:nvPr>
            <p:ph type="ftr" sz="quarter" idx="16"/>
          </p:nvPr>
        </p:nvSpPr>
        <p:spPr/>
        <p:txBody>
          <a:bodyPr/>
          <a:lstStyle/>
          <a:p>
            <a:pPr defTabSz="154751">
              <a:lnSpc>
                <a:spcPct val="120000"/>
              </a:lnSpc>
            </a:pPr>
            <a:r>
              <a:rPr lang="en-US"/>
              <a:t>AccuCath Ace™ Intravascular Catheter with BD Cue™ Needle Tracking System</a:t>
            </a:r>
            <a:endParaRPr lang="en-US" dirty="0"/>
          </a:p>
        </p:txBody>
      </p:sp>
      <p:sp>
        <p:nvSpPr>
          <p:cNvPr id="5" name="Slide Number Placeholder 4">
            <a:extLst>
              <a:ext uri="{FF2B5EF4-FFF2-40B4-BE49-F238E27FC236}">
                <a16:creationId xmlns:a16="http://schemas.microsoft.com/office/drawing/2014/main" id="{95051D94-AB3D-6E4F-AD72-54CFDD8ABB68}"/>
              </a:ext>
            </a:extLst>
          </p:cNvPr>
          <p:cNvSpPr>
            <a:spLocks noGrp="1"/>
          </p:cNvSpPr>
          <p:nvPr>
            <p:ph type="sldNum" sz="quarter" idx="17"/>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989696420"/>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Round-corner image (Blue footer)">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FFDE8C8-C03B-0C4C-94A5-E80E78ACD717}"/>
              </a:ext>
            </a:extLst>
          </p:cNvPr>
          <p:cNvGrpSpPr/>
          <p:nvPr userDrawn="1"/>
        </p:nvGrpSpPr>
        <p:grpSpPr>
          <a:xfrm>
            <a:off x="-377" y="6309248"/>
            <a:ext cx="4183778" cy="553324"/>
            <a:chOff x="-755" y="12618496"/>
            <a:chExt cx="8367556" cy="1106648"/>
          </a:xfrm>
        </p:grpSpPr>
        <p:grpSp>
          <p:nvGrpSpPr>
            <p:cNvPr id="16" name="Group 15">
              <a:extLst>
                <a:ext uri="{FF2B5EF4-FFF2-40B4-BE49-F238E27FC236}">
                  <a16:creationId xmlns:a16="http://schemas.microsoft.com/office/drawing/2014/main" id="{A0F11EF4-51D5-E84A-AEB0-28D96DB83EB6}"/>
                </a:ext>
              </a:extLst>
            </p:cNvPr>
            <p:cNvGrpSpPr/>
            <p:nvPr userDrawn="1"/>
          </p:nvGrpSpPr>
          <p:grpSpPr>
            <a:xfrm>
              <a:off x="1" y="12627864"/>
              <a:ext cx="8366800" cy="1097280"/>
              <a:chOff x="-58710091" y="-1"/>
              <a:chExt cx="77340167" cy="10058402"/>
            </a:xfrm>
            <a:solidFill>
              <a:schemeClr val="accent5"/>
            </a:solidFill>
          </p:grpSpPr>
          <p:pic>
            <p:nvPicPr>
              <p:cNvPr id="25" name="Graphic 24">
                <a:extLst>
                  <a:ext uri="{FF2B5EF4-FFF2-40B4-BE49-F238E27FC236}">
                    <a16:creationId xmlns:a16="http://schemas.microsoft.com/office/drawing/2014/main" id="{7457AADF-F9EE-F944-A4E3-ED31D5A5D80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27" name="Rectangle 26">
                <a:extLst>
                  <a:ext uri="{FF2B5EF4-FFF2-40B4-BE49-F238E27FC236}">
                    <a16:creationId xmlns:a16="http://schemas.microsoft.com/office/drawing/2014/main" id="{BA43365F-873C-2449-924D-C1B7ACB53F58}"/>
                  </a:ext>
                </a:extLst>
              </p:cNvPr>
              <p:cNvSpPr/>
              <p:nvPr userDrawn="1"/>
            </p:nvSpPr>
            <p:spPr>
              <a:xfrm>
                <a:off x="-58710091" y="-1"/>
                <a:ext cx="70902098"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18" name="Group 17">
              <a:extLst>
                <a:ext uri="{FF2B5EF4-FFF2-40B4-BE49-F238E27FC236}">
                  <a16:creationId xmlns:a16="http://schemas.microsoft.com/office/drawing/2014/main" id="{939B147B-2650-204D-934F-F8D6340CCA68}"/>
                </a:ext>
              </a:extLst>
            </p:cNvPr>
            <p:cNvGrpSpPr/>
            <p:nvPr userDrawn="1"/>
          </p:nvGrpSpPr>
          <p:grpSpPr>
            <a:xfrm>
              <a:off x="-755" y="12627864"/>
              <a:ext cx="2413264" cy="1097280"/>
              <a:chOff x="-3677406" y="-1"/>
              <a:chExt cx="22307482" cy="10058402"/>
            </a:xfrm>
          </p:grpSpPr>
          <p:pic>
            <p:nvPicPr>
              <p:cNvPr id="23" name="Graphic 22">
                <a:extLst>
                  <a:ext uri="{FF2B5EF4-FFF2-40B4-BE49-F238E27FC236}">
                    <a16:creationId xmlns:a16="http://schemas.microsoft.com/office/drawing/2014/main" id="{1A7C11D1-8E38-EF4F-99A6-6D87663D2A9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4" name="Rectangle 23">
                <a:extLst>
                  <a:ext uri="{FF2B5EF4-FFF2-40B4-BE49-F238E27FC236}">
                    <a16:creationId xmlns:a16="http://schemas.microsoft.com/office/drawing/2014/main" id="{1B8D9A58-4B07-7E4C-AC97-06BC6BAA4BA8}"/>
                  </a:ext>
                </a:extLst>
              </p:cNvPr>
              <p:cNvSpPr/>
              <p:nvPr userDrawn="1"/>
            </p:nvSpPr>
            <p:spPr>
              <a:xfrm>
                <a:off x="-3677406" y="-1"/>
                <a:ext cx="15869404" cy="10058402"/>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22" name="Graphic 21">
              <a:extLst>
                <a:ext uri="{FF2B5EF4-FFF2-40B4-BE49-F238E27FC236}">
                  <a16:creationId xmlns:a16="http://schemas.microsoft.com/office/drawing/2014/main" id="{E7700464-5443-A14C-ACB0-64EE93E9776B}"/>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28" name="Picture Placeholder 4">
            <a:extLst>
              <a:ext uri="{FF2B5EF4-FFF2-40B4-BE49-F238E27FC236}">
                <a16:creationId xmlns:a16="http://schemas.microsoft.com/office/drawing/2014/main" id="{94096DA9-7259-4149-9F17-476911B620A9}"/>
              </a:ext>
            </a:extLst>
          </p:cNvPr>
          <p:cNvSpPr>
            <a:spLocks noGrp="1"/>
          </p:cNvSpPr>
          <p:nvPr>
            <p:ph type="pic" sz="quarter" idx="14" hasCustomPrompt="1"/>
          </p:nvPr>
        </p:nvSpPr>
        <p:spPr>
          <a:xfrm>
            <a:off x="267742" y="290946"/>
            <a:ext cx="11658600" cy="5760720"/>
          </a:xfrm>
          <a:prstGeom prst="roundRect">
            <a:avLst>
              <a:gd name="adj" fmla="val 3499"/>
            </a:avLst>
          </a:prstGeom>
        </p:spPr>
        <p:txBody>
          <a:bodyPr/>
          <a:lstStyle>
            <a:lvl1pPr>
              <a:defRPr>
                <a:solidFill>
                  <a:schemeClr val="accent1"/>
                </a:solidFill>
              </a:defRPr>
            </a:lvl1pPr>
          </a:lstStyle>
          <a:p>
            <a:r>
              <a:rPr lang="en-US" dirty="0"/>
              <a:t>Image</a:t>
            </a:r>
          </a:p>
        </p:txBody>
      </p:sp>
      <p:sp>
        <p:nvSpPr>
          <p:cNvPr id="3" name="Date Placeholder 2">
            <a:extLst>
              <a:ext uri="{FF2B5EF4-FFF2-40B4-BE49-F238E27FC236}">
                <a16:creationId xmlns:a16="http://schemas.microsoft.com/office/drawing/2014/main" id="{20793EA7-964F-C54D-A3DB-E7E2FEDA948A}"/>
              </a:ext>
            </a:extLst>
          </p:cNvPr>
          <p:cNvSpPr>
            <a:spLocks noGrp="1"/>
          </p:cNvSpPr>
          <p:nvPr>
            <p:ph type="dt" sz="half" idx="15"/>
          </p:nvPr>
        </p:nvSpPr>
        <p:spPr/>
        <p:txBody>
          <a:bodyPr/>
          <a:lstStyle>
            <a:lvl1pPr>
              <a:defRPr>
                <a:solidFill>
                  <a:schemeClr val="bg1"/>
                </a:solidFill>
              </a:defRPr>
            </a:lvl1pPr>
          </a:lstStyle>
          <a:p>
            <a:endParaRPr lang="en-US" dirty="0"/>
          </a:p>
        </p:txBody>
      </p:sp>
      <p:sp>
        <p:nvSpPr>
          <p:cNvPr id="4" name="Footer Placeholder 3">
            <a:extLst>
              <a:ext uri="{FF2B5EF4-FFF2-40B4-BE49-F238E27FC236}">
                <a16:creationId xmlns:a16="http://schemas.microsoft.com/office/drawing/2014/main" id="{F2457BD3-5C2A-AA43-B956-36AF82A537E6}"/>
              </a:ext>
            </a:extLst>
          </p:cNvPr>
          <p:cNvSpPr>
            <a:spLocks noGrp="1"/>
          </p:cNvSpPr>
          <p:nvPr>
            <p:ph type="ftr" sz="quarter" idx="16"/>
          </p:nvPr>
        </p:nvSpPr>
        <p:spPr/>
        <p:txBody>
          <a:bodyPr/>
          <a:lstStyle>
            <a:lvl1pPr>
              <a:defRPr>
                <a:solidFill>
                  <a:schemeClr val="bg1"/>
                </a:solidFill>
              </a:defRPr>
            </a:lvl1pPr>
          </a:lstStyle>
          <a:p>
            <a:pPr defTabSz="154751">
              <a:lnSpc>
                <a:spcPct val="120000"/>
              </a:lnSpc>
            </a:pPr>
            <a:r>
              <a:rPr lang="en-US"/>
              <a:t>AccuCath Ace™ Intravascular Catheter with BD Cue™ Needle Tracking System</a:t>
            </a:r>
            <a:endParaRPr lang="en-US" dirty="0"/>
          </a:p>
        </p:txBody>
      </p:sp>
      <p:sp>
        <p:nvSpPr>
          <p:cNvPr id="5" name="Slide Number Placeholder 4">
            <a:extLst>
              <a:ext uri="{FF2B5EF4-FFF2-40B4-BE49-F238E27FC236}">
                <a16:creationId xmlns:a16="http://schemas.microsoft.com/office/drawing/2014/main" id="{754D73B8-DD47-8248-A369-43447F2C0A5E}"/>
              </a:ext>
            </a:extLst>
          </p:cNvPr>
          <p:cNvSpPr>
            <a:spLocks noGrp="1"/>
          </p:cNvSpPr>
          <p:nvPr>
            <p:ph type="sldNum" sz="quarter" idx="17"/>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60249052"/>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Round-corner image (Ultraviolet footer)">
    <p:spTree>
      <p:nvGrpSpPr>
        <p:cNvPr id="1" name=""/>
        <p:cNvGrpSpPr/>
        <p:nvPr/>
      </p:nvGrpSpPr>
      <p:grpSpPr>
        <a:xfrm>
          <a:off x="0" y="0"/>
          <a:ext cx="0" cy="0"/>
          <a:chOff x="0" y="0"/>
          <a:chExt cx="0" cy="0"/>
        </a:xfrm>
      </p:grpSpPr>
      <p:sp>
        <p:nvSpPr>
          <p:cNvPr id="28" name="Picture Placeholder 4">
            <a:extLst>
              <a:ext uri="{FF2B5EF4-FFF2-40B4-BE49-F238E27FC236}">
                <a16:creationId xmlns:a16="http://schemas.microsoft.com/office/drawing/2014/main" id="{94096DA9-7259-4149-9F17-476911B620A9}"/>
              </a:ext>
            </a:extLst>
          </p:cNvPr>
          <p:cNvSpPr>
            <a:spLocks noGrp="1"/>
          </p:cNvSpPr>
          <p:nvPr>
            <p:ph type="pic" sz="quarter" idx="14" hasCustomPrompt="1"/>
          </p:nvPr>
        </p:nvSpPr>
        <p:spPr>
          <a:xfrm>
            <a:off x="269748" y="290946"/>
            <a:ext cx="11658600" cy="5760720"/>
          </a:xfrm>
          <a:prstGeom prst="roundRect">
            <a:avLst>
              <a:gd name="adj" fmla="val 3499"/>
            </a:avLst>
          </a:prstGeom>
        </p:spPr>
        <p:txBody>
          <a:bodyPr/>
          <a:lstStyle>
            <a:lvl1pPr>
              <a:defRPr>
                <a:solidFill>
                  <a:schemeClr val="accent1"/>
                </a:solidFill>
              </a:defRPr>
            </a:lvl1pPr>
          </a:lstStyle>
          <a:p>
            <a:r>
              <a:rPr lang="en-US" dirty="0"/>
              <a:t>Image</a:t>
            </a:r>
          </a:p>
        </p:txBody>
      </p:sp>
      <p:grpSp>
        <p:nvGrpSpPr>
          <p:cNvPr id="15" name="Group 14">
            <a:extLst>
              <a:ext uri="{FF2B5EF4-FFF2-40B4-BE49-F238E27FC236}">
                <a16:creationId xmlns:a16="http://schemas.microsoft.com/office/drawing/2014/main" id="{03F4937E-BD86-CB49-B013-306F8CC98751}"/>
              </a:ext>
            </a:extLst>
          </p:cNvPr>
          <p:cNvGrpSpPr/>
          <p:nvPr userDrawn="1"/>
        </p:nvGrpSpPr>
        <p:grpSpPr>
          <a:xfrm>
            <a:off x="-377" y="6307495"/>
            <a:ext cx="4183778" cy="555077"/>
            <a:chOff x="-755" y="12614990"/>
            <a:chExt cx="8367556" cy="1110154"/>
          </a:xfrm>
        </p:grpSpPr>
        <p:grpSp>
          <p:nvGrpSpPr>
            <p:cNvPr id="17" name="Group 16">
              <a:extLst>
                <a:ext uri="{FF2B5EF4-FFF2-40B4-BE49-F238E27FC236}">
                  <a16:creationId xmlns:a16="http://schemas.microsoft.com/office/drawing/2014/main" id="{DF1258E2-2724-A447-8D5A-57603EC576D1}"/>
                </a:ext>
              </a:extLst>
            </p:cNvPr>
            <p:cNvGrpSpPr/>
            <p:nvPr userDrawn="1"/>
          </p:nvGrpSpPr>
          <p:grpSpPr>
            <a:xfrm>
              <a:off x="1" y="12627864"/>
              <a:ext cx="8366800" cy="1097280"/>
              <a:chOff x="-58710091" y="-1"/>
              <a:chExt cx="77340167" cy="10058402"/>
            </a:xfrm>
            <a:solidFill>
              <a:schemeClr val="accent5"/>
            </a:solidFill>
          </p:grpSpPr>
          <p:pic>
            <p:nvPicPr>
              <p:cNvPr id="29" name="Graphic 28">
                <a:extLst>
                  <a:ext uri="{FF2B5EF4-FFF2-40B4-BE49-F238E27FC236}">
                    <a16:creationId xmlns:a16="http://schemas.microsoft.com/office/drawing/2014/main" id="{1DC7B3C4-7502-674D-8927-F0253553B33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0" name="Rectangle 29">
                <a:extLst>
                  <a:ext uri="{FF2B5EF4-FFF2-40B4-BE49-F238E27FC236}">
                    <a16:creationId xmlns:a16="http://schemas.microsoft.com/office/drawing/2014/main" id="{FA0B6F8D-A7FC-964B-9212-258AAE38B638}"/>
                  </a:ext>
                </a:extLst>
              </p:cNvPr>
              <p:cNvSpPr/>
              <p:nvPr userDrawn="1"/>
            </p:nvSpPr>
            <p:spPr>
              <a:xfrm>
                <a:off x="-58710091" y="-1"/>
                <a:ext cx="70902098" cy="10058402"/>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19" name="Group 18">
              <a:extLst>
                <a:ext uri="{FF2B5EF4-FFF2-40B4-BE49-F238E27FC236}">
                  <a16:creationId xmlns:a16="http://schemas.microsoft.com/office/drawing/2014/main" id="{49860463-D88E-C04A-9EFE-99CA07BC8BDF}"/>
                </a:ext>
              </a:extLst>
            </p:cNvPr>
            <p:cNvGrpSpPr/>
            <p:nvPr userDrawn="1"/>
          </p:nvGrpSpPr>
          <p:grpSpPr>
            <a:xfrm>
              <a:off x="-755" y="12627864"/>
              <a:ext cx="2413264" cy="1097280"/>
              <a:chOff x="-3677406" y="-1"/>
              <a:chExt cx="22307482" cy="10058402"/>
            </a:xfrm>
            <a:solidFill>
              <a:schemeClr val="bg2"/>
            </a:solidFill>
          </p:grpSpPr>
          <p:pic>
            <p:nvPicPr>
              <p:cNvPr id="21" name="Graphic 20">
                <a:extLst>
                  <a:ext uri="{FF2B5EF4-FFF2-40B4-BE49-F238E27FC236}">
                    <a16:creationId xmlns:a16="http://schemas.microsoft.com/office/drawing/2014/main" id="{C286A1FA-5D19-DF48-8CE4-759F0E07146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6" name="Rectangle 25">
                <a:extLst>
                  <a:ext uri="{FF2B5EF4-FFF2-40B4-BE49-F238E27FC236}">
                    <a16:creationId xmlns:a16="http://schemas.microsoft.com/office/drawing/2014/main" id="{86958BFC-2200-C342-B4BE-355D07823397}"/>
                  </a:ext>
                </a:extLst>
              </p:cNvPr>
              <p:cNvSpPr/>
              <p:nvPr userDrawn="1"/>
            </p:nvSpPr>
            <p:spPr>
              <a:xfrm>
                <a:off x="-3677406" y="-1"/>
                <a:ext cx="15869404"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20" name="Graphic 19">
              <a:extLst>
                <a:ext uri="{FF2B5EF4-FFF2-40B4-BE49-F238E27FC236}">
                  <a16:creationId xmlns:a16="http://schemas.microsoft.com/office/drawing/2014/main" id="{9EE2C615-A33B-8144-BADB-AECE026C481C}"/>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2" y="12614990"/>
              <a:ext cx="2024109" cy="1097280"/>
            </a:xfrm>
            <a:prstGeom prst="rect">
              <a:avLst/>
            </a:prstGeom>
          </p:spPr>
        </p:pic>
      </p:grpSp>
      <p:sp>
        <p:nvSpPr>
          <p:cNvPr id="3" name="Date Placeholder 2">
            <a:extLst>
              <a:ext uri="{FF2B5EF4-FFF2-40B4-BE49-F238E27FC236}">
                <a16:creationId xmlns:a16="http://schemas.microsoft.com/office/drawing/2014/main" id="{9CAC9088-D5E0-3340-8F01-6D02244ED75F}"/>
              </a:ext>
            </a:extLst>
          </p:cNvPr>
          <p:cNvSpPr>
            <a:spLocks noGrp="1"/>
          </p:cNvSpPr>
          <p:nvPr>
            <p:ph type="dt" sz="half" idx="15"/>
          </p:nvPr>
        </p:nvSpPr>
        <p:spPr/>
        <p:txBody>
          <a:bodyPr/>
          <a:lstStyle/>
          <a:p>
            <a:endParaRPr lang="en-US" dirty="0"/>
          </a:p>
        </p:txBody>
      </p:sp>
      <p:sp>
        <p:nvSpPr>
          <p:cNvPr id="4" name="Footer Placeholder 3">
            <a:extLst>
              <a:ext uri="{FF2B5EF4-FFF2-40B4-BE49-F238E27FC236}">
                <a16:creationId xmlns:a16="http://schemas.microsoft.com/office/drawing/2014/main" id="{74057993-E661-1549-A220-0A94494F23A4}"/>
              </a:ext>
            </a:extLst>
          </p:cNvPr>
          <p:cNvSpPr>
            <a:spLocks noGrp="1"/>
          </p:cNvSpPr>
          <p:nvPr>
            <p:ph type="ftr" sz="quarter" idx="16"/>
          </p:nvPr>
        </p:nvSpPr>
        <p:spPr/>
        <p:txBody>
          <a:bodyPr/>
          <a:lstStyle/>
          <a:p>
            <a:pPr defTabSz="154751">
              <a:lnSpc>
                <a:spcPct val="120000"/>
              </a:lnSpc>
            </a:pPr>
            <a:r>
              <a:rPr lang="en-US"/>
              <a:t>AccuCath Ace™ Intravascular Catheter with BD Cue™ Needle Tracking System</a:t>
            </a:r>
            <a:endParaRPr lang="en-US" dirty="0"/>
          </a:p>
        </p:txBody>
      </p:sp>
      <p:sp>
        <p:nvSpPr>
          <p:cNvPr id="5" name="Slide Number Placeholder 4">
            <a:extLst>
              <a:ext uri="{FF2B5EF4-FFF2-40B4-BE49-F238E27FC236}">
                <a16:creationId xmlns:a16="http://schemas.microsoft.com/office/drawing/2014/main" id="{B0240D1C-6FC0-BC43-8D48-A851618A822A}"/>
              </a:ext>
            </a:extLst>
          </p:cNvPr>
          <p:cNvSpPr>
            <a:spLocks noGrp="1"/>
          </p:cNvSpPr>
          <p:nvPr>
            <p:ph type="sldNum" sz="quarter" idx="17"/>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75321365"/>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3 Column w images (Boosted foot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30E7D42-C2AC-D040-9FD2-D8E50E66A9D3}"/>
              </a:ext>
            </a:extLst>
          </p:cNvPr>
          <p:cNvSpPr>
            <a:spLocks noGrp="1"/>
          </p:cNvSpPr>
          <p:nvPr>
            <p:ph type="pic" sz="quarter" idx="10" hasCustomPrompt="1"/>
          </p:nvPr>
        </p:nvSpPr>
        <p:spPr>
          <a:xfrm>
            <a:off x="286848" y="2151300"/>
            <a:ext cx="3611880" cy="2651760"/>
          </a:xfrm>
          <a:prstGeom prst="roundRect">
            <a:avLst>
              <a:gd name="adj" fmla="val 3802"/>
            </a:avLst>
          </a:prstGeom>
        </p:spPr>
        <p:txBody>
          <a:bodyPr>
            <a:noAutofit/>
          </a:bodyPr>
          <a:lstStyle>
            <a:lvl1pPr>
              <a:defRPr>
                <a:solidFill>
                  <a:schemeClr val="accent1"/>
                </a:solidFill>
              </a:defRPr>
            </a:lvl1pPr>
          </a:lstStyle>
          <a:p>
            <a:r>
              <a:rPr lang="en-US" dirty="0"/>
              <a:t>Image</a:t>
            </a:r>
          </a:p>
        </p:txBody>
      </p:sp>
      <p:sp>
        <p:nvSpPr>
          <p:cNvPr id="16" name="Text Placeholder 7">
            <a:extLst>
              <a:ext uri="{FF2B5EF4-FFF2-40B4-BE49-F238E27FC236}">
                <a16:creationId xmlns:a16="http://schemas.microsoft.com/office/drawing/2014/main" id="{325A4A9A-DDDC-D340-8995-5D495AE35061}"/>
              </a:ext>
            </a:extLst>
          </p:cNvPr>
          <p:cNvSpPr>
            <a:spLocks noGrp="1"/>
          </p:cNvSpPr>
          <p:nvPr>
            <p:ph type="body" sz="quarter" idx="14" hasCustomPrompt="1"/>
          </p:nvPr>
        </p:nvSpPr>
        <p:spPr>
          <a:xfrm>
            <a:off x="252888" y="4991165"/>
            <a:ext cx="3645840" cy="1231557"/>
          </a:xfrm>
          <a:prstGeom prst="rect">
            <a:avLst/>
          </a:prstGeom>
        </p:spPr>
        <p:txBody>
          <a:bodyPr>
            <a:noAutofit/>
          </a:bodyPr>
          <a:lstStyle>
            <a:lvl1pPr>
              <a:lnSpc>
                <a:spcPct val="100000"/>
              </a:lnSpc>
              <a:defRPr lang="en-US" sz="1800" smtClean="0">
                <a:solidFill>
                  <a:schemeClr val="accent1"/>
                </a:solidFill>
                <a:effectLst/>
              </a:defRPr>
            </a:lvl1pPr>
            <a:lvl2pPr>
              <a:defRPr sz="2200">
                <a:solidFill>
                  <a:schemeClr val="tx2"/>
                </a:solidFill>
              </a:defRPr>
            </a:lvl2pPr>
            <a:lvl3pPr>
              <a:defRPr sz="2200">
                <a:solidFill>
                  <a:schemeClr val="tx2"/>
                </a:solidFill>
              </a:defRPr>
            </a:lvl3pPr>
            <a:lvl4pPr>
              <a:defRPr sz="2200">
                <a:solidFill>
                  <a:schemeClr val="tx2"/>
                </a:solidFill>
              </a:defRPr>
            </a:lvl4pPr>
            <a:lvl5pPr>
              <a:defRPr sz="2200">
                <a:solidFill>
                  <a:schemeClr val="tx2"/>
                </a:solidFill>
              </a:defRPr>
            </a:lvl5pPr>
          </a:lstStyle>
          <a:p>
            <a:r>
              <a:rPr lang="en-US" dirty="0">
                <a:solidFill>
                  <a:srgbClr val="06032F"/>
                </a:solidFill>
                <a:effectLst/>
                <a:latin typeface="FS Albert Pro Light" panose="02000503040000020004" pitchFamily="2" charset="0"/>
              </a:rPr>
              <a:t>Lorem ipsum dolor sit </a:t>
            </a:r>
            <a:r>
              <a:rPr lang="en-US" dirty="0" err="1">
                <a:solidFill>
                  <a:srgbClr val="06032F"/>
                </a:solidFill>
                <a:effectLst/>
                <a:latin typeface="FS Albert Pro Light" panose="02000503040000020004" pitchFamily="2" charset="0"/>
              </a:rPr>
              <a:t>amet</a:t>
            </a:r>
            <a:r>
              <a:rPr lang="en-US" dirty="0">
                <a:solidFill>
                  <a:srgbClr val="06032F"/>
                </a:solidFill>
                <a:effectLst/>
                <a:latin typeface="FS Albert Pro Light" panose="02000503040000020004" pitchFamily="2" charset="0"/>
              </a:rPr>
              <a:t>, an </a:t>
            </a:r>
          </a:p>
          <a:p>
            <a:r>
              <a:rPr lang="en-US" dirty="0">
                <a:solidFill>
                  <a:srgbClr val="06032F"/>
                </a:solidFill>
                <a:effectLst/>
                <a:latin typeface="FS Albert Pro Light" panose="02000503040000020004" pitchFamily="2" charset="0"/>
              </a:rPr>
              <a:t>minim </a:t>
            </a:r>
            <a:r>
              <a:rPr lang="en-US" dirty="0" err="1">
                <a:solidFill>
                  <a:srgbClr val="06032F"/>
                </a:solidFill>
                <a:effectLst/>
                <a:latin typeface="FS Albert Pro Light" panose="02000503040000020004" pitchFamily="2" charset="0"/>
              </a:rPr>
              <a:t>aeque</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inciderint</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mei</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mei</a:t>
            </a:r>
            <a:r>
              <a:rPr lang="en-US" dirty="0">
                <a:solidFill>
                  <a:srgbClr val="06032F"/>
                </a:solidFill>
                <a:effectLst/>
                <a:latin typeface="FS Albert Pro Light" panose="02000503040000020004" pitchFamily="2" charset="0"/>
              </a:rPr>
              <a:t> et </a:t>
            </a:r>
          </a:p>
          <a:p>
            <a:r>
              <a:rPr lang="en-US" dirty="0" err="1">
                <a:solidFill>
                  <a:srgbClr val="06032F"/>
                </a:solidFill>
                <a:effectLst/>
                <a:latin typeface="FS Albert Pro Light" panose="02000503040000020004" pitchFamily="2" charset="0"/>
              </a:rPr>
              <a:t>dicat</a:t>
            </a:r>
            <a:r>
              <a:rPr lang="en-US" dirty="0">
                <a:solidFill>
                  <a:srgbClr val="06032F"/>
                </a:solidFill>
                <a:effectLst/>
                <a:latin typeface="FS Albert Pro Light" panose="02000503040000020004" pitchFamily="2" charset="0"/>
              </a:rPr>
              <a:t> facer.</a:t>
            </a:r>
          </a:p>
        </p:txBody>
      </p:sp>
      <p:sp>
        <p:nvSpPr>
          <p:cNvPr id="15" name="Title 3">
            <a:extLst>
              <a:ext uri="{FF2B5EF4-FFF2-40B4-BE49-F238E27FC236}">
                <a16:creationId xmlns:a16="http://schemas.microsoft.com/office/drawing/2014/main" id="{357C9D71-E1E7-6D4E-A0DC-1C9D8160E008}"/>
              </a:ext>
            </a:extLst>
          </p:cNvPr>
          <p:cNvSpPr>
            <a:spLocks noGrp="1"/>
          </p:cNvSpPr>
          <p:nvPr>
            <p:ph type="title" hasCustomPrompt="1"/>
          </p:nvPr>
        </p:nvSpPr>
        <p:spPr>
          <a:xfrm>
            <a:off x="228600" y="228600"/>
            <a:ext cx="6400800" cy="914400"/>
          </a:xfrm>
          <a:prstGeom prst="rect">
            <a:avLst/>
          </a:prstGeom>
          <a:ln>
            <a:noFill/>
          </a:ln>
        </p:spPr>
        <p:txBody>
          <a:bodyPr anchor="t">
            <a:noAutofit/>
          </a:bodyPr>
          <a:lstStyle>
            <a:lvl1pPr>
              <a:lnSpc>
                <a:spcPct val="90000"/>
              </a:lnSpc>
              <a:defRPr sz="2999" spc="0" baseline="0">
                <a:solidFill>
                  <a:schemeClr val="accent1"/>
                </a:solidFill>
              </a:defRPr>
            </a:lvl1pPr>
          </a:lstStyle>
          <a:p>
            <a:r>
              <a:rPr lang="en-US" dirty="0"/>
              <a:t>Multiple image slides.</a:t>
            </a:r>
            <a:br>
              <a:rPr lang="en-US" dirty="0"/>
            </a:br>
            <a:r>
              <a:rPr lang="en-US" dirty="0"/>
              <a:t>Lorem ipsum dolor sit </a:t>
            </a:r>
            <a:r>
              <a:rPr lang="en-US" dirty="0" err="1"/>
              <a:t>amet</a:t>
            </a:r>
            <a:r>
              <a:rPr lang="en-US" dirty="0"/>
              <a:t>, an minim</a:t>
            </a:r>
          </a:p>
        </p:txBody>
      </p:sp>
      <p:sp>
        <p:nvSpPr>
          <p:cNvPr id="25" name="Picture Placeholder 4">
            <a:extLst>
              <a:ext uri="{FF2B5EF4-FFF2-40B4-BE49-F238E27FC236}">
                <a16:creationId xmlns:a16="http://schemas.microsoft.com/office/drawing/2014/main" id="{3715A730-0836-BD49-9CC2-98A4DBEE2A20}"/>
              </a:ext>
            </a:extLst>
          </p:cNvPr>
          <p:cNvSpPr>
            <a:spLocks noGrp="1"/>
          </p:cNvSpPr>
          <p:nvPr>
            <p:ph type="pic" sz="quarter" idx="20" hasCustomPrompt="1"/>
          </p:nvPr>
        </p:nvSpPr>
        <p:spPr>
          <a:xfrm>
            <a:off x="4290060" y="2151300"/>
            <a:ext cx="3611880" cy="2651760"/>
          </a:xfrm>
          <a:prstGeom prst="roundRect">
            <a:avLst>
              <a:gd name="adj" fmla="val 3802"/>
            </a:avLst>
          </a:prstGeom>
        </p:spPr>
        <p:txBody>
          <a:bodyPr>
            <a:noAutofit/>
          </a:bodyPr>
          <a:lstStyle>
            <a:lvl1pPr>
              <a:defRPr>
                <a:solidFill>
                  <a:schemeClr val="accent1"/>
                </a:solidFill>
              </a:defRPr>
            </a:lvl1pPr>
          </a:lstStyle>
          <a:p>
            <a:r>
              <a:rPr lang="en-US" dirty="0"/>
              <a:t>Image</a:t>
            </a:r>
          </a:p>
        </p:txBody>
      </p:sp>
      <p:sp>
        <p:nvSpPr>
          <p:cNvPr id="26" name="Picture Placeholder 4">
            <a:extLst>
              <a:ext uri="{FF2B5EF4-FFF2-40B4-BE49-F238E27FC236}">
                <a16:creationId xmlns:a16="http://schemas.microsoft.com/office/drawing/2014/main" id="{22C43E00-08E2-7A46-AD98-846AFE853F0B}"/>
              </a:ext>
            </a:extLst>
          </p:cNvPr>
          <p:cNvSpPr>
            <a:spLocks noGrp="1"/>
          </p:cNvSpPr>
          <p:nvPr>
            <p:ph type="pic" sz="quarter" idx="21" hasCustomPrompt="1"/>
          </p:nvPr>
        </p:nvSpPr>
        <p:spPr>
          <a:xfrm>
            <a:off x="8312653" y="2151300"/>
            <a:ext cx="3611880" cy="2651760"/>
          </a:xfrm>
          <a:prstGeom prst="roundRect">
            <a:avLst>
              <a:gd name="adj" fmla="val 3802"/>
            </a:avLst>
          </a:prstGeom>
        </p:spPr>
        <p:txBody>
          <a:bodyPr>
            <a:noAutofit/>
          </a:bodyPr>
          <a:lstStyle>
            <a:lvl1pPr>
              <a:defRPr>
                <a:solidFill>
                  <a:schemeClr val="accent1"/>
                </a:solidFill>
              </a:defRPr>
            </a:lvl1pPr>
          </a:lstStyle>
          <a:p>
            <a:r>
              <a:rPr lang="en-US" dirty="0"/>
              <a:t>Image</a:t>
            </a:r>
          </a:p>
        </p:txBody>
      </p:sp>
      <p:sp>
        <p:nvSpPr>
          <p:cNvPr id="27" name="Text Placeholder 7">
            <a:extLst>
              <a:ext uri="{FF2B5EF4-FFF2-40B4-BE49-F238E27FC236}">
                <a16:creationId xmlns:a16="http://schemas.microsoft.com/office/drawing/2014/main" id="{374A4BBF-FADF-D543-BF41-144A5C7D2921}"/>
              </a:ext>
            </a:extLst>
          </p:cNvPr>
          <p:cNvSpPr>
            <a:spLocks noGrp="1"/>
          </p:cNvSpPr>
          <p:nvPr>
            <p:ph type="body" sz="quarter" idx="22" hasCustomPrompt="1"/>
          </p:nvPr>
        </p:nvSpPr>
        <p:spPr>
          <a:xfrm>
            <a:off x="4275844" y="4991165"/>
            <a:ext cx="3626097" cy="1231557"/>
          </a:xfrm>
          <a:prstGeom prst="rect">
            <a:avLst/>
          </a:prstGeom>
        </p:spPr>
        <p:txBody>
          <a:bodyPr>
            <a:noAutofit/>
          </a:bodyPr>
          <a:lstStyle>
            <a:lvl1pPr>
              <a:lnSpc>
                <a:spcPct val="100000"/>
              </a:lnSpc>
              <a:defRPr lang="en-US" sz="1800" smtClean="0">
                <a:solidFill>
                  <a:schemeClr val="accent1"/>
                </a:solidFill>
                <a:effectLst/>
              </a:defRPr>
            </a:lvl1pPr>
            <a:lvl2pPr>
              <a:defRPr sz="2200">
                <a:solidFill>
                  <a:schemeClr val="tx2"/>
                </a:solidFill>
              </a:defRPr>
            </a:lvl2pPr>
            <a:lvl3pPr>
              <a:defRPr sz="2200">
                <a:solidFill>
                  <a:schemeClr val="tx2"/>
                </a:solidFill>
              </a:defRPr>
            </a:lvl3pPr>
            <a:lvl4pPr>
              <a:defRPr sz="2200">
                <a:solidFill>
                  <a:schemeClr val="tx2"/>
                </a:solidFill>
              </a:defRPr>
            </a:lvl4pPr>
            <a:lvl5pPr>
              <a:defRPr sz="2200">
                <a:solidFill>
                  <a:schemeClr val="tx2"/>
                </a:solidFill>
              </a:defRPr>
            </a:lvl5pPr>
          </a:lstStyle>
          <a:p>
            <a:r>
              <a:rPr lang="en-US" dirty="0">
                <a:solidFill>
                  <a:srgbClr val="06032F"/>
                </a:solidFill>
                <a:effectLst/>
                <a:latin typeface="FS Albert Pro Light" panose="02000503040000020004" pitchFamily="2" charset="0"/>
              </a:rPr>
              <a:t>Lorem ipsum dolor sit </a:t>
            </a:r>
            <a:r>
              <a:rPr lang="en-US" dirty="0" err="1">
                <a:solidFill>
                  <a:srgbClr val="06032F"/>
                </a:solidFill>
                <a:effectLst/>
                <a:latin typeface="FS Albert Pro Light" panose="02000503040000020004" pitchFamily="2" charset="0"/>
              </a:rPr>
              <a:t>amet</a:t>
            </a:r>
            <a:r>
              <a:rPr lang="en-US" dirty="0">
                <a:solidFill>
                  <a:srgbClr val="06032F"/>
                </a:solidFill>
                <a:effectLst/>
                <a:latin typeface="FS Albert Pro Light" panose="02000503040000020004" pitchFamily="2" charset="0"/>
              </a:rPr>
              <a:t>, an </a:t>
            </a:r>
          </a:p>
          <a:p>
            <a:r>
              <a:rPr lang="en-US" dirty="0">
                <a:solidFill>
                  <a:srgbClr val="06032F"/>
                </a:solidFill>
                <a:effectLst/>
                <a:latin typeface="FS Albert Pro Light" panose="02000503040000020004" pitchFamily="2" charset="0"/>
              </a:rPr>
              <a:t>minim </a:t>
            </a:r>
            <a:r>
              <a:rPr lang="en-US" dirty="0" err="1">
                <a:solidFill>
                  <a:srgbClr val="06032F"/>
                </a:solidFill>
                <a:effectLst/>
                <a:latin typeface="FS Albert Pro Light" panose="02000503040000020004" pitchFamily="2" charset="0"/>
              </a:rPr>
              <a:t>aeque</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inciderint</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mei</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mei</a:t>
            </a:r>
            <a:r>
              <a:rPr lang="en-US" dirty="0">
                <a:solidFill>
                  <a:srgbClr val="06032F"/>
                </a:solidFill>
                <a:effectLst/>
                <a:latin typeface="FS Albert Pro Light" panose="02000503040000020004" pitchFamily="2" charset="0"/>
              </a:rPr>
              <a:t> et </a:t>
            </a:r>
          </a:p>
          <a:p>
            <a:r>
              <a:rPr lang="en-US" dirty="0" err="1">
                <a:solidFill>
                  <a:srgbClr val="06032F"/>
                </a:solidFill>
                <a:effectLst/>
                <a:latin typeface="FS Albert Pro Light" panose="02000503040000020004" pitchFamily="2" charset="0"/>
              </a:rPr>
              <a:t>dicat</a:t>
            </a:r>
            <a:r>
              <a:rPr lang="en-US" dirty="0">
                <a:solidFill>
                  <a:srgbClr val="06032F"/>
                </a:solidFill>
                <a:effectLst/>
                <a:latin typeface="FS Albert Pro Light" panose="02000503040000020004" pitchFamily="2" charset="0"/>
              </a:rPr>
              <a:t> facer.</a:t>
            </a:r>
          </a:p>
        </p:txBody>
      </p:sp>
      <p:sp>
        <p:nvSpPr>
          <p:cNvPr id="28" name="Text Placeholder 7">
            <a:extLst>
              <a:ext uri="{FF2B5EF4-FFF2-40B4-BE49-F238E27FC236}">
                <a16:creationId xmlns:a16="http://schemas.microsoft.com/office/drawing/2014/main" id="{2D7B892C-F9B7-5C4A-9B77-2C67ED3A444F}"/>
              </a:ext>
            </a:extLst>
          </p:cNvPr>
          <p:cNvSpPr>
            <a:spLocks noGrp="1"/>
          </p:cNvSpPr>
          <p:nvPr>
            <p:ph type="body" sz="quarter" idx="23" hasCustomPrompt="1"/>
          </p:nvPr>
        </p:nvSpPr>
        <p:spPr>
          <a:xfrm>
            <a:off x="8298799" y="4991165"/>
            <a:ext cx="3640315" cy="1231557"/>
          </a:xfrm>
          <a:prstGeom prst="rect">
            <a:avLst/>
          </a:prstGeom>
        </p:spPr>
        <p:txBody>
          <a:bodyPr>
            <a:noAutofit/>
          </a:bodyPr>
          <a:lstStyle>
            <a:lvl1pPr>
              <a:lnSpc>
                <a:spcPct val="100000"/>
              </a:lnSpc>
              <a:defRPr lang="en-US" sz="1800" smtClean="0">
                <a:solidFill>
                  <a:schemeClr val="accent1"/>
                </a:solidFill>
                <a:effectLst/>
              </a:defRPr>
            </a:lvl1pPr>
            <a:lvl2pPr>
              <a:defRPr sz="2200">
                <a:solidFill>
                  <a:schemeClr val="tx2"/>
                </a:solidFill>
              </a:defRPr>
            </a:lvl2pPr>
            <a:lvl3pPr>
              <a:defRPr sz="2200">
                <a:solidFill>
                  <a:schemeClr val="tx2"/>
                </a:solidFill>
              </a:defRPr>
            </a:lvl3pPr>
            <a:lvl4pPr>
              <a:defRPr sz="2200">
                <a:solidFill>
                  <a:schemeClr val="tx2"/>
                </a:solidFill>
              </a:defRPr>
            </a:lvl4pPr>
            <a:lvl5pPr>
              <a:defRPr sz="2200">
                <a:solidFill>
                  <a:schemeClr val="tx2"/>
                </a:solidFill>
              </a:defRPr>
            </a:lvl5pPr>
          </a:lstStyle>
          <a:p>
            <a:r>
              <a:rPr lang="en-US" dirty="0">
                <a:solidFill>
                  <a:srgbClr val="06032F"/>
                </a:solidFill>
                <a:effectLst/>
                <a:latin typeface="FS Albert Pro Light" panose="02000503040000020004" pitchFamily="2" charset="0"/>
              </a:rPr>
              <a:t>Lorem ipsum dolor sit </a:t>
            </a:r>
            <a:r>
              <a:rPr lang="en-US" dirty="0" err="1">
                <a:solidFill>
                  <a:srgbClr val="06032F"/>
                </a:solidFill>
                <a:effectLst/>
                <a:latin typeface="FS Albert Pro Light" panose="02000503040000020004" pitchFamily="2" charset="0"/>
              </a:rPr>
              <a:t>amet</a:t>
            </a:r>
            <a:r>
              <a:rPr lang="en-US" dirty="0">
                <a:solidFill>
                  <a:srgbClr val="06032F"/>
                </a:solidFill>
                <a:effectLst/>
                <a:latin typeface="FS Albert Pro Light" panose="02000503040000020004" pitchFamily="2" charset="0"/>
              </a:rPr>
              <a:t>, an </a:t>
            </a:r>
          </a:p>
          <a:p>
            <a:r>
              <a:rPr lang="en-US" dirty="0">
                <a:solidFill>
                  <a:srgbClr val="06032F"/>
                </a:solidFill>
                <a:effectLst/>
                <a:latin typeface="FS Albert Pro Light" panose="02000503040000020004" pitchFamily="2" charset="0"/>
              </a:rPr>
              <a:t>minim </a:t>
            </a:r>
            <a:r>
              <a:rPr lang="en-US" dirty="0" err="1">
                <a:solidFill>
                  <a:srgbClr val="06032F"/>
                </a:solidFill>
                <a:effectLst/>
                <a:latin typeface="FS Albert Pro Light" panose="02000503040000020004" pitchFamily="2" charset="0"/>
              </a:rPr>
              <a:t>aeque</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inciderint</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mei</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mei</a:t>
            </a:r>
            <a:r>
              <a:rPr lang="en-US" dirty="0">
                <a:solidFill>
                  <a:srgbClr val="06032F"/>
                </a:solidFill>
                <a:effectLst/>
                <a:latin typeface="FS Albert Pro Light" panose="02000503040000020004" pitchFamily="2" charset="0"/>
              </a:rPr>
              <a:t> et </a:t>
            </a:r>
          </a:p>
          <a:p>
            <a:r>
              <a:rPr lang="en-US" dirty="0" err="1">
                <a:solidFill>
                  <a:srgbClr val="06032F"/>
                </a:solidFill>
                <a:effectLst/>
                <a:latin typeface="FS Albert Pro Light" panose="02000503040000020004" pitchFamily="2" charset="0"/>
              </a:rPr>
              <a:t>dicat</a:t>
            </a:r>
            <a:r>
              <a:rPr lang="en-US" dirty="0">
                <a:solidFill>
                  <a:srgbClr val="06032F"/>
                </a:solidFill>
                <a:effectLst/>
                <a:latin typeface="FS Albert Pro Light" panose="02000503040000020004" pitchFamily="2" charset="0"/>
              </a:rPr>
              <a:t> facer.</a:t>
            </a:r>
          </a:p>
        </p:txBody>
      </p:sp>
      <p:grpSp>
        <p:nvGrpSpPr>
          <p:cNvPr id="40" name="Group 39">
            <a:extLst>
              <a:ext uri="{FF2B5EF4-FFF2-40B4-BE49-F238E27FC236}">
                <a16:creationId xmlns:a16="http://schemas.microsoft.com/office/drawing/2014/main" id="{7BAA3EA0-7108-3F4B-97F4-E868B9D3B41F}"/>
              </a:ext>
            </a:extLst>
          </p:cNvPr>
          <p:cNvGrpSpPr/>
          <p:nvPr userDrawn="1"/>
        </p:nvGrpSpPr>
        <p:grpSpPr>
          <a:xfrm>
            <a:off x="-377" y="6309248"/>
            <a:ext cx="4183778" cy="553324"/>
            <a:chOff x="-755" y="12618496"/>
            <a:chExt cx="8367556" cy="1106648"/>
          </a:xfrm>
        </p:grpSpPr>
        <p:grpSp>
          <p:nvGrpSpPr>
            <p:cNvPr id="41" name="Group 40">
              <a:extLst>
                <a:ext uri="{FF2B5EF4-FFF2-40B4-BE49-F238E27FC236}">
                  <a16:creationId xmlns:a16="http://schemas.microsoft.com/office/drawing/2014/main" id="{EADDA8FF-9875-B946-8C9B-13377DD0982D}"/>
                </a:ext>
              </a:extLst>
            </p:cNvPr>
            <p:cNvGrpSpPr/>
            <p:nvPr userDrawn="1"/>
          </p:nvGrpSpPr>
          <p:grpSpPr>
            <a:xfrm>
              <a:off x="1" y="12627864"/>
              <a:ext cx="8366800" cy="1097280"/>
              <a:chOff x="-58710091" y="-1"/>
              <a:chExt cx="77340167" cy="10058402"/>
            </a:xfrm>
            <a:solidFill>
              <a:schemeClr val="accent5"/>
            </a:solidFill>
          </p:grpSpPr>
          <p:pic>
            <p:nvPicPr>
              <p:cNvPr id="46" name="Graphic 45">
                <a:extLst>
                  <a:ext uri="{FF2B5EF4-FFF2-40B4-BE49-F238E27FC236}">
                    <a16:creationId xmlns:a16="http://schemas.microsoft.com/office/drawing/2014/main" id="{ABFAD1B4-F790-5F45-83AF-C5C0DA43EE7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47" name="Rectangle 46">
                <a:extLst>
                  <a:ext uri="{FF2B5EF4-FFF2-40B4-BE49-F238E27FC236}">
                    <a16:creationId xmlns:a16="http://schemas.microsoft.com/office/drawing/2014/main" id="{51AF5174-BB73-6540-9B00-6F2685745C76}"/>
                  </a:ext>
                </a:extLst>
              </p:cNvPr>
              <p:cNvSpPr/>
              <p:nvPr userDrawn="1"/>
            </p:nvSpPr>
            <p:spPr>
              <a:xfrm>
                <a:off x="-58710091" y="-1"/>
                <a:ext cx="70902098"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grpSp>
          <p:nvGrpSpPr>
            <p:cNvPr id="42" name="Group 41">
              <a:extLst>
                <a:ext uri="{FF2B5EF4-FFF2-40B4-BE49-F238E27FC236}">
                  <a16:creationId xmlns:a16="http://schemas.microsoft.com/office/drawing/2014/main" id="{E66C331A-F1D1-8A42-B37A-DFCECAF0C65C}"/>
                </a:ext>
              </a:extLst>
            </p:cNvPr>
            <p:cNvGrpSpPr/>
            <p:nvPr userDrawn="1"/>
          </p:nvGrpSpPr>
          <p:grpSpPr>
            <a:xfrm>
              <a:off x="-755" y="12627864"/>
              <a:ext cx="2413264" cy="1097280"/>
              <a:chOff x="-3677406" y="-1"/>
              <a:chExt cx="22307482" cy="10058402"/>
            </a:xfrm>
          </p:grpSpPr>
          <p:pic>
            <p:nvPicPr>
              <p:cNvPr id="44" name="Graphic 43">
                <a:extLst>
                  <a:ext uri="{FF2B5EF4-FFF2-40B4-BE49-F238E27FC236}">
                    <a16:creationId xmlns:a16="http://schemas.microsoft.com/office/drawing/2014/main" id="{5DA3B389-8891-4246-907A-9E250760715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45" name="Rectangle 44">
                <a:extLst>
                  <a:ext uri="{FF2B5EF4-FFF2-40B4-BE49-F238E27FC236}">
                    <a16:creationId xmlns:a16="http://schemas.microsoft.com/office/drawing/2014/main" id="{412C0C27-4AD6-104D-946A-9414E198A9A3}"/>
                  </a:ext>
                </a:extLst>
              </p:cNvPr>
              <p:cNvSpPr/>
              <p:nvPr userDrawn="1"/>
            </p:nvSpPr>
            <p:spPr>
              <a:xfrm>
                <a:off x="-3677406" y="-1"/>
                <a:ext cx="15869404"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pic>
          <p:nvPicPr>
            <p:cNvPr id="43" name="Graphic 42">
              <a:extLst>
                <a:ext uri="{FF2B5EF4-FFF2-40B4-BE49-F238E27FC236}">
                  <a16:creationId xmlns:a16="http://schemas.microsoft.com/office/drawing/2014/main" id="{A089BFE0-E55A-DE48-BA61-B9A43958917F}"/>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3" name="Date Placeholder 2">
            <a:extLst>
              <a:ext uri="{FF2B5EF4-FFF2-40B4-BE49-F238E27FC236}">
                <a16:creationId xmlns:a16="http://schemas.microsoft.com/office/drawing/2014/main" id="{2CE653F1-12AF-574D-A0F9-7BAA62A56613}"/>
              </a:ext>
            </a:extLst>
          </p:cNvPr>
          <p:cNvSpPr>
            <a:spLocks noGrp="1"/>
          </p:cNvSpPr>
          <p:nvPr>
            <p:ph type="dt" sz="half" idx="24"/>
          </p:nvPr>
        </p:nvSpPr>
        <p:spPr/>
        <p:txBody>
          <a:bodyPr/>
          <a:lstStyle/>
          <a:p>
            <a:endParaRPr lang="en-US" dirty="0"/>
          </a:p>
        </p:txBody>
      </p:sp>
      <p:sp>
        <p:nvSpPr>
          <p:cNvPr id="4" name="Footer Placeholder 3">
            <a:extLst>
              <a:ext uri="{FF2B5EF4-FFF2-40B4-BE49-F238E27FC236}">
                <a16:creationId xmlns:a16="http://schemas.microsoft.com/office/drawing/2014/main" id="{3B1EC48E-1C1C-FD47-85C7-93C036CD88C4}"/>
              </a:ext>
            </a:extLst>
          </p:cNvPr>
          <p:cNvSpPr>
            <a:spLocks noGrp="1"/>
          </p:cNvSpPr>
          <p:nvPr>
            <p:ph type="ftr" sz="quarter" idx="25"/>
          </p:nvPr>
        </p:nvSpPr>
        <p:spPr/>
        <p:txBody>
          <a:bodyPr/>
          <a:lstStyle/>
          <a:p>
            <a:pPr defTabSz="154751">
              <a:lnSpc>
                <a:spcPct val="120000"/>
              </a:lnSpc>
            </a:pPr>
            <a:r>
              <a:rPr lang="en-US"/>
              <a:t>AccuCath Ace™ Intravascular Catheter with BD Cue™ Needle Tracking System</a:t>
            </a:r>
            <a:endParaRPr lang="en-US" dirty="0"/>
          </a:p>
        </p:txBody>
      </p:sp>
      <p:sp>
        <p:nvSpPr>
          <p:cNvPr id="8" name="Slide Number Placeholder 7">
            <a:extLst>
              <a:ext uri="{FF2B5EF4-FFF2-40B4-BE49-F238E27FC236}">
                <a16:creationId xmlns:a16="http://schemas.microsoft.com/office/drawing/2014/main" id="{C56FE9EB-9D8E-C642-ADCF-5642C4843CD1}"/>
              </a:ext>
            </a:extLst>
          </p:cNvPr>
          <p:cNvSpPr>
            <a:spLocks noGrp="1"/>
          </p:cNvSpPr>
          <p:nvPr>
            <p:ph type="sldNum" sz="quarter" idx="26"/>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33208233"/>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3 Column w images (Blue foot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30E7D42-C2AC-D040-9FD2-D8E50E66A9D3}"/>
              </a:ext>
            </a:extLst>
          </p:cNvPr>
          <p:cNvSpPr>
            <a:spLocks noGrp="1"/>
          </p:cNvSpPr>
          <p:nvPr>
            <p:ph type="pic" sz="quarter" idx="10" hasCustomPrompt="1"/>
          </p:nvPr>
        </p:nvSpPr>
        <p:spPr>
          <a:xfrm>
            <a:off x="286848" y="2151300"/>
            <a:ext cx="3611880" cy="2651760"/>
          </a:xfrm>
          <a:prstGeom prst="roundRect">
            <a:avLst>
              <a:gd name="adj" fmla="val 3802"/>
            </a:avLst>
          </a:prstGeom>
        </p:spPr>
        <p:txBody>
          <a:bodyPr>
            <a:noAutofit/>
          </a:bodyPr>
          <a:lstStyle>
            <a:lvl1pPr>
              <a:defRPr>
                <a:solidFill>
                  <a:schemeClr val="accent1"/>
                </a:solidFill>
              </a:defRPr>
            </a:lvl1pPr>
          </a:lstStyle>
          <a:p>
            <a:r>
              <a:rPr lang="en-US" dirty="0"/>
              <a:t>Image</a:t>
            </a:r>
          </a:p>
        </p:txBody>
      </p:sp>
      <p:sp>
        <p:nvSpPr>
          <p:cNvPr id="16" name="Text Placeholder 7">
            <a:extLst>
              <a:ext uri="{FF2B5EF4-FFF2-40B4-BE49-F238E27FC236}">
                <a16:creationId xmlns:a16="http://schemas.microsoft.com/office/drawing/2014/main" id="{325A4A9A-DDDC-D340-8995-5D495AE35061}"/>
              </a:ext>
            </a:extLst>
          </p:cNvPr>
          <p:cNvSpPr>
            <a:spLocks noGrp="1"/>
          </p:cNvSpPr>
          <p:nvPr>
            <p:ph type="body" sz="quarter" idx="14" hasCustomPrompt="1"/>
          </p:nvPr>
        </p:nvSpPr>
        <p:spPr>
          <a:xfrm>
            <a:off x="252888" y="4991165"/>
            <a:ext cx="3645840" cy="1231557"/>
          </a:xfrm>
          <a:prstGeom prst="rect">
            <a:avLst/>
          </a:prstGeom>
        </p:spPr>
        <p:txBody>
          <a:bodyPr>
            <a:noAutofit/>
          </a:bodyPr>
          <a:lstStyle>
            <a:lvl1pPr>
              <a:lnSpc>
                <a:spcPct val="100000"/>
              </a:lnSpc>
              <a:defRPr lang="en-US" sz="1800" smtClean="0">
                <a:solidFill>
                  <a:schemeClr val="accent1"/>
                </a:solidFill>
                <a:effectLst/>
              </a:defRPr>
            </a:lvl1pPr>
            <a:lvl2pPr>
              <a:defRPr sz="2200">
                <a:solidFill>
                  <a:schemeClr val="tx2"/>
                </a:solidFill>
              </a:defRPr>
            </a:lvl2pPr>
            <a:lvl3pPr>
              <a:defRPr sz="2200">
                <a:solidFill>
                  <a:schemeClr val="tx2"/>
                </a:solidFill>
              </a:defRPr>
            </a:lvl3pPr>
            <a:lvl4pPr>
              <a:defRPr sz="2200">
                <a:solidFill>
                  <a:schemeClr val="tx2"/>
                </a:solidFill>
              </a:defRPr>
            </a:lvl4pPr>
            <a:lvl5pPr>
              <a:defRPr sz="2200">
                <a:solidFill>
                  <a:schemeClr val="tx2"/>
                </a:solidFill>
              </a:defRPr>
            </a:lvl5pPr>
          </a:lstStyle>
          <a:p>
            <a:r>
              <a:rPr lang="en-US" dirty="0">
                <a:solidFill>
                  <a:srgbClr val="06032F"/>
                </a:solidFill>
                <a:effectLst/>
                <a:latin typeface="FS Albert Pro Light" panose="02000503040000020004" pitchFamily="2" charset="0"/>
              </a:rPr>
              <a:t>Lorem ipsum dolor sit </a:t>
            </a:r>
            <a:r>
              <a:rPr lang="en-US" dirty="0" err="1">
                <a:solidFill>
                  <a:srgbClr val="06032F"/>
                </a:solidFill>
                <a:effectLst/>
                <a:latin typeface="FS Albert Pro Light" panose="02000503040000020004" pitchFamily="2" charset="0"/>
              </a:rPr>
              <a:t>amet</a:t>
            </a:r>
            <a:r>
              <a:rPr lang="en-US" dirty="0">
                <a:solidFill>
                  <a:srgbClr val="06032F"/>
                </a:solidFill>
                <a:effectLst/>
                <a:latin typeface="FS Albert Pro Light" panose="02000503040000020004" pitchFamily="2" charset="0"/>
              </a:rPr>
              <a:t>, an </a:t>
            </a:r>
          </a:p>
          <a:p>
            <a:r>
              <a:rPr lang="en-US" dirty="0">
                <a:solidFill>
                  <a:srgbClr val="06032F"/>
                </a:solidFill>
                <a:effectLst/>
                <a:latin typeface="FS Albert Pro Light" panose="02000503040000020004" pitchFamily="2" charset="0"/>
              </a:rPr>
              <a:t>minim </a:t>
            </a:r>
            <a:r>
              <a:rPr lang="en-US" dirty="0" err="1">
                <a:solidFill>
                  <a:srgbClr val="06032F"/>
                </a:solidFill>
                <a:effectLst/>
                <a:latin typeface="FS Albert Pro Light" panose="02000503040000020004" pitchFamily="2" charset="0"/>
              </a:rPr>
              <a:t>aeque</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inciderint</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mei</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mei</a:t>
            </a:r>
            <a:r>
              <a:rPr lang="en-US" dirty="0">
                <a:solidFill>
                  <a:srgbClr val="06032F"/>
                </a:solidFill>
                <a:effectLst/>
                <a:latin typeface="FS Albert Pro Light" panose="02000503040000020004" pitchFamily="2" charset="0"/>
              </a:rPr>
              <a:t> et </a:t>
            </a:r>
          </a:p>
          <a:p>
            <a:r>
              <a:rPr lang="en-US" dirty="0" err="1">
                <a:solidFill>
                  <a:srgbClr val="06032F"/>
                </a:solidFill>
                <a:effectLst/>
                <a:latin typeface="FS Albert Pro Light" panose="02000503040000020004" pitchFamily="2" charset="0"/>
              </a:rPr>
              <a:t>dicat</a:t>
            </a:r>
            <a:r>
              <a:rPr lang="en-US" dirty="0">
                <a:solidFill>
                  <a:srgbClr val="06032F"/>
                </a:solidFill>
                <a:effectLst/>
                <a:latin typeface="FS Albert Pro Light" panose="02000503040000020004" pitchFamily="2" charset="0"/>
              </a:rPr>
              <a:t> facer.</a:t>
            </a:r>
          </a:p>
        </p:txBody>
      </p:sp>
      <p:sp>
        <p:nvSpPr>
          <p:cNvPr id="15" name="Title 3">
            <a:extLst>
              <a:ext uri="{FF2B5EF4-FFF2-40B4-BE49-F238E27FC236}">
                <a16:creationId xmlns:a16="http://schemas.microsoft.com/office/drawing/2014/main" id="{357C9D71-E1E7-6D4E-A0DC-1C9D8160E008}"/>
              </a:ext>
            </a:extLst>
          </p:cNvPr>
          <p:cNvSpPr>
            <a:spLocks noGrp="1"/>
          </p:cNvSpPr>
          <p:nvPr>
            <p:ph type="title" hasCustomPrompt="1"/>
          </p:nvPr>
        </p:nvSpPr>
        <p:spPr>
          <a:xfrm>
            <a:off x="228600" y="228600"/>
            <a:ext cx="6400800" cy="914400"/>
          </a:xfrm>
          <a:prstGeom prst="rect">
            <a:avLst/>
          </a:prstGeom>
          <a:ln>
            <a:noFill/>
          </a:ln>
        </p:spPr>
        <p:txBody>
          <a:bodyPr anchor="t">
            <a:noAutofit/>
          </a:bodyPr>
          <a:lstStyle>
            <a:lvl1pPr>
              <a:lnSpc>
                <a:spcPct val="90000"/>
              </a:lnSpc>
              <a:defRPr sz="2999" spc="0" baseline="0">
                <a:solidFill>
                  <a:schemeClr val="accent1"/>
                </a:solidFill>
              </a:defRPr>
            </a:lvl1pPr>
          </a:lstStyle>
          <a:p>
            <a:r>
              <a:rPr lang="en-US" dirty="0"/>
              <a:t>Multiple image slides.</a:t>
            </a:r>
            <a:br>
              <a:rPr lang="en-US" dirty="0"/>
            </a:br>
            <a:r>
              <a:rPr lang="en-US" dirty="0"/>
              <a:t>Lorem ipsum dolor sit </a:t>
            </a:r>
            <a:r>
              <a:rPr lang="en-US" dirty="0" err="1"/>
              <a:t>amet</a:t>
            </a:r>
            <a:r>
              <a:rPr lang="en-US" dirty="0"/>
              <a:t>, an minim</a:t>
            </a:r>
          </a:p>
        </p:txBody>
      </p:sp>
      <p:sp>
        <p:nvSpPr>
          <p:cNvPr id="25" name="Picture Placeholder 4">
            <a:extLst>
              <a:ext uri="{FF2B5EF4-FFF2-40B4-BE49-F238E27FC236}">
                <a16:creationId xmlns:a16="http://schemas.microsoft.com/office/drawing/2014/main" id="{3715A730-0836-BD49-9CC2-98A4DBEE2A20}"/>
              </a:ext>
            </a:extLst>
          </p:cNvPr>
          <p:cNvSpPr>
            <a:spLocks noGrp="1"/>
          </p:cNvSpPr>
          <p:nvPr>
            <p:ph type="pic" sz="quarter" idx="20" hasCustomPrompt="1"/>
          </p:nvPr>
        </p:nvSpPr>
        <p:spPr>
          <a:xfrm>
            <a:off x="4290060" y="2151300"/>
            <a:ext cx="3611880" cy="2651760"/>
          </a:xfrm>
          <a:prstGeom prst="roundRect">
            <a:avLst>
              <a:gd name="adj" fmla="val 3802"/>
            </a:avLst>
          </a:prstGeom>
        </p:spPr>
        <p:txBody>
          <a:bodyPr>
            <a:noAutofit/>
          </a:bodyPr>
          <a:lstStyle>
            <a:lvl1pPr>
              <a:defRPr>
                <a:solidFill>
                  <a:schemeClr val="accent1"/>
                </a:solidFill>
              </a:defRPr>
            </a:lvl1pPr>
          </a:lstStyle>
          <a:p>
            <a:r>
              <a:rPr lang="en-US" dirty="0"/>
              <a:t>Image</a:t>
            </a:r>
          </a:p>
        </p:txBody>
      </p:sp>
      <p:sp>
        <p:nvSpPr>
          <p:cNvPr id="26" name="Picture Placeholder 4">
            <a:extLst>
              <a:ext uri="{FF2B5EF4-FFF2-40B4-BE49-F238E27FC236}">
                <a16:creationId xmlns:a16="http://schemas.microsoft.com/office/drawing/2014/main" id="{22C43E00-08E2-7A46-AD98-846AFE853F0B}"/>
              </a:ext>
            </a:extLst>
          </p:cNvPr>
          <p:cNvSpPr>
            <a:spLocks noGrp="1"/>
          </p:cNvSpPr>
          <p:nvPr>
            <p:ph type="pic" sz="quarter" idx="21" hasCustomPrompt="1"/>
          </p:nvPr>
        </p:nvSpPr>
        <p:spPr>
          <a:xfrm>
            <a:off x="8312653" y="2151300"/>
            <a:ext cx="3611880" cy="2651760"/>
          </a:xfrm>
          <a:prstGeom prst="roundRect">
            <a:avLst>
              <a:gd name="adj" fmla="val 3802"/>
            </a:avLst>
          </a:prstGeom>
        </p:spPr>
        <p:txBody>
          <a:bodyPr>
            <a:noAutofit/>
          </a:bodyPr>
          <a:lstStyle>
            <a:lvl1pPr>
              <a:defRPr>
                <a:solidFill>
                  <a:schemeClr val="accent1"/>
                </a:solidFill>
              </a:defRPr>
            </a:lvl1pPr>
          </a:lstStyle>
          <a:p>
            <a:r>
              <a:rPr lang="en-US" dirty="0"/>
              <a:t>Image</a:t>
            </a:r>
          </a:p>
        </p:txBody>
      </p:sp>
      <p:sp>
        <p:nvSpPr>
          <p:cNvPr id="27" name="Text Placeholder 7">
            <a:extLst>
              <a:ext uri="{FF2B5EF4-FFF2-40B4-BE49-F238E27FC236}">
                <a16:creationId xmlns:a16="http://schemas.microsoft.com/office/drawing/2014/main" id="{374A4BBF-FADF-D543-BF41-144A5C7D2921}"/>
              </a:ext>
            </a:extLst>
          </p:cNvPr>
          <p:cNvSpPr>
            <a:spLocks noGrp="1"/>
          </p:cNvSpPr>
          <p:nvPr>
            <p:ph type="body" sz="quarter" idx="22" hasCustomPrompt="1"/>
          </p:nvPr>
        </p:nvSpPr>
        <p:spPr>
          <a:xfrm>
            <a:off x="4275844" y="4991165"/>
            <a:ext cx="3626097" cy="1231557"/>
          </a:xfrm>
          <a:prstGeom prst="rect">
            <a:avLst/>
          </a:prstGeom>
        </p:spPr>
        <p:txBody>
          <a:bodyPr>
            <a:noAutofit/>
          </a:bodyPr>
          <a:lstStyle>
            <a:lvl1pPr>
              <a:lnSpc>
                <a:spcPct val="100000"/>
              </a:lnSpc>
              <a:defRPr lang="en-US" sz="1800" smtClean="0">
                <a:solidFill>
                  <a:schemeClr val="accent1"/>
                </a:solidFill>
                <a:effectLst/>
              </a:defRPr>
            </a:lvl1pPr>
            <a:lvl2pPr>
              <a:defRPr sz="2200">
                <a:solidFill>
                  <a:schemeClr val="tx2"/>
                </a:solidFill>
              </a:defRPr>
            </a:lvl2pPr>
            <a:lvl3pPr>
              <a:defRPr sz="2200">
                <a:solidFill>
                  <a:schemeClr val="tx2"/>
                </a:solidFill>
              </a:defRPr>
            </a:lvl3pPr>
            <a:lvl4pPr>
              <a:defRPr sz="2200">
                <a:solidFill>
                  <a:schemeClr val="tx2"/>
                </a:solidFill>
              </a:defRPr>
            </a:lvl4pPr>
            <a:lvl5pPr>
              <a:defRPr sz="2200">
                <a:solidFill>
                  <a:schemeClr val="tx2"/>
                </a:solidFill>
              </a:defRPr>
            </a:lvl5pPr>
          </a:lstStyle>
          <a:p>
            <a:r>
              <a:rPr lang="en-US" dirty="0">
                <a:solidFill>
                  <a:srgbClr val="06032F"/>
                </a:solidFill>
                <a:effectLst/>
                <a:latin typeface="FS Albert Pro Light" panose="02000503040000020004" pitchFamily="2" charset="0"/>
              </a:rPr>
              <a:t>Lorem ipsum dolor sit </a:t>
            </a:r>
            <a:r>
              <a:rPr lang="en-US" dirty="0" err="1">
                <a:solidFill>
                  <a:srgbClr val="06032F"/>
                </a:solidFill>
                <a:effectLst/>
                <a:latin typeface="FS Albert Pro Light" panose="02000503040000020004" pitchFamily="2" charset="0"/>
              </a:rPr>
              <a:t>amet</a:t>
            </a:r>
            <a:r>
              <a:rPr lang="en-US" dirty="0">
                <a:solidFill>
                  <a:srgbClr val="06032F"/>
                </a:solidFill>
                <a:effectLst/>
                <a:latin typeface="FS Albert Pro Light" panose="02000503040000020004" pitchFamily="2" charset="0"/>
              </a:rPr>
              <a:t>, an </a:t>
            </a:r>
          </a:p>
          <a:p>
            <a:r>
              <a:rPr lang="en-US" dirty="0">
                <a:solidFill>
                  <a:srgbClr val="06032F"/>
                </a:solidFill>
                <a:effectLst/>
                <a:latin typeface="FS Albert Pro Light" panose="02000503040000020004" pitchFamily="2" charset="0"/>
              </a:rPr>
              <a:t>minim </a:t>
            </a:r>
            <a:r>
              <a:rPr lang="en-US" dirty="0" err="1">
                <a:solidFill>
                  <a:srgbClr val="06032F"/>
                </a:solidFill>
                <a:effectLst/>
                <a:latin typeface="FS Albert Pro Light" panose="02000503040000020004" pitchFamily="2" charset="0"/>
              </a:rPr>
              <a:t>aeque</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inciderint</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mei</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mei</a:t>
            </a:r>
            <a:r>
              <a:rPr lang="en-US" dirty="0">
                <a:solidFill>
                  <a:srgbClr val="06032F"/>
                </a:solidFill>
                <a:effectLst/>
                <a:latin typeface="FS Albert Pro Light" panose="02000503040000020004" pitchFamily="2" charset="0"/>
              </a:rPr>
              <a:t> et </a:t>
            </a:r>
          </a:p>
          <a:p>
            <a:r>
              <a:rPr lang="en-US" dirty="0" err="1">
                <a:solidFill>
                  <a:srgbClr val="06032F"/>
                </a:solidFill>
                <a:effectLst/>
                <a:latin typeface="FS Albert Pro Light" panose="02000503040000020004" pitchFamily="2" charset="0"/>
              </a:rPr>
              <a:t>dicat</a:t>
            </a:r>
            <a:r>
              <a:rPr lang="en-US" dirty="0">
                <a:solidFill>
                  <a:srgbClr val="06032F"/>
                </a:solidFill>
                <a:effectLst/>
                <a:latin typeface="FS Albert Pro Light" panose="02000503040000020004" pitchFamily="2" charset="0"/>
              </a:rPr>
              <a:t> facer.</a:t>
            </a:r>
          </a:p>
        </p:txBody>
      </p:sp>
      <p:sp>
        <p:nvSpPr>
          <p:cNvPr id="28" name="Text Placeholder 7">
            <a:extLst>
              <a:ext uri="{FF2B5EF4-FFF2-40B4-BE49-F238E27FC236}">
                <a16:creationId xmlns:a16="http://schemas.microsoft.com/office/drawing/2014/main" id="{2D7B892C-F9B7-5C4A-9B77-2C67ED3A444F}"/>
              </a:ext>
            </a:extLst>
          </p:cNvPr>
          <p:cNvSpPr>
            <a:spLocks noGrp="1"/>
          </p:cNvSpPr>
          <p:nvPr>
            <p:ph type="body" sz="quarter" idx="23" hasCustomPrompt="1"/>
          </p:nvPr>
        </p:nvSpPr>
        <p:spPr>
          <a:xfrm>
            <a:off x="8298799" y="4991165"/>
            <a:ext cx="3640315" cy="1231557"/>
          </a:xfrm>
          <a:prstGeom prst="rect">
            <a:avLst/>
          </a:prstGeom>
        </p:spPr>
        <p:txBody>
          <a:bodyPr>
            <a:noAutofit/>
          </a:bodyPr>
          <a:lstStyle>
            <a:lvl1pPr>
              <a:lnSpc>
                <a:spcPct val="100000"/>
              </a:lnSpc>
              <a:defRPr lang="en-US" sz="1800" smtClean="0">
                <a:solidFill>
                  <a:schemeClr val="accent1"/>
                </a:solidFill>
                <a:effectLst/>
              </a:defRPr>
            </a:lvl1pPr>
            <a:lvl2pPr>
              <a:defRPr sz="2200">
                <a:solidFill>
                  <a:schemeClr val="tx2"/>
                </a:solidFill>
              </a:defRPr>
            </a:lvl2pPr>
            <a:lvl3pPr>
              <a:defRPr sz="2200">
                <a:solidFill>
                  <a:schemeClr val="tx2"/>
                </a:solidFill>
              </a:defRPr>
            </a:lvl3pPr>
            <a:lvl4pPr>
              <a:defRPr sz="2200">
                <a:solidFill>
                  <a:schemeClr val="tx2"/>
                </a:solidFill>
              </a:defRPr>
            </a:lvl4pPr>
            <a:lvl5pPr>
              <a:defRPr sz="2200">
                <a:solidFill>
                  <a:schemeClr val="tx2"/>
                </a:solidFill>
              </a:defRPr>
            </a:lvl5pPr>
          </a:lstStyle>
          <a:p>
            <a:r>
              <a:rPr lang="en-US" dirty="0">
                <a:solidFill>
                  <a:srgbClr val="06032F"/>
                </a:solidFill>
                <a:effectLst/>
                <a:latin typeface="FS Albert Pro Light" panose="02000503040000020004" pitchFamily="2" charset="0"/>
              </a:rPr>
              <a:t>Lorem ipsum dolor sit </a:t>
            </a:r>
            <a:r>
              <a:rPr lang="en-US" dirty="0" err="1">
                <a:solidFill>
                  <a:srgbClr val="06032F"/>
                </a:solidFill>
                <a:effectLst/>
                <a:latin typeface="FS Albert Pro Light" panose="02000503040000020004" pitchFamily="2" charset="0"/>
              </a:rPr>
              <a:t>amet</a:t>
            </a:r>
            <a:r>
              <a:rPr lang="en-US" dirty="0">
                <a:solidFill>
                  <a:srgbClr val="06032F"/>
                </a:solidFill>
                <a:effectLst/>
                <a:latin typeface="FS Albert Pro Light" panose="02000503040000020004" pitchFamily="2" charset="0"/>
              </a:rPr>
              <a:t>, an </a:t>
            </a:r>
          </a:p>
          <a:p>
            <a:r>
              <a:rPr lang="en-US" dirty="0">
                <a:solidFill>
                  <a:srgbClr val="06032F"/>
                </a:solidFill>
                <a:effectLst/>
                <a:latin typeface="FS Albert Pro Light" panose="02000503040000020004" pitchFamily="2" charset="0"/>
              </a:rPr>
              <a:t>minim </a:t>
            </a:r>
            <a:r>
              <a:rPr lang="en-US" dirty="0" err="1">
                <a:solidFill>
                  <a:srgbClr val="06032F"/>
                </a:solidFill>
                <a:effectLst/>
                <a:latin typeface="FS Albert Pro Light" panose="02000503040000020004" pitchFamily="2" charset="0"/>
              </a:rPr>
              <a:t>aeque</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inciderint</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mei</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mei</a:t>
            </a:r>
            <a:r>
              <a:rPr lang="en-US" dirty="0">
                <a:solidFill>
                  <a:srgbClr val="06032F"/>
                </a:solidFill>
                <a:effectLst/>
                <a:latin typeface="FS Albert Pro Light" panose="02000503040000020004" pitchFamily="2" charset="0"/>
              </a:rPr>
              <a:t> et </a:t>
            </a:r>
          </a:p>
          <a:p>
            <a:r>
              <a:rPr lang="en-US" dirty="0" err="1">
                <a:solidFill>
                  <a:srgbClr val="06032F"/>
                </a:solidFill>
                <a:effectLst/>
                <a:latin typeface="FS Albert Pro Light" panose="02000503040000020004" pitchFamily="2" charset="0"/>
              </a:rPr>
              <a:t>dicat</a:t>
            </a:r>
            <a:r>
              <a:rPr lang="en-US" dirty="0">
                <a:solidFill>
                  <a:srgbClr val="06032F"/>
                </a:solidFill>
                <a:effectLst/>
                <a:latin typeface="FS Albert Pro Light" panose="02000503040000020004" pitchFamily="2" charset="0"/>
              </a:rPr>
              <a:t> facer.</a:t>
            </a:r>
          </a:p>
        </p:txBody>
      </p:sp>
      <p:grpSp>
        <p:nvGrpSpPr>
          <p:cNvPr id="20" name="Group 19">
            <a:extLst>
              <a:ext uri="{FF2B5EF4-FFF2-40B4-BE49-F238E27FC236}">
                <a16:creationId xmlns:a16="http://schemas.microsoft.com/office/drawing/2014/main" id="{B1BDB193-5F02-014E-ADBC-387C7ED14630}"/>
              </a:ext>
            </a:extLst>
          </p:cNvPr>
          <p:cNvGrpSpPr/>
          <p:nvPr userDrawn="1"/>
        </p:nvGrpSpPr>
        <p:grpSpPr>
          <a:xfrm>
            <a:off x="-377" y="6309248"/>
            <a:ext cx="4183778" cy="553324"/>
            <a:chOff x="-755" y="12618496"/>
            <a:chExt cx="8367556" cy="1106648"/>
          </a:xfrm>
        </p:grpSpPr>
        <p:grpSp>
          <p:nvGrpSpPr>
            <p:cNvPr id="21" name="Group 20">
              <a:extLst>
                <a:ext uri="{FF2B5EF4-FFF2-40B4-BE49-F238E27FC236}">
                  <a16:creationId xmlns:a16="http://schemas.microsoft.com/office/drawing/2014/main" id="{FAC82774-8941-3448-A12A-F824C5DB62E1}"/>
                </a:ext>
              </a:extLst>
            </p:cNvPr>
            <p:cNvGrpSpPr/>
            <p:nvPr userDrawn="1"/>
          </p:nvGrpSpPr>
          <p:grpSpPr>
            <a:xfrm>
              <a:off x="1" y="12627864"/>
              <a:ext cx="8366800" cy="1097280"/>
              <a:chOff x="-58710091" y="-1"/>
              <a:chExt cx="77340167" cy="10058402"/>
            </a:xfrm>
            <a:solidFill>
              <a:schemeClr val="accent5"/>
            </a:solidFill>
          </p:grpSpPr>
          <p:pic>
            <p:nvPicPr>
              <p:cNvPr id="34" name="Graphic 33">
                <a:extLst>
                  <a:ext uri="{FF2B5EF4-FFF2-40B4-BE49-F238E27FC236}">
                    <a16:creationId xmlns:a16="http://schemas.microsoft.com/office/drawing/2014/main" id="{2727F243-1097-6E43-B241-E4C673E35EC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5" name="Rectangle 34">
                <a:extLst>
                  <a:ext uri="{FF2B5EF4-FFF2-40B4-BE49-F238E27FC236}">
                    <a16:creationId xmlns:a16="http://schemas.microsoft.com/office/drawing/2014/main" id="{1DA93181-87CD-2D4B-8487-1F175466D651}"/>
                  </a:ext>
                </a:extLst>
              </p:cNvPr>
              <p:cNvSpPr/>
              <p:nvPr userDrawn="1"/>
            </p:nvSpPr>
            <p:spPr>
              <a:xfrm>
                <a:off x="-58710091" y="-1"/>
                <a:ext cx="70902098"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22" name="Group 21">
              <a:extLst>
                <a:ext uri="{FF2B5EF4-FFF2-40B4-BE49-F238E27FC236}">
                  <a16:creationId xmlns:a16="http://schemas.microsoft.com/office/drawing/2014/main" id="{BE61AA02-9BAC-404E-9C0E-447A35E7C8DD}"/>
                </a:ext>
              </a:extLst>
            </p:cNvPr>
            <p:cNvGrpSpPr/>
            <p:nvPr userDrawn="1"/>
          </p:nvGrpSpPr>
          <p:grpSpPr>
            <a:xfrm>
              <a:off x="-755" y="12627864"/>
              <a:ext cx="2413264" cy="1097280"/>
              <a:chOff x="-3677406" y="-1"/>
              <a:chExt cx="22307482" cy="10058402"/>
            </a:xfrm>
          </p:grpSpPr>
          <p:pic>
            <p:nvPicPr>
              <p:cNvPr id="24" name="Graphic 23">
                <a:extLst>
                  <a:ext uri="{FF2B5EF4-FFF2-40B4-BE49-F238E27FC236}">
                    <a16:creationId xmlns:a16="http://schemas.microsoft.com/office/drawing/2014/main" id="{6509DDFD-68E8-B349-A9CC-0D07F4426BD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33" name="Rectangle 32">
                <a:extLst>
                  <a:ext uri="{FF2B5EF4-FFF2-40B4-BE49-F238E27FC236}">
                    <a16:creationId xmlns:a16="http://schemas.microsoft.com/office/drawing/2014/main" id="{F491B843-BE57-F04E-B015-702C85698F7C}"/>
                  </a:ext>
                </a:extLst>
              </p:cNvPr>
              <p:cNvSpPr/>
              <p:nvPr userDrawn="1"/>
            </p:nvSpPr>
            <p:spPr>
              <a:xfrm>
                <a:off x="-3677406" y="-1"/>
                <a:ext cx="15869404" cy="10058402"/>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23" name="Graphic 22">
              <a:extLst>
                <a:ext uri="{FF2B5EF4-FFF2-40B4-BE49-F238E27FC236}">
                  <a16:creationId xmlns:a16="http://schemas.microsoft.com/office/drawing/2014/main" id="{9B3EE870-756C-E44E-91BE-2EFA02D349E5}"/>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3" name="Date Placeholder 2">
            <a:extLst>
              <a:ext uri="{FF2B5EF4-FFF2-40B4-BE49-F238E27FC236}">
                <a16:creationId xmlns:a16="http://schemas.microsoft.com/office/drawing/2014/main" id="{F8CAA372-95EF-0D42-8E26-2387564450BD}"/>
              </a:ext>
            </a:extLst>
          </p:cNvPr>
          <p:cNvSpPr>
            <a:spLocks noGrp="1"/>
          </p:cNvSpPr>
          <p:nvPr>
            <p:ph type="dt" sz="half" idx="24"/>
          </p:nvPr>
        </p:nvSpPr>
        <p:spPr/>
        <p:txBody>
          <a:bodyPr/>
          <a:lstStyle>
            <a:lvl1pPr>
              <a:defRPr>
                <a:solidFill>
                  <a:schemeClr val="bg1"/>
                </a:solidFill>
              </a:defRPr>
            </a:lvl1pPr>
          </a:lstStyle>
          <a:p>
            <a:endParaRPr lang="en-US" dirty="0"/>
          </a:p>
        </p:txBody>
      </p:sp>
      <p:sp>
        <p:nvSpPr>
          <p:cNvPr id="4" name="Footer Placeholder 3">
            <a:extLst>
              <a:ext uri="{FF2B5EF4-FFF2-40B4-BE49-F238E27FC236}">
                <a16:creationId xmlns:a16="http://schemas.microsoft.com/office/drawing/2014/main" id="{8EA8757E-1E9C-F846-AC9A-FAFBFD629E16}"/>
              </a:ext>
            </a:extLst>
          </p:cNvPr>
          <p:cNvSpPr>
            <a:spLocks noGrp="1"/>
          </p:cNvSpPr>
          <p:nvPr>
            <p:ph type="ftr" sz="quarter" idx="25"/>
          </p:nvPr>
        </p:nvSpPr>
        <p:spPr/>
        <p:txBody>
          <a:bodyPr/>
          <a:lstStyle>
            <a:lvl1pPr>
              <a:defRPr>
                <a:solidFill>
                  <a:schemeClr val="bg1"/>
                </a:solidFill>
              </a:defRPr>
            </a:lvl1pPr>
          </a:lstStyle>
          <a:p>
            <a:pPr defTabSz="154751">
              <a:lnSpc>
                <a:spcPct val="120000"/>
              </a:lnSpc>
            </a:pPr>
            <a:r>
              <a:rPr lang="en-US"/>
              <a:t>AccuCath Ace™ Intravascular Catheter with BD Cue™ Needle Tracking System</a:t>
            </a:r>
            <a:endParaRPr lang="en-US" dirty="0"/>
          </a:p>
        </p:txBody>
      </p:sp>
      <p:sp>
        <p:nvSpPr>
          <p:cNvPr id="6" name="Slide Number Placeholder 5">
            <a:extLst>
              <a:ext uri="{FF2B5EF4-FFF2-40B4-BE49-F238E27FC236}">
                <a16:creationId xmlns:a16="http://schemas.microsoft.com/office/drawing/2014/main" id="{95D49735-B366-F848-B818-BF53FBDEF128}"/>
              </a:ext>
            </a:extLst>
          </p:cNvPr>
          <p:cNvSpPr>
            <a:spLocks noGrp="1"/>
          </p:cNvSpPr>
          <p:nvPr>
            <p:ph type="sldNum" sz="quarter" idx="26"/>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105862575"/>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3 Column w images (Ultraviolet foot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30E7D42-C2AC-D040-9FD2-D8E50E66A9D3}"/>
              </a:ext>
            </a:extLst>
          </p:cNvPr>
          <p:cNvSpPr>
            <a:spLocks noGrp="1"/>
          </p:cNvSpPr>
          <p:nvPr>
            <p:ph type="pic" sz="quarter" idx="10" hasCustomPrompt="1"/>
          </p:nvPr>
        </p:nvSpPr>
        <p:spPr>
          <a:xfrm>
            <a:off x="286848" y="2151300"/>
            <a:ext cx="3611880" cy="2651760"/>
          </a:xfrm>
          <a:prstGeom prst="roundRect">
            <a:avLst>
              <a:gd name="adj" fmla="val 3802"/>
            </a:avLst>
          </a:prstGeom>
        </p:spPr>
        <p:txBody>
          <a:bodyPr>
            <a:noAutofit/>
          </a:bodyPr>
          <a:lstStyle>
            <a:lvl1pPr>
              <a:defRPr>
                <a:solidFill>
                  <a:schemeClr val="accent1"/>
                </a:solidFill>
              </a:defRPr>
            </a:lvl1pPr>
          </a:lstStyle>
          <a:p>
            <a:r>
              <a:rPr lang="en-US" dirty="0"/>
              <a:t>Image</a:t>
            </a:r>
          </a:p>
        </p:txBody>
      </p:sp>
      <p:sp>
        <p:nvSpPr>
          <p:cNvPr id="16" name="Text Placeholder 7">
            <a:extLst>
              <a:ext uri="{FF2B5EF4-FFF2-40B4-BE49-F238E27FC236}">
                <a16:creationId xmlns:a16="http://schemas.microsoft.com/office/drawing/2014/main" id="{325A4A9A-DDDC-D340-8995-5D495AE35061}"/>
              </a:ext>
            </a:extLst>
          </p:cNvPr>
          <p:cNvSpPr>
            <a:spLocks noGrp="1"/>
          </p:cNvSpPr>
          <p:nvPr>
            <p:ph type="body" sz="quarter" idx="14" hasCustomPrompt="1"/>
          </p:nvPr>
        </p:nvSpPr>
        <p:spPr>
          <a:xfrm>
            <a:off x="252888" y="4991165"/>
            <a:ext cx="3645840" cy="1231557"/>
          </a:xfrm>
          <a:prstGeom prst="rect">
            <a:avLst/>
          </a:prstGeom>
        </p:spPr>
        <p:txBody>
          <a:bodyPr>
            <a:noAutofit/>
          </a:bodyPr>
          <a:lstStyle>
            <a:lvl1pPr>
              <a:lnSpc>
                <a:spcPct val="100000"/>
              </a:lnSpc>
              <a:defRPr lang="en-US" sz="1800" smtClean="0">
                <a:solidFill>
                  <a:schemeClr val="accent1"/>
                </a:solidFill>
                <a:effectLst/>
              </a:defRPr>
            </a:lvl1pPr>
            <a:lvl2pPr>
              <a:defRPr sz="2200">
                <a:solidFill>
                  <a:schemeClr val="tx2"/>
                </a:solidFill>
              </a:defRPr>
            </a:lvl2pPr>
            <a:lvl3pPr>
              <a:defRPr sz="2200">
                <a:solidFill>
                  <a:schemeClr val="tx2"/>
                </a:solidFill>
              </a:defRPr>
            </a:lvl3pPr>
            <a:lvl4pPr>
              <a:defRPr sz="2200">
                <a:solidFill>
                  <a:schemeClr val="tx2"/>
                </a:solidFill>
              </a:defRPr>
            </a:lvl4pPr>
            <a:lvl5pPr>
              <a:defRPr sz="2200">
                <a:solidFill>
                  <a:schemeClr val="tx2"/>
                </a:solidFill>
              </a:defRPr>
            </a:lvl5pPr>
          </a:lstStyle>
          <a:p>
            <a:r>
              <a:rPr lang="en-US" dirty="0">
                <a:solidFill>
                  <a:srgbClr val="06032F"/>
                </a:solidFill>
                <a:effectLst/>
                <a:latin typeface="FS Albert Pro Light" panose="02000503040000020004" pitchFamily="2" charset="0"/>
              </a:rPr>
              <a:t>Lorem ipsum dolor sit </a:t>
            </a:r>
            <a:r>
              <a:rPr lang="en-US" dirty="0" err="1">
                <a:solidFill>
                  <a:srgbClr val="06032F"/>
                </a:solidFill>
                <a:effectLst/>
                <a:latin typeface="FS Albert Pro Light" panose="02000503040000020004" pitchFamily="2" charset="0"/>
              </a:rPr>
              <a:t>amet</a:t>
            </a:r>
            <a:r>
              <a:rPr lang="en-US" dirty="0">
                <a:solidFill>
                  <a:srgbClr val="06032F"/>
                </a:solidFill>
                <a:effectLst/>
                <a:latin typeface="FS Albert Pro Light" panose="02000503040000020004" pitchFamily="2" charset="0"/>
              </a:rPr>
              <a:t>, an </a:t>
            </a:r>
          </a:p>
          <a:p>
            <a:r>
              <a:rPr lang="en-US" dirty="0">
                <a:solidFill>
                  <a:srgbClr val="06032F"/>
                </a:solidFill>
                <a:effectLst/>
                <a:latin typeface="FS Albert Pro Light" panose="02000503040000020004" pitchFamily="2" charset="0"/>
              </a:rPr>
              <a:t>minim </a:t>
            </a:r>
            <a:r>
              <a:rPr lang="en-US" dirty="0" err="1">
                <a:solidFill>
                  <a:srgbClr val="06032F"/>
                </a:solidFill>
                <a:effectLst/>
                <a:latin typeface="FS Albert Pro Light" panose="02000503040000020004" pitchFamily="2" charset="0"/>
              </a:rPr>
              <a:t>aeque</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inciderint</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mei</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mei</a:t>
            </a:r>
            <a:r>
              <a:rPr lang="en-US" dirty="0">
                <a:solidFill>
                  <a:srgbClr val="06032F"/>
                </a:solidFill>
                <a:effectLst/>
                <a:latin typeface="FS Albert Pro Light" panose="02000503040000020004" pitchFamily="2" charset="0"/>
              </a:rPr>
              <a:t> et </a:t>
            </a:r>
          </a:p>
          <a:p>
            <a:r>
              <a:rPr lang="en-US" dirty="0" err="1">
                <a:solidFill>
                  <a:srgbClr val="06032F"/>
                </a:solidFill>
                <a:effectLst/>
                <a:latin typeface="FS Albert Pro Light" panose="02000503040000020004" pitchFamily="2" charset="0"/>
              </a:rPr>
              <a:t>dicat</a:t>
            </a:r>
            <a:r>
              <a:rPr lang="en-US" dirty="0">
                <a:solidFill>
                  <a:srgbClr val="06032F"/>
                </a:solidFill>
                <a:effectLst/>
                <a:latin typeface="FS Albert Pro Light" panose="02000503040000020004" pitchFamily="2" charset="0"/>
              </a:rPr>
              <a:t> facer.</a:t>
            </a:r>
          </a:p>
        </p:txBody>
      </p:sp>
      <p:sp>
        <p:nvSpPr>
          <p:cNvPr id="15" name="Title 3">
            <a:extLst>
              <a:ext uri="{FF2B5EF4-FFF2-40B4-BE49-F238E27FC236}">
                <a16:creationId xmlns:a16="http://schemas.microsoft.com/office/drawing/2014/main" id="{357C9D71-E1E7-6D4E-A0DC-1C9D8160E008}"/>
              </a:ext>
            </a:extLst>
          </p:cNvPr>
          <p:cNvSpPr>
            <a:spLocks noGrp="1"/>
          </p:cNvSpPr>
          <p:nvPr>
            <p:ph type="title" hasCustomPrompt="1"/>
          </p:nvPr>
        </p:nvSpPr>
        <p:spPr>
          <a:xfrm>
            <a:off x="228600" y="228600"/>
            <a:ext cx="6400800" cy="914400"/>
          </a:xfrm>
          <a:prstGeom prst="rect">
            <a:avLst/>
          </a:prstGeom>
          <a:ln>
            <a:noFill/>
          </a:ln>
        </p:spPr>
        <p:txBody>
          <a:bodyPr anchor="t">
            <a:noAutofit/>
          </a:bodyPr>
          <a:lstStyle>
            <a:lvl1pPr>
              <a:lnSpc>
                <a:spcPct val="90000"/>
              </a:lnSpc>
              <a:defRPr sz="2999" spc="0" baseline="0">
                <a:solidFill>
                  <a:schemeClr val="accent1"/>
                </a:solidFill>
              </a:defRPr>
            </a:lvl1pPr>
          </a:lstStyle>
          <a:p>
            <a:r>
              <a:rPr lang="en-US" dirty="0"/>
              <a:t>Multiple image slides.</a:t>
            </a:r>
            <a:br>
              <a:rPr lang="en-US" dirty="0"/>
            </a:br>
            <a:r>
              <a:rPr lang="en-US" dirty="0"/>
              <a:t>Lorem ipsum dolor sit </a:t>
            </a:r>
            <a:r>
              <a:rPr lang="en-US" dirty="0" err="1"/>
              <a:t>amet</a:t>
            </a:r>
            <a:r>
              <a:rPr lang="en-US" dirty="0"/>
              <a:t>, an minim</a:t>
            </a:r>
          </a:p>
        </p:txBody>
      </p:sp>
      <p:sp>
        <p:nvSpPr>
          <p:cNvPr id="25" name="Picture Placeholder 4">
            <a:extLst>
              <a:ext uri="{FF2B5EF4-FFF2-40B4-BE49-F238E27FC236}">
                <a16:creationId xmlns:a16="http://schemas.microsoft.com/office/drawing/2014/main" id="{3715A730-0836-BD49-9CC2-98A4DBEE2A20}"/>
              </a:ext>
            </a:extLst>
          </p:cNvPr>
          <p:cNvSpPr>
            <a:spLocks noGrp="1"/>
          </p:cNvSpPr>
          <p:nvPr>
            <p:ph type="pic" sz="quarter" idx="20" hasCustomPrompt="1"/>
          </p:nvPr>
        </p:nvSpPr>
        <p:spPr>
          <a:xfrm>
            <a:off x="4290060" y="2151300"/>
            <a:ext cx="3611880" cy="2651760"/>
          </a:xfrm>
          <a:prstGeom prst="roundRect">
            <a:avLst>
              <a:gd name="adj" fmla="val 3802"/>
            </a:avLst>
          </a:prstGeom>
        </p:spPr>
        <p:txBody>
          <a:bodyPr>
            <a:noAutofit/>
          </a:bodyPr>
          <a:lstStyle>
            <a:lvl1pPr>
              <a:defRPr>
                <a:solidFill>
                  <a:schemeClr val="accent1"/>
                </a:solidFill>
              </a:defRPr>
            </a:lvl1pPr>
          </a:lstStyle>
          <a:p>
            <a:r>
              <a:rPr lang="en-US" dirty="0"/>
              <a:t>Image</a:t>
            </a:r>
          </a:p>
        </p:txBody>
      </p:sp>
      <p:sp>
        <p:nvSpPr>
          <p:cNvPr id="26" name="Picture Placeholder 4">
            <a:extLst>
              <a:ext uri="{FF2B5EF4-FFF2-40B4-BE49-F238E27FC236}">
                <a16:creationId xmlns:a16="http://schemas.microsoft.com/office/drawing/2014/main" id="{22C43E00-08E2-7A46-AD98-846AFE853F0B}"/>
              </a:ext>
            </a:extLst>
          </p:cNvPr>
          <p:cNvSpPr>
            <a:spLocks noGrp="1"/>
          </p:cNvSpPr>
          <p:nvPr>
            <p:ph type="pic" sz="quarter" idx="21" hasCustomPrompt="1"/>
          </p:nvPr>
        </p:nvSpPr>
        <p:spPr>
          <a:xfrm>
            <a:off x="8312653" y="2151300"/>
            <a:ext cx="3611880" cy="2651760"/>
          </a:xfrm>
          <a:prstGeom prst="roundRect">
            <a:avLst>
              <a:gd name="adj" fmla="val 3802"/>
            </a:avLst>
          </a:prstGeom>
        </p:spPr>
        <p:txBody>
          <a:bodyPr>
            <a:noAutofit/>
          </a:bodyPr>
          <a:lstStyle>
            <a:lvl1pPr>
              <a:defRPr>
                <a:solidFill>
                  <a:schemeClr val="accent1"/>
                </a:solidFill>
              </a:defRPr>
            </a:lvl1pPr>
          </a:lstStyle>
          <a:p>
            <a:r>
              <a:rPr lang="en-US" dirty="0"/>
              <a:t>Image</a:t>
            </a:r>
          </a:p>
        </p:txBody>
      </p:sp>
      <p:sp>
        <p:nvSpPr>
          <p:cNvPr id="27" name="Text Placeholder 7">
            <a:extLst>
              <a:ext uri="{FF2B5EF4-FFF2-40B4-BE49-F238E27FC236}">
                <a16:creationId xmlns:a16="http://schemas.microsoft.com/office/drawing/2014/main" id="{374A4BBF-FADF-D543-BF41-144A5C7D2921}"/>
              </a:ext>
            </a:extLst>
          </p:cNvPr>
          <p:cNvSpPr>
            <a:spLocks noGrp="1"/>
          </p:cNvSpPr>
          <p:nvPr>
            <p:ph type="body" sz="quarter" idx="22" hasCustomPrompt="1"/>
          </p:nvPr>
        </p:nvSpPr>
        <p:spPr>
          <a:xfrm>
            <a:off x="4275844" y="4991165"/>
            <a:ext cx="3626097" cy="1231557"/>
          </a:xfrm>
          <a:prstGeom prst="rect">
            <a:avLst/>
          </a:prstGeom>
        </p:spPr>
        <p:txBody>
          <a:bodyPr>
            <a:noAutofit/>
          </a:bodyPr>
          <a:lstStyle>
            <a:lvl1pPr>
              <a:lnSpc>
                <a:spcPct val="100000"/>
              </a:lnSpc>
              <a:defRPr lang="en-US" sz="1800" smtClean="0">
                <a:solidFill>
                  <a:schemeClr val="accent1"/>
                </a:solidFill>
                <a:effectLst/>
              </a:defRPr>
            </a:lvl1pPr>
            <a:lvl2pPr>
              <a:defRPr sz="2200">
                <a:solidFill>
                  <a:schemeClr val="tx2"/>
                </a:solidFill>
              </a:defRPr>
            </a:lvl2pPr>
            <a:lvl3pPr>
              <a:defRPr sz="2200">
                <a:solidFill>
                  <a:schemeClr val="tx2"/>
                </a:solidFill>
              </a:defRPr>
            </a:lvl3pPr>
            <a:lvl4pPr>
              <a:defRPr sz="2200">
                <a:solidFill>
                  <a:schemeClr val="tx2"/>
                </a:solidFill>
              </a:defRPr>
            </a:lvl4pPr>
            <a:lvl5pPr>
              <a:defRPr sz="2200">
                <a:solidFill>
                  <a:schemeClr val="tx2"/>
                </a:solidFill>
              </a:defRPr>
            </a:lvl5pPr>
          </a:lstStyle>
          <a:p>
            <a:r>
              <a:rPr lang="en-US" dirty="0">
                <a:solidFill>
                  <a:srgbClr val="06032F"/>
                </a:solidFill>
                <a:effectLst/>
                <a:latin typeface="FS Albert Pro Light" panose="02000503040000020004" pitchFamily="2" charset="0"/>
              </a:rPr>
              <a:t>Lorem ipsum dolor sit </a:t>
            </a:r>
            <a:r>
              <a:rPr lang="en-US" dirty="0" err="1">
                <a:solidFill>
                  <a:srgbClr val="06032F"/>
                </a:solidFill>
                <a:effectLst/>
                <a:latin typeface="FS Albert Pro Light" panose="02000503040000020004" pitchFamily="2" charset="0"/>
              </a:rPr>
              <a:t>amet</a:t>
            </a:r>
            <a:r>
              <a:rPr lang="en-US" dirty="0">
                <a:solidFill>
                  <a:srgbClr val="06032F"/>
                </a:solidFill>
                <a:effectLst/>
                <a:latin typeface="FS Albert Pro Light" panose="02000503040000020004" pitchFamily="2" charset="0"/>
              </a:rPr>
              <a:t>, an </a:t>
            </a:r>
          </a:p>
          <a:p>
            <a:r>
              <a:rPr lang="en-US" dirty="0">
                <a:solidFill>
                  <a:srgbClr val="06032F"/>
                </a:solidFill>
                <a:effectLst/>
                <a:latin typeface="FS Albert Pro Light" panose="02000503040000020004" pitchFamily="2" charset="0"/>
              </a:rPr>
              <a:t>minim </a:t>
            </a:r>
            <a:r>
              <a:rPr lang="en-US" dirty="0" err="1">
                <a:solidFill>
                  <a:srgbClr val="06032F"/>
                </a:solidFill>
                <a:effectLst/>
                <a:latin typeface="FS Albert Pro Light" panose="02000503040000020004" pitchFamily="2" charset="0"/>
              </a:rPr>
              <a:t>aeque</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inciderint</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mei</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mei</a:t>
            </a:r>
            <a:r>
              <a:rPr lang="en-US" dirty="0">
                <a:solidFill>
                  <a:srgbClr val="06032F"/>
                </a:solidFill>
                <a:effectLst/>
                <a:latin typeface="FS Albert Pro Light" panose="02000503040000020004" pitchFamily="2" charset="0"/>
              </a:rPr>
              <a:t> et </a:t>
            </a:r>
          </a:p>
          <a:p>
            <a:r>
              <a:rPr lang="en-US" dirty="0" err="1">
                <a:solidFill>
                  <a:srgbClr val="06032F"/>
                </a:solidFill>
                <a:effectLst/>
                <a:latin typeface="FS Albert Pro Light" panose="02000503040000020004" pitchFamily="2" charset="0"/>
              </a:rPr>
              <a:t>dicat</a:t>
            </a:r>
            <a:r>
              <a:rPr lang="en-US" dirty="0">
                <a:solidFill>
                  <a:srgbClr val="06032F"/>
                </a:solidFill>
                <a:effectLst/>
                <a:latin typeface="FS Albert Pro Light" panose="02000503040000020004" pitchFamily="2" charset="0"/>
              </a:rPr>
              <a:t> facer.</a:t>
            </a:r>
          </a:p>
        </p:txBody>
      </p:sp>
      <p:sp>
        <p:nvSpPr>
          <p:cNvPr id="28" name="Text Placeholder 7">
            <a:extLst>
              <a:ext uri="{FF2B5EF4-FFF2-40B4-BE49-F238E27FC236}">
                <a16:creationId xmlns:a16="http://schemas.microsoft.com/office/drawing/2014/main" id="{2D7B892C-F9B7-5C4A-9B77-2C67ED3A444F}"/>
              </a:ext>
            </a:extLst>
          </p:cNvPr>
          <p:cNvSpPr>
            <a:spLocks noGrp="1"/>
          </p:cNvSpPr>
          <p:nvPr>
            <p:ph type="body" sz="quarter" idx="23" hasCustomPrompt="1"/>
          </p:nvPr>
        </p:nvSpPr>
        <p:spPr>
          <a:xfrm>
            <a:off x="8298799" y="4991165"/>
            <a:ext cx="3640315" cy="1231557"/>
          </a:xfrm>
          <a:prstGeom prst="rect">
            <a:avLst/>
          </a:prstGeom>
        </p:spPr>
        <p:txBody>
          <a:bodyPr>
            <a:noAutofit/>
          </a:bodyPr>
          <a:lstStyle>
            <a:lvl1pPr>
              <a:lnSpc>
                <a:spcPct val="100000"/>
              </a:lnSpc>
              <a:defRPr lang="en-US" sz="1800" smtClean="0">
                <a:solidFill>
                  <a:schemeClr val="accent1"/>
                </a:solidFill>
                <a:effectLst/>
              </a:defRPr>
            </a:lvl1pPr>
            <a:lvl2pPr>
              <a:defRPr sz="2200">
                <a:solidFill>
                  <a:schemeClr val="tx2"/>
                </a:solidFill>
              </a:defRPr>
            </a:lvl2pPr>
            <a:lvl3pPr>
              <a:defRPr sz="2200">
                <a:solidFill>
                  <a:schemeClr val="tx2"/>
                </a:solidFill>
              </a:defRPr>
            </a:lvl3pPr>
            <a:lvl4pPr>
              <a:defRPr sz="2200">
                <a:solidFill>
                  <a:schemeClr val="tx2"/>
                </a:solidFill>
              </a:defRPr>
            </a:lvl4pPr>
            <a:lvl5pPr>
              <a:defRPr sz="2200">
                <a:solidFill>
                  <a:schemeClr val="tx2"/>
                </a:solidFill>
              </a:defRPr>
            </a:lvl5pPr>
          </a:lstStyle>
          <a:p>
            <a:r>
              <a:rPr lang="en-US" dirty="0">
                <a:solidFill>
                  <a:srgbClr val="06032F"/>
                </a:solidFill>
                <a:effectLst/>
                <a:latin typeface="FS Albert Pro Light" panose="02000503040000020004" pitchFamily="2" charset="0"/>
              </a:rPr>
              <a:t>Lorem ipsum dolor sit </a:t>
            </a:r>
            <a:r>
              <a:rPr lang="en-US" dirty="0" err="1">
                <a:solidFill>
                  <a:srgbClr val="06032F"/>
                </a:solidFill>
                <a:effectLst/>
                <a:latin typeface="FS Albert Pro Light" panose="02000503040000020004" pitchFamily="2" charset="0"/>
              </a:rPr>
              <a:t>amet</a:t>
            </a:r>
            <a:r>
              <a:rPr lang="en-US" dirty="0">
                <a:solidFill>
                  <a:srgbClr val="06032F"/>
                </a:solidFill>
                <a:effectLst/>
                <a:latin typeface="FS Albert Pro Light" panose="02000503040000020004" pitchFamily="2" charset="0"/>
              </a:rPr>
              <a:t>, an </a:t>
            </a:r>
          </a:p>
          <a:p>
            <a:r>
              <a:rPr lang="en-US" dirty="0">
                <a:solidFill>
                  <a:srgbClr val="06032F"/>
                </a:solidFill>
                <a:effectLst/>
                <a:latin typeface="FS Albert Pro Light" panose="02000503040000020004" pitchFamily="2" charset="0"/>
              </a:rPr>
              <a:t>minim </a:t>
            </a:r>
            <a:r>
              <a:rPr lang="en-US" dirty="0" err="1">
                <a:solidFill>
                  <a:srgbClr val="06032F"/>
                </a:solidFill>
                <a:effectLst/>
                <a:latin typeface="FS Albert Pro Light" panose="02000503040000020004" pitchFamily="2" charset="0"/>
              </a:rPr>
              <a:t>aeque</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inciderint</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mei</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mei</a:t>
            </a:r>
            <a:r>
              <a:rPr lang="en-US" dirty="0">
                <a:solidFill>
                  <a:srgbClr val="06032F"/>
                </a:solidFill>
                <a:effectLst/>
                <a:latin typeface="FS Albert Pro Light" panose="02000503040000020004" pitchFamily="2" charset="0"/>
              </a:rPr>
              <a:t> et </a:t>
            </a:r>
          </a:p>
          <a:p>
            <a:r>
              <a:rPr lang="en-US" dirty="0" err="1">
                <a:solidFill>
                  <a:srgbClr val="06032F"/>
                </a:solidFill>
                <a:effectLst/>
                <a:latin typeface="FS Albert Pro Light" panose="02000503040000020004" pitchFamily="2" charset="0"/>
              </a:rPr>
              <a:t>dicat</a:t>
            </a:r>
            <a:r>
              <a:rPr lang="en-US" dirty="0">
                <a:solidFill>
                  <a:srgbClr val="06032F"/>
                </a:solidFill>
                <a:effectLst/>
                <a:latin typeface="FS Albert Pro Light" panose="02000503040000020004" pitchFamily="2" charset="0"/>
              </a:rPr>
              <a:t> facer.</a:t>
            </a:r>
          </a:p>
        </p:txBody>
      </p:sp>
      <p:grpSp>
        <p:nvGrpSpPr>
          <p:cNvPr id="19" name="Group 18">
            <a:extLst>
              <a:ext uri="{FF2B5EF4-FFF2-40B4-BE49-F238E27FC236}">
                <a16:creationId xmlns:a16="http://schemas.microsoft.com/office/drawing/2014/main" id="{669C079C-6A17-D543-BE5D-9440710D3DA1}"/>
              </a:ext>
            </a:extLst>
          </p:cNvPr>
          <p:cNvGrpSpPr/>
          <p:nvPr userDrawn="1"/>
        </p:nvGrpSpPr>
        <p:grpSpPr>
          <a:xfrm>
            <a:off x="-377" y="6307495"/>
            <a:ext cx="4183778" cy="555077"/>
            <a:chOff x="-755" y="12614990"/>
            <a:chExt cx="8367556" cy="1110154"/>
          </a:xfrm>
        </p:grpSpPr>
        <p:grpSp>
          <p:nvGrpSpPr>
            <p:cNvPr id="29" name="Group 28">
              <a:extLst>
                <a:ext uri="{FF2B5EF4-FFF2-40B4-BE49-F238E27FC236}">
                  <a16:creationId xmlns:a16="http://schemas.microsoft.com/office/drawing/2014/main" id="{2D771EB1-9D74-A841-86E5-90A6EA50C0BE}"/>
                </a:ext>
              </a:extLst>
            </p:cNvPr>
            <p:cNvGrpSpPr/>
            <p:nvPr userDrawn="1"/>
          </p:nvGrpSpPr>
          <p:grpSpPr>
            <a:xfrm>
              <a:off x="1" y="12627864"/>
              <a:ext cx="8366800" cy="1097280"/>
              <a:chOff x="-58710091" y="-1"/>
              <a:chExt cx="77340167" cy="10058402"/>
            </a:xfrm>
            <a:solidFill>
              <a:schemeClr val="accent5"/>
            </a:solidFill>
          </p:grpSpPr>
          <p:pic>
            <p:nvPicPr>
              <p:cNvPr id="37" name="Graphic 36">
                <a:extLst>
                  <a:ext uri="{FF2B5EF4-FFF2-40B4-BE49-F238E27FC236}">
                    <a16:creationId xmlns:a16="http://schemas.microsoft.com/office/drawing/2014/main" id="{981B7C03-36AC-E64A-AEC1-EB6FA7BA7F0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8" name="Rectangle 37">
                <a:extLst>
                  <a:ext uri="{FF2B5EF4-FFF2-40B4-BE49-F238E27FC236}">
                    <a16:creationId xmlns:a16="http://schemas.microsoft.com/office/drawing/2014/main" id="{7D6F1FA7-BA25-6C4B-944A-1B0BB1928BDD}"/>
                  </a:ext>
                </a:extLst>
              </p:cNvPr>
              <p:cNvSpPr/>
              <p:nvPr userDrawn="1"/>
            </p:nvSpPr>
            <p:spPr>
              <a:xfrm>
                <a:off x="-58710091" y="-1"/>
                <a:ext cx="70902098" cy="10058402"/>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30" name="Group 29">
              <a:extLst>
                <a:ext uri="{FF2B5EF4-FFF2-40B4-BE49-F238E27FC236}">
                  <a16:creationId xmlns:a16="http://schemas.microsoft.com/office/drawing/2014/main" id="{D54C93BF-1A32-044C-B6BB-27FB1FAF78DD}"/>
                </a:ext>
              </a:extLst>
            </p:cNvPr>
            <p:cNvGrpSpPr/>
            <p:nvPr userDrawn="1"/>
          </p:nvGrpSpPr>
          <p:grpSpPr>
            <a:xfrm>
              <a:off x="-755" y="12627864"/>
              <a:ext cx="2413264" cy="1097280"/>
              <a:chOff x="-3677406" y="-1"/>
              <a:chExt cx="22307482" cy="10058402"/>
            </a:xfrm>
            <a:solidFill>
              <a:schemeClr val="bg2"/>
            </a:solidFill>
          </p:grpSpPr>
          <p:pic>
            <p:nvPicPr>
              <p:cNvPr id="32" name="Graphic 31">
                <a:extLst>
                  <a:ext uri="{FF2B5EF4-FFF2-40B4-BE49-F238E27FC236}">
                    <a16:creationId xmlns:a16="http://schemas.microsoft.com/office/drawing/2014/main" id="{9F74ECB3-E157-DA45-AECC-888CC813066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36" name="Rectangle 35">
                <a:extLst>
                  <a:ext uri="{FF2B5EF4-FFF2-40B4-BE49-F238E27FC236}">
                    <a16:creationId xmlns:a16="http://schemas.microsoft.com/office/drawing/2014/main" id="{471AC3DC-0BC3-BD43-A5B1-3C3B63B8046F}"/>
                  </a:ext>
                </a:extLst>
              </p:cNvPr>
              <p:cNvSpPr/>
              <p:nvPr userDrawn="1"/>
            </p:nvSpPr>
            <p:spPr>
              <a:xfrm>
                <a:off x="-3677406" y="-1"/>
                <a:ext cx="15869404"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31" name="Graphic 30">
              <a:extLst>
                <a:ext uri="{FF2B5EF4-FFF2-40B4-BE49-F238E27FC236}">
                  <a16:creationId xmlns:a16="http://schemas.microsoft.com/office/drawing/2014/main" id="{803C1452-E981-8E42-A466-08D058DF5AD1}"/>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2" y="12614990"/>
              <a:ext cx="2024109" cy="1097280"/>
            </a:xfrm>
            <a:prstGeom prst="rect">
              <a:avLst/>
            </a:prstGeom>
          </p:spPr>
        </p:pic>
      </p:grpSp>
      <p:sp>
        <p:nvSpPr>
          <p:cNvPr id="3" name="Date Placeholder 2">
            <a:extLst>
              <a:ext uri="{FF2B5EF4-FFF2-40B4-BE49-F238E27FC236}">
                <a16:creationId xmlns:a16="http://schemas.microsoft.com/office/drawing/2014/main" id="{C96E7EC8-CEAE-364C-99F7-8EE62E2A7831}"/>
              </a:ext>
            </a:extLst>
          </p:cNvPr>
          <p:cNvSpPr>
            <a:spLocks noGrp="1"/>
          </p:cNvSpPr>
          <p:nvPr>
            <p:ph type="dt" sz="half" idx="24"/>
          </p:nvPr>
        </p:nvSpPr>
        <p:spPr/>
        <p:txBody>
          <a:bodyPr/>
          <a:lstStyle/>
          <a:p>
            <a:endParaRPr lang="en-US" dirty="0"/>
          </a:p>
        </p:txBody>
      </p:sp>
      <p:sp>
        <p:nvSpPr>
          <p:cNvPr id="4" name="Footer Placeholder 3">
            <a:extLst>
              <a:ext uri="{FF2B5EF4-FFF2-40B4-BE49-F238E27FC236}">
                <a16:creationId xmlns:a16="http://schemas.microsoft.com/office/drawing/2014/main" id="{BF957B22-6168-0B45-ADDB-3EEDD7A68384}"/>
              </a:ext>
            </a:extLst>
          </p:cNvPr>
          <p:cNvSpPr>
            <a:spLocks noGrp="1"/>
          </p:cNvSpPr>
          <p:nvPr>
            <p:ph type="ftr" sz="quarter" idx="25"/>
          </p:nvPr>
        </p:nvSpPr>
        <p:spPr/>
        <p:txBody>
          <a:bodyPr/>
          <a:lstStyle/>
          <a:p>
            <a:pPr defTabSz="154751">
              <a:lnSpc>
                <a:spcPct val="120000"/>
              </a:lnSpc>
            </a:pPr>
            <a:r>
              <a:rPr lang="en-US"/>
              <a:t>AccuCath Ace™ Intravascular Catheter with BD Cue™ Needle Tracking System</a:t>
            </a:r>
            <a:endParaRPr lang="en-US" dirty="0"/>
          </a:p>
        </p:txBody>
      </p:sp>
      <p:sp>
        <p:nvSpPr>
          <p:cNvPr id="6" name="Slide Number Placeholder 5">
            <a:extLst>
              <a:ext uri="{FF2B5EF4-FFF2-40B4-BE49-F238E27FC236}">
                <a16:creationId xmlns:a16="http://schemas.microsoft.com/office/drawing/2014/main" id="{696709A5-5A98-BB43-801D-981C2CCD4F87}"/>
              </a:ext>
            </a:extLst>
          </p:cNvPr>
          <p:cNvSpPr>
            <a:spLocks noGrp="1"/>
          </p:cNvSpPr>
          <p:nvPr>
            <p:ph type="sldNum" sz="quarter" idx="26"/>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1915355"/>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Photo layout 1&#10;(with logo)">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1"/>
            <a:ext cx="12192000" cy="5661025"/>
          </a:xfrm>
          <a:prstGeom prst="rect">
            <a:avLst/>
          </a:prstGeom>
        </p:spPr>
        <p:txBody>
          <a:bodyPr anchor="ctr"/>
          <a:lstStyle>
            <a:lvl1pPr marL="0" indent="0" algn="ctr">
              <a:buFontTx/>
              <a:buNone/>
              <a:defRPr sz="1600" b="0" i="1" baseline="0">
                <a:latin typeface="Verdana"/>
                <a:cs typeface="Verdana"/>
              </a:defRPr>
            </a:lvl1pPr>
          </a:lstStyle>
          <a:p>
            <a:pPr lvl="0"/>
            <a:r>
              <a:rPr lang="en-US" noProof="0"/>
              <a:t>Click icon to add picture</a:t>
            </a:r>
            <a:endParaRPr lang="en-US" noProof="0" dirty="0"/>
          </a:p>
        </p:txBody>
      </p:sp>
      <p:sp>
        <p:nvSpPr>
          <p:cNvPr id="6" name="Slide Number Placeholder 1"/>
          <p:cNvSpPr>
            <a:spLocks noGrp="1"/>
          </p:cNvSpPr>
          <p:nvPr>
            <p:ph type="sldNum" sz="quarter" idx="4"/>
          </p:nvPr>
        </p:nvSpPr>
        <p:spPr>
          <a:xfrm>
            <a:off x="0" y="6151874"/>
            <a:ext cx="693853" cy="598860"/>
          </a:xfrm>
          <a:prstGeom prst="rect">
            <a:avLst/>
          </a:prstGeom>
        </p:spPr>
        <p:txBody>
          <a:bodyPr vert="horz" lIns="91440" tIns="45720" rIns="91440" bIns="45720" rtlCol="0" anchor="ctr"/>
          <a:lstStyle>
            <a:lvl1pPr algn="ctr">
              <a:defRPr sz="800">
                <a:solidFill>
                  <a:srgbClr val="8C8C8E"/>
                </a:solidFill>
                <a:latin typeface="Verdana"/>
                <a:cs typeface="Verdana"/>
              </a:defRPr>
            </a:lvl1pPr>
          </a:lstStyle>
          <a:p>
            <a:fld id="{78EB43C4-7051-7042-93B5-8C0653444BA6}" type="slidenum">
              <a:rPr lang="en-US" smtClean="0"/>
              <a:pPr/>
              <a:t>‹#›</a:t>
            </a:fld>
            <a:endParaRPr lang="en-US"/>
          </a:p>
        </p:txBody>
      </p:sp>
      <p:pic>
        <p:nvPicPr>
          <p:cNvPr id="8" name="Picture 7" descr="bd_3_rgb_lbg_1_0.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87300" y="5814389"/>
            <a:ext cx="1914144" cy="1048512"/>
          </a:xfrm>
          <a:prstGeom prst="rect">
            <a:avLst/>
          </a:prstGeom>
        </p:spPr>
      </p:pic>
      <p:sp>
        <p:nvSpPr>
          <p:cNvPr id="9" name="Subtitle 2">
            <a:extLst>
              <a:ext uri="{FF2B5EF4-FFF2-40B4-BE49-F238E27FC236}">
                <a16:creationId xmlns:a16="http://schemas.microsoft.com/office/drawing/2014/main" id="{97E123F6-4FDC-F342-BC49-FDBB2512C955}"/>
              </a:ext>
            </a:extLst>
          </p:cNvPr>
          <p:cNvSpPr txBox="1">
            <a:spLocks/>
          </p:cNvSpPr>
          <p:nvPr userDrawn="1"/>
        </p:nvSpPr>
        <p:spPr>
          <a:xfrm>
            <a:off x="602864" y="6367403"/>
            <a:ext cx="8534400" cy="234088"/>
          </a:xfrm>
          <a:prstGeom prst="rect">
            <a:avLst/>
          </a:prstGeom>
        </p:spPr>
        <p:txBody>
          <a:bodyPr anchor="b" anchorCtr="0"/>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indent="0" algn="l" defTabSz="609585" rtl="0" eaLnBrk="1" fontAlgn="auto" latinLnBrk="0" hangingPunct="1">
              <a:lnSpc>
                <a:spcPct val="100000"/>
              </a:lnSpc>
              <a:spcBef>
                <a:spcPct val="20000"/>
              </a:spcBef>
              <a:spcAft>
                <a:spcPts val="0"/>
              </a:spcAft>
              <a:buClrTx/>
              <a:buSzTx/>
              <a:buFont typeface="Arial"/>
              <a:buNone/>
              <a:tabLst/>
              <a:defRPr/>
            </a:pPr>
            <a:endParaRPr lang="en-US" sz="1067" i="0" dirty="0">
              <a:solidFill>
                <a:schemeClr val="tx1"/>
              </a:solidFill>
              <a:latin typeface="Verdana"/>
              <a:cs typeface="Verdana"/>
            </a:endParaRPr>
          </a:p>
        </p:txBody>
      </p:sp>
    </p:spTree>
    <p:extLst>
      <p:ext uri="{BB962C8B-B14F-4D97-AF65-F5344CB8AC3E}">
        <p14:creationId xmlns:p14="http://schemas.microsoft.com/office/powerpoint/2010/main" val="33501096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Data - Text on right (Boosted footer)">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1E95A661-3CC8-1745-87F2-2666C4749870}"/>
              </a:ext>
            </a:extLst>
          </p:cNvPr>
          <p:cNvSpPr>
            <a:spLocks noGrp="1"/>
          </p:cNvSpPr>
          <p:nvPr>
            <p:ph type="title" hasCustomPrompt="1"/>
          </p:nvPr>
        </p:nvSpPr>
        <p:spPr>
          <a:xfrm>
            <a:off x="6096000" y="954163"/>
            <a:ext cx="4554192" cy="1082456"/>
          </a:xfrm>
          <a:prstGeom prst="rect">
            <a:avLst/>
          </a:prstGeom>
        </p:spPr>
        <p:txBody>
          <a:bodyPr anchor="t">
            <a:normAutofit/>
          </a:bodyPr>
          <a:lstStyle>
            <a:lvl1pPr>
              <a:lnSpc>
                <a:spcPct val="90000"/>
              </a:lnSpc>
              <a:defRPr lang="en-US" sz="2999" spc="0" smtClean="0">
                <a:effectLst/>
              </a:defRPr>
            </a:lvl1pPr>
          </a:lstStyle>
          <a:p>
            <a:r>
              <a:rPr lang="en-US" dirty="0"/>
              <a:t>Data &amp; content </a:t>
            </a:r>
            <a:r>
              <a:rPr lang="en-US" dirty="0">
                <a:solidFill>
                  <a:schemeClr val="accent1"/>
                </a:solidFill>
              </a:rPr>
              <a:t>slide.</a:t>
            </a:r>
            <a:br>
              <a:rPr lang="en-US" dirty="0">
                <a:solidFill>
                  <a:schemeClr val="accent1"/>
                </a:solidFill>
              </a:rPr>
            </a:br>
            <a:r>
              <a:rPr lang="en-US" dirty="0">
                <a:solidFill>
                  <a:schemeClr val="accent1"/>
                </a:solidFill>
              </a:rPr>
              <a:t>Lorem ipsum dolor sit </a:t>
            </a:r>
            <a:r>
              <a:rPr lang="en-US" dirty="0" err="1">
                <a:solidFill>
                  <a:schemeClr val="accent1"/>
                </a:solidFill>
              </a:rPr>
              <a:t>amet</a:t>
            </a:r>
            <a:endParaRPr lang="en-US" dirty="0">
              <a:solidFill>
                <a:srgbClr val="06032F"/>
              </a:solidFill>
              <a:effectLst/>
              <a:latin typeface="FS Albert Pro Light" panose="02000503040000020004" pitchFamily="2" charset="0"/>
            </a:endParaRPr>
          </a:p>
        </p:txBody>
      </p:sp>
      <p:sp>
        <p:nvSpPr>
          <p:cNvPr id="17" name="Text Placeholder 2">
            <a:extLst>
              <a:ext uri="{FF2B5EF4-FFF2-40B4-BE49-F238E27FC236}">
                <a16:creationId xmlns:a16="http://schemas.microsoft.com/office/drawing/2014/main" id="{FD000241-3042-154F-99DB-F140E77A23E0}"/>
              </a:ext>
            </a:extLst>
          </p:cNvPr>
          <p:cNvSpPr>
            <a:spLocks noGrp="1"/>
          </p:cNvSpPr>
          <p:nvPr>
            <p:ph type="body" sz="quarter" idx="13" hasCustomPrompt="1"/>
          </p:nvPr>
        </p:nvSpPr>
        <p:spPr>
          <a:xfrm>
            <a:off x="6096000" y="2585504"/>
            <a:ext cx="4641273" cy="1333698"/>
          </a:xfrm>
          <a:prstGeom prst="rect">
            <a:avLst/>
          </a:prstGeom>
          <a:ln w="12700">
            <a:miter lim="400000"/>
          </a:ln>
        </p:spPr>
        <p:txBody>
          <a:bodyPr wrap="square" lIns="50800" tIns="50800" rIns="50800" bIns="50800">
            <a:spAutoFit/>
          </a:bodyPr>
          <a:lstStyle>
            <a:lvl1pPr marL="10317" indent="0" algn="l">
              <a:lnSpc>
                <a:spcPct val="100000"/>
              </a:lnSpc>
              <a:tabLst/>
              <a:defRPr kumimoji="0" lang="en-US" sz="2000" b="0" i="0" u="none" strike="noStrike" cap="none" spc="0" normalizeH="0" baseline="0" dirty="0" smtClean="0">
                <a:ln>
                  <a:noFill/>
                </a:ln>
                <a:solidFill>
                  <a:schemeClr val="accent1"/>
                </a:solidFill>
                <a:effectLst/>
                <a:uFillTx/>
                <a:latin typeface="FS Albert Pro Light" panose="02000503040000020004" pitchFamily="2" charset="0"/>
                <a:ea typeface="+mj-ea"/>
                <a:cs typeface="+mj-cs"/>
                <a:sym typeface="FSAlbertPro-Light"/>
              </a:defRPr>
            </a:lvl1pPr>
            <a:lvl2pPr marL="10317" indent="0" algn="l">
              <a:tabLst/>
              <a:defRPr kumimoji="0" lang="en-US" sz="2000" b="0" i="0" u="none" strike="noStrike" cap="none" spc="0" normalizeH="0" baseline="0" dirty="0" smtClean="0">
                <a:ln>
                  <a:noFill/>
                </a:ln>
                <a:solidFill>
                  <a:srgbClr val="FFFFFF"/>
                </a:solidFill>
                <a:effectLst/>
                <a:uFillTx/>
                <a:latin typeface="+mj-lt"/>
                <a:ea typeface="+mj-ea"/>
                <a:cs typeface="+mj-cs"/>
                <a:sym typeface="FSAlbertPro-Light"/>
              </a:defRPr>
            </a:lvl2pPr>
            <a:lvl3pPr marL="10317" indent="0" algn="l">
              <a:tabLst/>
              <a:defRPr kumimoji="0" lang="en-US" sz="2000" b="0" i="0" u="none" strike="noStrike" cap="none" spc="0" normalizeH="0" baseline="0" dirty="0" smtClean="0">
                <a:ln>
                  <a:noFill/>
                </a:ln>
                <a:solidFill>
                  <a:srgbClr val="FFFFFF"/>
                </a:solidFill>
                <a:effectLst/>
                <a:uFillTx/>
                <a:latin typeface="+mj-lt"/>
                <a:ea typeface="+mj-ea"/>
                <a:cs typeface="+mj-cs"/>
                <a:sym typeface="FSAlbertPro-Light"/>
              </a:defRPr>
            </a:lvl3pPr>
            <a:lvl4pPr marL="10317" indent="0" algn="l">
              <a:tabLst/>
              <a:defRPr kumimoji="0" lang="en-US" sz="2000" b="0" i="0" u="none" strike="noStrike" cap="none" spc="0" normalizeH="0" baseline="0" dirty="0" smtClean="0">
                <a:ln>
                  <a:noFill/>
                </a:ln>
                <a:solidFill>
                  <a:srgbClr val="FFFFFF"/>
                </a:solidFill>
                <a:effectLst/>
                <a:uFillTx/>
                <a:latin typeface="+mj-lt"/>
                <a:ea typeface="+mj-ea"/>
                <a:cs typeface="+mj-cs"/>
                <a:sym typeface="FSAlbertPro-Light"/>
              </a:defRPr>
            </a:lvl4pPr>
            <a:lvl5pPr marL="10317" indent="0" algn="l">
              <a:tabLst/>
              <a:defRPr kumimoji="0" lang="en-US" sz="2000" b="0" i="0" u="none" strike="noStrike" cap="none" spc="0" normalizeH="0" baseline="0" dirty="0">
                <a:ln>
                  <a:noFill/>
                </a:ln>
                <a:solidFill>
                  <a:srgbClr val="FFFFFF"/>
                </a:solidFill>
                <a:effectLst/>
                <a:uFillTx/>
                <a:latin typeface="+mj-lt"/>
                <a:ea typeface="+mj-ea"/>
                <a:cs typeface="+mj-cs"/>
                <a:sym typeface="FSAlbertPro-Light"/>
              </a:defRPr>
            </a:lvl5pPr>
          </a:lstStyle>
          <a:p>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 </a:t>
            </a:r>
            <a:r>
              <a:rPr lang="en-US" dirty="0" err="1"/>
              <a:t>audiam</a:t>
            </a:r>
            <a:r>
              <a:rPr lang="en-US" dirty="0"/>
              <a:t> </a:t>
            </a:r>
            <a:r>
              <a:rPr lang="en-US" dirty="0" err="1"/>
              <a:t>eum</a:t>
            </a:r>
            <a:r>
              <a:rPr lang="en-US" dirty="0"/>
              <a:t>. Eu </a:t>
            </a:r>
            <a:r>
              <a:rPr lang="en-US" dirty="0" err="1"/>
              <a:t>nam</a:t>
            </a:r>
            <a:r>
              <a:rPr lang="en-US" dirty="0"/>
              <a:t> </a:t>
            </a:r>
            <a:r>
              <a:rPr lang="en-US" dirty="0" err="1"/>
              <a:t>enim</a:t>
            </a:r>
            <a:r>
              <a:rPr lang="en-US" dirty="0"/>
              <a:t> </a:t>
            </a:r>
            <a:r>
              <a:rPr lang="en-US" dirty="0" err="1"/>
              <a:t>melius</a:t>
            </a:r>
            <a:r>
              <a:rPr lang="en-US" dirty="0"/>
              <a:t> </a:t>
            </a:r>
            <a:r>
              <a:rPr lang="en-US" dirty="0" err="1"/>
              <a:t>ocurreret</a:t>
            </a:r>
            <a:r>
              <a:rPr lang="en-US" dirty="0"/>
              <a:t>, </a:t>
            </a:r>
            <a:r>
              <a:rPr lang="en-US" dirty="0" err="1"/>
              <a:t>mei</a:t>
            </a:r>
            <a:r>
              <a:rPr lang="en-US" dirty="0"/>
              <a:t> </a:t>
            </a:r>
            <a:r>
              <a:rPr lang="en-US" dirty="0" err="1"/>
              <a:t>dicunt</a:t>
            </a:r>
            <a:r>
              <a:rPr lang="en-US" dirty="0"/>
              <a:t> </a:t>
            </a:r>
            <a:r>
              <a:rPr lang="en-US" dirty="0" err="1"/>
              <a:t>fastidii</a:t>
            </a:r>
            <a:r>
              <a:rPr lang="en-US" dirty="0"/>
              <a:t> </a:t>
            </a:r>
            <a:r>
              <a:rPr lang="en-US" dirty="0" err="1"/>
              <a:t>ei</a:t>
            </a:r>
            <a:r>
              <a:rPr lang="en-US" dirty="0"/>
              <a:t>. </a:t>
            </a:r>
            <a:r>
              <a:rPr lang="en-US" dirty="0" err="1"/>
              <a:t>Ea</a:t>
            </a:r>
            <a:r>
              <a:rPr lang="en-US" dirty="0"/>
              <a:t> </a:t>
            </a:r>
            <a:r>
              <a:rPr lang="en-US" dirty="0" err="1"/>
              <a:t>omnes</a:t>
            </a:r>
            <a:r>
              <a:rPr lang="en-US" dirty="0"/>
              <a:t> utroque </a:t>
            </a:r>
            <a:r>
              <a:rPr lang="en-US" dirty="0" err="1"/>
              <a:t>ius</a:t>
            </a:r>
            <a:r>
              <a:rPr lang="en-US" dirty="0"/>
              <a:t>, </a:t>
            </a:r>
            <a:r>
              <a:rPr lang="en-US" dirty="0" err="1"/>
              <a:t>elit</a:t>
            </a:r>
            <a:r>
              <a:rPr lang="en-US" dirty="0"/>
              <a:t> </a:t>
            </a:r>
            <a:r>
              <a:rPr lang="en-US" dirty="0" err="1"/>
              <a:t>iuvaret</a:t>
            </a:r>
            <a:r>
              <a:rPr lang="en-US" dirty="0"/>
              <a:t> has at.</a:t>
            </a:r>
          </a:p>
        </p:txBody>
      </p:sp>
      <p:grpSp>
        <p:nvGrpSpPr>
          <p:cNvPr id="15" name="Group 14">
            <a:extLst>
              <a:ext uri="{FF2B5EF4-FFF2-40B4-BE49-F238E27FC236}">
                <a16:creationId xmlns:a16="http://schemas.microsoft.com/office/drawing/2014/main" id="{3EBAD299-7C5E-D444-84EF-F7D7F5519390}"/>
              </a:ext>
            </a:extLst>
          </p:cNvPr>
          <p:cNvGrpSpPr/>
          <p:nvPr userDrawn="1"/>
        </p:nvGrpSpPr>
        <p:grpSpPr>
          <a:xfrm>
            <a:off x="-377" y="6309248"/>
            <a:ext cx="4183778" cy="553324"/>
            <a:chOff x="-755" y="12618496"/>
            <a:chExt cx="8367556" cy="1106648"/>
          </a:xfrm>
        </p:grpSpPr>
        <p:grpSp>
          <p:nvGrpSpPr>
            <p:cNvPr id="18" name="Group 17">
              <a:extLst>
                <a:ext uri="{FF2B5EF4-FFF2-40B4-BE49-F238E27FC236}">
                  <a16:creationId xmlns:a16="http://schemas.microsoft.com/office/drawing/2014/main" id="{6CA26C0B-3354-5C48-ADA9-D4D7815CD75E}"/>
                </a:ext>
              </a:extLst>
            </p:cNvPr>
            <p:cNvGrpSpPr/>
            <p:nvPr userDrawn="1"/>
          </p:nvGrpSpPr>
          <p:grpSpPr>
            <a:xfrm>
              <a:off x="1" y="12627864"/>
              <a:ext cx="8366800" cy="1097280"/>
              <a:chOff x="-58710091" y="-1"/>
              <a:chExt cx="77340167" cy="10058402"/>
            </a:xfrm>
            <a:solidFill>
              <a:schemeClr val="accent5"/>
            </a:solidFill>
          </p:grpSpPr>
          <p:pic>
            <p:nvPicPr>
              <p:cNvPr id="23" name="Graphic 22">
                <a:extLst>
                  <a:ext uri="{FF2B5EF4-FFF2-40B4-BE49-F238E27FC236}">
                    <a16:creationId xmlns:a16="http://schemas.microsoft.com/office/drawing/2014/main" id="{450CC46D-6324-B345-9E54-A1868044E5F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1" name="Rectangle 30">
                <a:extLst>
                  <a:ext uri="{FF2B5EF4-FFF2-40B4-BE49-F238E27FC236}">
                    <a16:creationId xmlns:a16="http://schemas.microsoft.com/office/drawing/2014/main" id="{8ACC0E33-79FF-854C-9BC5-D2D95CC86621}"/>
                  </a:ext>
                </a:extLst>
              </p:cNvPr>
              <p:cNvSpPr/>
              <p:nvPr userDrawn="1"/>
            </p:nvSpPr>
            <p:spPr>
              <a:xfrm>
                <a:off x="-58710091" y="-1"/>
                <a:ext cx="70902098"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grpSp>
          <p:nvGrpSpPr>
            <p:cNvPr id="19" name="Group 18">
              <a:extLst>
                <a:ext uri="{FF2B5EF4-FFF2-40B4-BE49-F238E27FC236}">
                  <a16:creationId xmlns:a16="http://schemas.microsoft.com/office/drawing/2014/main" id="{C205460F-8B37-3F43-87C0-FF92929F5D47}"/>
                </a:ext>
              </a:extLst>
            </p:cNvPr>
            <p:cNvGrpSpPr/>
            <p:nvPr userDrawn="1"/>
          </p:nvGrpSpPr>
          <p:grpSpPr>
            <a:xfrm>
              <a:off x="-755" y="12627864"/>
              <a:ext cx="2413264" cy="1097280"/>
              <a:chOff x="-3677406" y="-1"/>
              <a:chExt cx="22307482" cy="10058402"/>
            </a:xfrm>
          </p:grpSpPr>
          <p:pic>
            <p:nvPicPr>
              <p:cNvPr id="21" name="Graphic 20">
                <a:extLst>
                  <a:ext uri="{FF2B5EF4-FFF2-40B4-BE49-F238E27FC236}">
                    <a16:creationId xmlns:a16="http://schemas.microsoft.com/office/drawing/2014/main" id="{DE6B9B3B-DAB2-A240-89DD-C7172C5BF4F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2" name="Rectangle 21">
                <a:extLst>
                  <a:ext uri="{FF2B5EF4-FFF2-40B4-BE49-F238E27FC236}">
                    <a16:creationId xmlns:a16="http://schemas.microsoft.com/office/drawing/2014/main" id="{878E9B2A-865D-1D45-AB16-8CFA1D839B7E}"/>
                  </a:ext>
                </a:extLst>
              </p:cNvPr>
              <p:cNvSpPr/>
              <p:nvPr userDrawn="1"/>
            </p:nvSpPr>
            <p:spPr>
              <a:xfrm>
                <a:off x="-3677406" y="-1"/>
                <a:ext cx="15869404"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pic>
          <p:nvPicPr>
            <p:cNvPr id="20" name="Graphic 19">
              <a:extLst>
                <a:ext uri="{FF2B5EF4-FFF2-40B4-BE49-F238E27FC236}">
                  <a16:creationId xmlns:a16="http://schemas.microsoft.com/office/drawing/2014/main" id="{E46317C7-3C5C-DD4D-9BB5-C901D8971EC8}"/>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3" name="Date Placeholder 2">
            <a:extLst>
              <a:ext uri="{FF2B5EF4-FFF2-40B4-BE49-F238E27FC236}">
                <a16:creationId xmlns:a16="http://schemas.microsoft.com/office/drawing/2014/main" id="{87D1DE24-F0F1-D042-95EC-2B74E820A94A}"/>
              </a:ext>
            </a:extLst>
          </p:cNvPr>
          <p:cNvSpPr>
            <a:spLocks noGrp="1"/>
          </p:cNvSpPr>
          <p:nvPr>
            <p:ph type="dt" sz="half" idx="14"/>
          </p:nvPr>
        </p:nvSpPr>
        <p:spPr/>
        <p:txBody>
          <a:bodyPr/>
          <a:lstStyle/>
          <a:p>
            <a:endParaRPr lang="en-US" dirty="0"/>
          </a:p>
        </p:txBody>
      </p:sp>
      <p:sp>
        <p:nvSpPr>
          <p:cNvPr id="4" name="Footer Placeholder 3">
            <a:extLst>
              <a:ext uri="{FF2B5EF4-FFF2-40B4-BE49-F238E27FC236}">
                <a16:creationId xmlns:a16="http://schemas.microsoft.com/office/drawing/2014/main" id="{5B461C92-4979-BA40-AD6B-6240F538F9F8}"/>
              </a:ext>
            </a:extLst>
          </p:cNvPr>
          <p:cNvSpPr>
            <a:spLocks noGrp="1"/>
          </p:cNvSpPr>
          <p:nvPr>
            <p:ph type="ftr" sz="quarter" idx="15"/>
          </p:nvPr>
        </p:nvSpPr>
        <p:spPr/>
        <p:txBody>
          <a:bodyPr/>
          <a:lstStyle/>
          <a:p>
            <a:pPr defTabSz="154751">
              <a:lnSpc>
                <a:spcPct val="120000"/>
              </a:lnSpc>
            </a:pPr>
            <a:r>
              <a:rPr lang="en-US"/>
              <a:t>AccuCath Ace™ Intravascular Catheter with BD Cue™ Needle Tracking System</a:t>
            </a:r>
            <a:endParaRPr lang="en-US" dirty="0"/>
          </a:p>
        </p:txBody>
      </p:sp>
      <p:sp>
        <p:nvSpPr>
          <p:cNvPr id="5" name="Slide Number Placeholder 4">
            <a:extLst>
              <a:ext uri="{FF2B5EF4-FFF2-40B4-BE49-F238E27FC236}">
                <a16:creationId xmlns:a16="http://schemas.microsoft.com/office/drawing/2014/main" id="{BAEA8E3E-67D7-4A4E-9046-F4FF19E558D7}"/>
              </a:ext>
            </a:extLst>
          </p:cNvPr>
          <p:cNvSpPr>
            <a:spLocks noGrp="1"/>
          </p:cNvSpPr>
          <p:nvPr>
            <p:ph type="sldNum" sz="quarter" idx="16"/>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02318694"/>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Data - Text on right (Blue footer)">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F3574C0-8C98-CB4E-8AD9-DB5052631CC4}"/>
              </a:ext>
            </a:extLst>
          </p:cNvPr>
          <p:cNvGrpSpPr/>
          <p:nvPr userDrawn="1"/>
        </p:nvGrpSpPr>
        <p:grpSpPr>
          <a:xfrm>
            <a:off x="-377" y="6309248"/>
            <a:ext cx="4183778" cy="553324"/>
            <a:chOff x="-755" y="12618496"/>
            <a:chExt cx="8367556" cy="1106648"/>
          </a:xfrm>
        </p:grpSpPr>
        <p:grpSp>
          <p:nvGrpSpPr>
            <p:cNvPr id="24" name="Group 23">
              <a:extLst>
                <a:ext uri="{FF2B5EF4-FFF2-40B4-BE49-F238E27FC236}">
                  <a16:creationId xmlns:a16="http://schemas.microsoft.com/office/drawing/2014/main" id="{9C1F31D4-0E4A-8A4B-977A-CDD017A92781}"/>
                </a:ext>
              </a:extLst>
            </p:cNvPr>
            <p:cNvGrpSpPr/>
            <p:nvPr userDrawn="1"/>
          </p:nvGrpSpPr>
          <p:grpSpPr>
            <a:xfrm>
              <a:off x="1" y="12627864"/>
              <a:ext cx="8366800" cy="1097280"/>
              <a:chOff x="-58710091" y="-1"/>
              <a:chExt cx="77340167" cy="10058402"/>
            </a:xfrm>
            <a:solidFill>
              <a:schemeClr val="accent5"/>
            </a:solidFill>
          </p:grpSpPr>
          <p:pic>
            <p:nvPicPr>
              <p:cNvPr id="29" name="Graphic 28">
                <a:extLst>
                  <a:ext uri="{FF2B5EF4-FFF2-40B4-BE49-F238E27FC236}">
                    <a16:creationId xmlns:a16="http://schemas.microsoft.com/office/drawing/2014/main" id="{4973E3EB-6390-7549-A5F6-FC530ED1DE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0" name="Rectangle 29">
                <a:extLst>
                  <a:ext uri="{FF2B5EF4-FFF2-40B4-BE49-F238E27FC236}">
                    <a16:creationId xmlns:a16="http://schemas.microsoft.com/office/drawing/2014/main" id="{4FC1FC73-1CB6-6B40-A09F-3F0C68C0C1AF}"/>
                  </a:ext>
                </a:extLst>
              </p:cNvPr>
              <p:cNvSpPr/>
              <p:nvPr userDrawn="1"/>
            </p:nvSpPr>
            <p:spPr>
              <a:xfrm>
                <a:off x="-58710091" y="-1"/>
                <a:ext cx="70902098"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25" name="Group 24">
              <a:extLst>
                <a:ext uri="{FF2B5EF4-FFF2-40B4-BE49-F238E27FC236}">
                  <a16:creationId xmlns:a16="http://schemas.microsoft.com/office/drawing/2014/main" id="{8430DB33-4BFC-F34E-A7FC-75F268E79B78}"/>
                </a:ext>
              </a:extLst>
            </p:cNvPr>
            <p:cNvGrpSpPr/>
            <p:nvPr userDrawn="1"/>
          </p:nvGrpSpPr>
          <p:grpSpPr>
            <a:xfrm>
              <a:off x="-755" y="12627864"/>
              <a:ext cx="2413264" cy="1097280"/>
              <a:chOff x="-3677406" y="-1"/>
              <a:chExt cx="22307482" cy="10058402"/>
            </a:xfrm>
          </p:grpSpPr>
          <p:pic>
            <p:nvPicPr>
              <p:cNvPr id="27" name="Graphic 26">
                <a:extLst>
                  <a:ext uri="{FF2B5EF4-FFF2-40B4-BE49-F238E27FC236}">
                    <a16:creationId xmlns:a16="http://schemas.microsoft.com/office/drawing/2014/main" id="{801478C2-5AD5-DE49-9357-A1FBA4A8DC7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8" name="Rectangle 27">
                <a:extLst>
                  <a:ext uri="{FF2B5EF4-FFF2-40B4-BE49-F238E27FC236}">
                    <a16:creationId xmlns:a16="http://schemas.microsoft.com/office/drawing/2014/main" id="{2F2BCF86-D599-494D-B25A-505BA59414ED}"/>
                  </a:ext>
                </a:extLst>
              </p:cNvPr>
              <p:cNvSpPr/>
              <p:nvPr userDrawn="1"/>
            </p:nvSpPr>
            <p:spPr>
              <a:xfrm>
                <a:off x="-3677406" y="-1"/>
                <a:ext cx="15869404" cy="10058402"/>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26" name="Graphic 25">
              <a:extLst>
                <a:ext uri="{FF2B5EF4-FFF2-40B4-BE49-F238E27FC236}">
                  <a16:creationId xmlns:a16="http://schemas.microsoft.com/office/drawing/2014/main" id="{6600B79E-25F9-6849-AC95-182F896A5981}"/>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7" name="Title 3">
            <a:extLst>
              <a:ext uri="{FF2B5EF4-FFF2-40B4-BE49-F238E27FC236}">
                <a16:creationId xmlns:a16="http://schemas.microsoft.com/office/drawing/2014/main" id="{1E95A661-3CC8-1745-87F2-2666C4749870}"/>
              </a:ext>
            </a:extLst>
          </p:cNvPr>
          <p:cNvSpPr>
            <a:spLocks noGrp="1"/>
          </p:cNvSpPr>
          <p:nvPr>
            <p:ph type="title" hasCustomPrompt="1"/>
          </p:nvPr>
        </p:nvSpPr>
        <p:spPr>
          <a:xfrm>
            <a:off x="6096000" y="954163"/>
            <a:ext cx="4554192" cy="1082456"/>
          </a:xfrm>
          <a:prstGeom prst="rect">
            <a:avLst/>
          </a:prstGeom>
        </p:spPr>
        <p:txBody>
          <a:bodyPr anchor="t">
            <a:normAutofit/>
          </a:bodyPr>
          <a:lstStyle>
            <a:lvl1pPr>
              <a:lnSpc>
                <a:spcPct val="90000"/>
              </a:lnSpc>
              <a:defRPr lang="en-US" sz="2999" spc="0" smtClean="0">
                <a:effectLst/>
              </a:defRPr>
            </a:lvl1pPr>
          </a:lstStyle>
          <a:p>
            <a:r>
              <a:rPr lang="en-US" dirty="0"/>
              <a:t>Data &amp; content </a:t>
            </a:r>
            <a:r>
              <a:rPr lang="en-US" dirty="0">
                <a:solidFill>
                  <a:schemeClr val="accent1"/>
                </a:solidFill>
              </a:rPr>
              <a:t>slide.</a:t>
            </a:r>
            <a:br>
              <a:rPr lang="en-US" dirty="0">
                <a:solidFill>
                  <a:schemeClr val="accent1"/>
                </a:solidFill>
              </a:rPr>
            </a:br>
            <a:r>
              <a:rPr lang="en-US" dirty="0">
                <a:solidFill>
                  <a:schemeClr val="accent1"/>
                </a:solidFill>
              </a:rPr>
              <a:t>Lorem ipsum dolor sit </a:t>
            </a:r>
            <a:r>
              <a:rPr lang="en-US" dirty="0" err="1">
                <a:solidFill>
                  <a:schemeClr val="accent1"/>
                </a:solidFill>
              </a:rPr>
              <a:t>amet</a:t>
            </a:r>
            <a:endParaRPr lang="en-US" dirty="0">
              <a:solidFill>
                <a:srgbClr val="06032F"/>
              </a:solidFill>
              <a:effectLst/>
              <a:latin typeface="FS Albert Pro Light" panose="02000503040000020004" pitchFamily="2" charset="0"/>
            </a:endParaRPr>
          </a:p>
        </p:txBody>
      </p:sp>
      <p:sp>
        <p:nvSpPr>
          <p:cNvPr id="17" name="Text Placeholder 2">
            <a:extLst>
              <a:ext uri="{FF2B5EF4-FFF2-40B4-BE49-F238E27FC236}">
                <a16:creationId xmlns:a16="http://schemas.microsoft.com/office/drawing/2014/main" id="{FD000241-3042-154F-99DB-F140E77A23E0}"/>
              </a:ext>
            </a:extLst>
          </p:cNvPr>
          <p:cNvSpPr>
            <a:spLocks noGrp="1"/>
          </p:cNvSpPr>
          <p:nvPr>
            <p:ph type="body" sz="quarter" idx="13" hasCustomPrompt="1"/>
          </p:nvPr>
        </p:nvSpPr>
        <p:spPr>
          <a:xfrm>
            <a:off x="6096000" y="2585504"/>
            <a:ext cx="4641273" cy="1333698"/>
          </a:xfrm>
          <a:prstGeom prst="rect">
            <a:avLst/>
          </a:prstGeom>
          <a:ln w="12700">
            <a:miter lim="400000"/>
          </a:ln>
        </p:spPr>
        <p:txBody>
          <a:bodyPr wrap="square" lIns="50800" tIns="50800" rIns="50800" bIns="50800">
            <a:spAutoFit/>
          </a:bodyPr>
          <a:lstStyle>
            <a:lvl1pPr marL="10317" indent="0" algn="l">
              <a:lnSpc>
                <a:spcPct val="100000"/>
              </a:lnSpc>
              <a:tabLst/>
              <a:defRPr kumimoji="0" lang="en-US" sz="2000" b="0" i="0" u="none" strike="noStrike" cap="none" spc="0" normalizeH="0" baseline="0" dirty="0" smtClean="0">
                <a:ln>
                  <a:noFill/>
                </a:ln>
                <a:solidFill>
                  <a:schemeClr val="accent1"/>
                </a:solidFill>
                <a:effectLst/>
                <a:uFillTx/>
                <a:latin typeface="FS Albert Pro Light" panose="02000503040000020004" pitchFamily="2" charset="0"/>
                <a:ea typeface="+mj-ea"/>
                <a:cs typeface="+mj-cs"/>
                <a:sym typeface="FSAlbertPro-Light"/>
              </a:defRPr>
            </a:lvl1pPr>
            <a:lvl2pPr marL="10317" indent="0" algn="l">
              <a:tabLst/>
              <a:defRPr kumimoji="0" lang="en-US" sz="2000" b="0" i="0" u="none" strike="noStrike" cap="none" spc="0" normalizeH="0" baseline="0" dirty="0" smtClean="0">
                <a:ln>
                  <a:noFill/>
                </a:ln>
                <a:solidFill>
                  <a:srgbClr val="FFFFFF"/>
                </a:solidFill>
                <a:effectLst/>
                <a:uFillTx/>
                <a:latin typeface="+mj-lt"/>
                <a:ea typeface="+mj-ea"/>
                <a:cs typeface="+mj-cs"/>
                <a:sym typeface="FSAlbertPro-Light"/>
              </a:defRPr>
            </a:lvl2pPr>
            <a:lvl3pPr marL="10317" indent="0" algn="l">
              <a:tabLst/>
              <a:defRPr kumimoji="0" lang="en-US" sz="2000" b="0" i="0" u="none" strike="noStrike" cap="none" spc="0" normalizeH="0" baseline="0" dirty="0" smtClean="0">
                <a:ln>
                  <a:noFill/>
                </a:ln>
                <a:solidFill>
                  <a:srgbClr val="FFFFFF"/>
                </a:solidFill>
                <a:effectLst/>
                <a:uFillTx/>
                <a:latin typeface="+mj-lt"/>
                <a:ea typeface="+mj-ea"/>
                <a:cs typeface="+mj-cs"/>
                <a:sym typeface="FSAlbertPro-Light"/>
              </a:defRPr>
            </a:lvl3pPr>
            <a:lvl4pPr marL="10317" indent="0" algn="l">
              <a:tabLst/>
              <a:defRPr kumimoji="0" lang="en-US" sz="2000" b="0" i="0" u="none" strike="noStrike" cap="none" spc="0" normalizeH="0" baseline="0" dirty="0" smtClean="0">
                <a:ln>
                  <a:noFill/>
                </a:ln>
                <a:solidFill>
                  <a:srgbClr val="FFFFFF"/>
                </a:solidFill>
                <a:effectLst/>
                <a:uFillTx/>
                <a:latin typeface="+mj-lt"/>
                <a:ea typeface="+mj-ea"/>
                <a:cs typeface="+mj-cs"/>
                <a:sym typeface="FSAlbertPro-Light"/>
              </a:defRPr>
            </a:lvl4pPr>
            <a:lvl5pPr marL="10317" indent="0" algn="l">
              <a:tabLst/>
              <a:defRPr kumimoji="0" lang="en-US" sz="2000" b="0" i="0" u="none" strike="noStrike" cap="none" spc="0" normalizeH="0" baseline="0" dirty="0">
                <a:ln>
                  <a:noFill/>
                </a:ln>
                <a:solidFill>
                  <a:srgbClr val="FFFFFF"/>
                </a:solidFill>
                <a:effectLst/>
                <a:uFillTx/>
                <a:latin typeface="+mj-lt"/>
                <a:ea typeface="+mj-ea"/>
                <a:cs typeface="+mj-cs"/>
                <a:sym typeface="FSAlbertPro-Light"/>
              </a:defRPr>
            </a:lvl5pPr>
          </a:lstStyle>
          <a:p>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 </a:t>
            </a:r>
            <a:r>
              <a:rPr lang="en-US" dirty="0" err="1"/>
              <a:t>audiam</a:t>
            </a:r>
            <a:r>
              <a:rPr lang="en-US" dirty="0"/>
              <a:t> </a:t>
            </a:r>
            <a:r>
              <a:rPr lang="en-US" dirty="0" err="1"/>
              <a:t>eum</a:t>
            </a:r>
            <a:r>
              <a:rPr lang="en-US" dirty="0"/>
              <a:t>. Eu </a:t>
            </a:r>
            <a:r>
              <a:rPr lang="en-US" dirty="0" err="1"/>
              <a:t>nam</a:t>
            </a:r>
            <a:r>
              <a:rPr lang="en-US" dirty="0"/>
              <a:t> </a:t>
            </a:r>
            <a:r>
              <a:rPr lang="en-US" dirty="0" err="1"/>
              <a:t>enim</a:t>
            </a:r>
            <a:r>
              <a:rPr lang="en-US" dirty="0"/>
              <a:t> </a:t>
            </a:r>
            <a:r>
              <a:rPr lang="en-US" dirty="0" err="1"/>
              <a:t>melius</a:t>
            </a:r>
            <a:r>
              <a:rPr lang="en-US" dirty="0"/>
              <a:t> </a:t>
            </a:r>
            <a:r>
              <a:rPr lang="en-US" dirty="0" err="1"/>
              <a:t>ocurreret</a:t>
            </a:r>
            <a:r>
              <a:rPr lang="en-US" dirty="0"/>
              <a:t>, </a:t>
            </a:r>
            <a:r>
              <a:rPr lang="en-US" dirty="0" err="1"/>
              <a:t>mei</a:t>
            </a:r>
            <a:r>
              <a:rPr lang="en-US" dirty="0"/>
              <a:t> </a:t>
            </a:r>
            <a:r>
              <a:rPr lang="en-US" dirty="0" err="1"/>
              <a:t>dicunt</a:t>
            </a:r>
            <a:r>
              <a:rPr lang="en-US" dirty="0"/>
              <a:t> </a:t>
            </a:r>
            <a:r>
              <a:rPr lang="en-US" dirty="0" err="1"/>
              <a:t>fastidii</a:t>
            </a:r>
            <a:r>
              <a:rPr lang="en-US" dirty="0"/>
              <a:t> </a:t>
            </a:r>
            <a:r>
              <a:rPr lang="en-US" dirty="0" err="1"/>
              <a:t>ei</a:t>
            </a:r>
            <a:r>
              <a:rPr lang="en-US" dirty="0"/>
              <a:t>. </a:t>
            </a:r>
            <a:r>
              <a:rPr lang="en-US" dirty="0" err="1"/>
              <a:t>Ea</a:t>
            </a:r>
            <a:r>
              <a:rPr lang="en-US" dirty="0"/>
              <a:t> </a:t>
            </a:r>
            <a:r>
              <a:rPr lang="en-US" dirty="0" err="1"/>
              <a:t>omnes</a:t>
            </a:r>
            <a:r>
              <a:rPr lang="en-US" dirty="0"/>
              <a:t> utroque </a:t>
            </a:r>
            <a:r>
              <a:rPr lang="en-US" dirty="0" err="1"/>
              <a:t>ius</a:t>
            </a:r>
            <a:r>
              <a:rPr lang="en-US" dirty="0"/>
              <a:t>, </a:t>
            </a:r>
            <a:r>
              <a:rPr lang="en-US" dirty="0" err="1"/>
              <a:t>elit</a:t>
            </a:r>
            <a:r>
              <a:rPr lang="en-US" dirty="0"/>
              <a:t> </a:t>
            </a:r>
            <a:r>
              <a:rPr lang="en-US" dirty="0" err="1"/>
              <a:t>iuvaret</a:t>
            </a:r>
            <a:r>
              <a:rPr lang="en-US" dirty="0"/>
              <a:t> has at.</a:t>
            </a:r>
          </a:p>
        </p:txBody>
      </p:sp>
      <p:sp>
        <p:nvSpPr>
          <p:cNvPr id="3" name="Date Placeholder 2">
            <a:extLst>
              <a:ext uri="{FF2B5EF4-FFF2-40B4-BE49-F238E27FC236}">
                <a16:creationId xmlns:a16="http://schemas.microsoft.com/office/drawing/2014/main" id="{EDDE60C5-2106-1D49-9CF6-D5FF3E839C39}"/>
              </a:ext>
            </a:extLst>
          </p:cNvPr>
          <p:cNvSpPr>
            <a:spLocks noGrp="1"/>
          </p:cNvSpPr>
          <p:nvPr>
            <p:ph type="dt" sz="half" idx="14"/>
          </p:nvPr>
        </p:nvSpPr>
        <p:spPr/>
        <p:txBody>
          <a:bodyPr/>
          <a:lstStyle>
            <a:lvl1pPr>
              <a:defRPr>
                <a:solidFill>
                  <a:schemeClr val="bg1"/>
                </a:solidFill>
              </a:defRPr>
            </a:lvl1pPr>
          </a:lstStyle>
          <a:p>
            <a:endParaRPr lang="en-US" dirty="0"/>
          </a:p>
        </p:txBody>
      </p:sp>
      <p:sp>
        <p:nvSpPr>
          <p:cNvPr id="4" name="Footer Placeholder 3">
            <a:extLst>
              <a:ext uri="{FF2B5EF4-FFF2-40B4-BE49-F238E27FC236}">
                <a16:creationId xmlns:a16="http://schemas.microsoft.com/office/drawing/2014/main" id="{0CBBAC01-8BA2-6F48-8E53-7A6F439EA7E4}"/>
              </a:ext>
            </a:extLst>
          </p:cNvPr>
          <p:cNvSpPr>
            <a:spLocks noGrp="1"/>
          </p:cNvSpPr>
          <p:nvPr>
            <p:ph type="ftr" sz="quarter" idx="15"/>
          </p:nvPr>
        </p:nvSpPr>
        <p:spPr/>
        <p:txBody>
          <a:bodyPr/>
          <a:lstStyle>
            <a:lvl1pPr>
              <a:defRPr>
                <a:solidFill>
                  <a:schemeClr val="bg1"/>
                </a:solidFill>
              </a:defRPr>
            </a:lvl1pPr>
          </a:lstStyle>
          <a:p>
            <a:pPr defTabSz="154751">
              <a:lnSpc>
                <a:spcPct val="120000"/>
              </a:lnSpc>
            </a:pPr>
            <a:r>
              <a:rPr lang="en-US"/>
              <a:t>AccuCath Ace™ Intravascular Catheter with BD Cue™ Needle Tracking System</a:t>
            </a:r>
            <a:endParaRPr lang="en-US" dirty="0"/>
          </a:p>
        </p:txBody>
      </p:sp>
      <p:sp>
        <p:nvSpPr>
          <p:cNvPr id="5" name="Slide Number Placeholder 4">
            <a:extLst>
              <a:ext uri="{FF2B5EF4-FFF2-40B4-BE49-F238E27FC236}">
                <a16:creationId xmlns:a16="http://schemas.microsoft.com/office/drawing/2014/main" id="{139F9642-3609-4642-9007-82D01A16599E}"/>
              </a:ext>
            </a:extLst>
          </p:cNvPr>
          <p:cNvSpPr>
            <a:spLocks noGrp="1"/>
          </p:cNvSpPr>
          <p:nvPr>
            <p:ph type="sldNum" sz="quarter" idx="16"/>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85830155"/>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Data - Text on right (Ultraviolet footer)">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1E95A661-3CC8-1745-87F2-2666C4749870}"/>
              </a:ext>
            </a:extLst>
          </p:cNvPr>
          <p:cNvSpPr>
            <a:spLocks noGrp="1"/>
          </p:cNvSpPr>
          <p:nvPr>
            <p:ph type="title" hasCustomPrompt="1"/>
          </p:nvPr>
        </p:nvSpPr>
        <p:spPr>
          <a:xfrm>
            <a:off x="6096000" y="954163"/>
            <a:ext cx="4554192" cy="1082456"/>
          </a:xfrm>
          <a:prstGeom prst="rect">
            <a:avLst/>
          </a:prstGeom>
        </p:spPr>
        <p:txBody>
          <a:bodyPr anchor="t">
            <a:normAutofit/>
          </a:bodyPr>
          <a:lstStyle>
            <a:lvl1pPr>
              <a:lnSpc>
                <a:spcPct val="90000"/>
              </a:lnSpc>
              <a:defRPr lang="en-US" sz="2999" spc="0" smtClean="0">
                <a:effectLst/>
              </a:defRPr>
            </a:lvl1pPr>
          </a:lstStyle>
          <a:p>
            <a:r>
              <a:rPr lang="en-US" dirty="0"/>
              <a:t>Data &amp; content </a:t>
            </a:r>
            <a:r>
              <a:rPr lang="en-US" dirty="0">
                <a:solidFill>
                  <a:schemeClr val="accent1"/>
                </a:solidFill>
              </a:rPr>
              <a:t>slide.</a:t>
            </a:r>
            <a:br>
              <a:rPr lang="en-US" dirty="0">
                <a:solidFill>
                  <a:schemeClr val="accent1"/>
                </a:solidFill>
              </a:rPr>
            </a:br>
            <a:r>
              <a:rPr lang="en-US" dirty="0">
                <a:solidFill>
                  <a:schemeClr val="accent1"/>
                </a:solidFill>
              </a:rPr>
              <a:t>Lorem ipsum dolor sit </a:t>
            </a:r>
            <a:r>
              <a:rPr lang="en-US" dirty="0" err="1">
                <a:solidFill>
                  <a:schemeClr val="accent1"/>
                </a:solidFill>
              </a:rPr>
              <a:t>amet</a:t>
            </a:r>
            <a:endParaRPr lang="en-US" dirty="0">
              <a:solidFill>
                <a:srgbClr val="06032F"/>
              </a:solidFill>
              <a:effectLst/>
              <a:latin typeface="FS Albert Pro Light" panose="02000503040000020004" pitchFamily="2" charset="0"/>
            </a:endParaRPr>
          </a:p>
        </p:txBody>
      </p:sp>
      <p:sp>
        <p:nvSpPr>
          <p:cNvPr id="17" name="Text Placeholder 2">
            <a:extLst>
              <a:ext uri="{FF2B5EF4-FFF2-40B4-BE49-F238E27FC236}">
                <a16:creationId xmlns:a16="http://schemas.microsoft.com/office/drawing/2014/main" id="{FD000241-3042-154F-99DB-F140E77A23E0}"/>
              </a:ext>
            </a:extLst>
          </p:cNvPr>
          <p:cNvSpPr>
            <a:spLocks noGrp="1"/>
          </p:cNvSpPr>
          <p:nvPr>
            <p:ph type="body" sz="quarter" idx="13" hasCustomPrompt="1"/>
          </p:nvPr>
        </p:nvSpPr>
        <p:spPr>
          <a:xfrm>
            <a:off x="6096000" y="2585504"/>
            <a:ext cx="4641273" cy="1333698"/>
          </a:xfrm>
          <a:prstGeom prst="rect">
            <a:avLst/>
          </a:prstGeom>
          <a:ln w="12700">
            <a:miter lim="400000"/>
          </a:ln>
        </p:spPr>
        <p:txBody>
          <a:bodyPr wrap="square" lIns="50800" tIns="50800" rIns="50800" bIns="50800">
            <a:spAutoFit/>
          </a:bodyPr>
          <a:lstStyle>
            <a:lvl1pPr marL="10317" indent="0" algn="l">
              <a:lnSpc>
                <a:spcPct val="100000"/>
              </a:lnSpc>
              <a:tabLst/>
              <a:defRPr kumimoji="0" lang="en-US" sz="2000" b="0" i="0" u="none" strike="noStrike" cap="none" spc="0" normalizeH="0" baseline="0" dirty="0" smtClean="0">
                <a:ln>
                  <a:noFill/>
                </a:ln>
                <a:solidFill>
                  <a:schemeClr val="accent1"/>
                </a:solidFill>
                <a:effectLst/>
                <a:uFillTx/>
                <a:latin typeface="FS Albert Pro Light" panose="02000503040000020004" pitchFamily="2" charset="0"/>
                <a:ea typeface="+mj-ea"/>
                <a:cs typeface="+mj-cs"/>
                <a:sym typeface="FSAlbertPro-Light"/>
              </a:defRPr>
            </a:lvl1pPr>
            <a:lvl2pPr marL="10317" indent="0" algn="l">
              <a:tabLst/>
              <a:defRPr kumimoji="0" lang="en-US" sz="2000" b="0" i="0" u="none" strike="noStrike" cap="none" spc="0" normalizeH="0" baseline="0" dirty="0" smtClean="0">
                <a:ln>
                  <a:noFill/>
                </a:ln>
                <a:solidFill>
                  <a:srgbClr val="FFFFFF"/>
                </a:solidFill>
                <a:effectLst/>
                <a:uFillTx/>
                <a:latin typeface="+mj-lt"/>
                <a:ea typeface="+mj-ea"/>
                <a:cs typeface="+mj-cs"/>
                <a:sym typeface="FSAlbertPro-Light"/>
              </a:defRPr>
            </a:lvl2pPr>
            <a:lvl3pPr marL="10317" indent="0" algn="l">
              <a:tabLst/>
              <a:defRPr kumimoji="0" lang="en-US" sz="2000" b="0" i="0" u="none" strike="noStrike" cap="none" spc="0" normalizeH="0" baseline="0" dirty="0" smtClean="0">
                <a:ln>
                  <a:noFill/>
                </a:ln>
                <a:solidFill>
                  <a:srgbClr val="FFFFFF"/>
                </a:solidFill>
                <a:effectLst/>
                <a:uFillTx/>
                <a:latin typeface="+mj-lt"/>
                <a:ea typeface="+mj-ea"/>
                <a:cs typeface="+mj-cs"/>
                <a:sym typeface="FSAlbertPro-Light"/>
              </a:defRPr>
            </a:lvl3pPr>
            <a:lvl4pPr marL="10317" indent="0" algn="l">
              <a:tabLst/>
              <a:defRPr kumimoji="0" lang="en-US" sz="2000" b="0" i="0" u="none" strike="noStrike" cap="none" spc="0" normalizeH="0" baseline="0" dirty="0" smtClean="0">
                <a:ln>
                  <a:noFill/>
                </a:ln>
                <a:solidFill>
                  <a:srgbClr val="FFFFFF"/>
                </a:solidFill>
                <a:effectLst/>
                <a:uFillTx/>
                <a:latin typeface="+mj-lt"/>
                <a:ea typeface="+mj-ea"/>
                <a:cs typeface="+mj-cs"/>
                <a:sym typeface="FSAlbertPro-Light"/>
              </a:defRPr>
            </a:lvl4pPr>
            <a:lvl5pPr marL="10317" indent="0" algn="l">
              <a:tabLst/>
              <a:defRPr kumimoji="0" lang="en-US" sz="2000" b="0" i="0" u="none" strike="noStrike" cap="none" spc="0" normalizeH="0" baseline="0" dirty="0">
                <a:ln>
                  <a:noFill/>
                </a:ln>
                <a:solidFill>
                  <a:srgbClr val="FFFFFF"/>
                </a:solidFill>
                <a:effectLst/>
                <a:uFillTx/>
                <a:latin typeface="+mj-lt"/>
                <a:ea typeface="+mj-ea"/>
                <a:cs typeface="+mj-cs"/>
                <a:sym typeface="FSAlbertPro-Light"/>
              </a:defRPr>
            </a:lvl5pPr>
          </a:lstStyle>
          <a:p>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 </a:t>
            </a:r>
            <a:r>
              <a:rPr lang="en-US" dirty="0" err="1"/>
              <a:t>audiam</a:t>
            </a:r>
            <a:r>
              <a:rPr lang="en-US" dirty="0"/>
              <a:t> </a:t>
            </a:r>
            <a:r>
              <a:rPr lang="en-US" dirty="0" err="1"/>
              <a:t>eum</a:t>
            </a:r>
            <a:r>
              <a:rPr lang="en-US" dirty="0"/>
              <a:t>. Eu </a:t>
            </a:r>
            <a:r>
              <a:rPr lang="en-US" dirty="0" err="1"/>
              <a:t>nam</a:t>
            </a:r>
            <a:r>
              <a:rPr lang="en-US" dirty="0"/>
              <a:t> </a:t>
            </a:r>
            <a:r>
              <a:rPr lang="en-US" dirty="0" err="1"/>
              <a:t>enim</a:t>
            </a:r>
            <a:r>
              <a:rPr lang="en-US" dirty="0"/>
              <a:t> </a:t>
            </a:r>
            <a:r>
              <a:rPr lang="en-US" dirty="0" err="1"/>
              <a:t>melius</a:t>
            </a:r>
            <a:r>
              <a:rPr lang="en-US" dirty="0"/>
              <a:t> </a:t>
            </a:r>
            <a:r>
              <a:rPr lang="en-US" dirty="0" err="1"/>
              <a:t>ocurreret</a:t>
            </a:r>
            <a:r>
              <a:rPr lang="en-US" dirty="0"/>
              <a:t>, </a:t>
            </a:r>
            <a:r>
              <a:rPr lang="en-US" dirty="0" err="1"/>
              <a:t>mei</a:t>
            </a:r>
            <a:r>
              <a:rPr lang="en-US" dirty="0"/>
              <a:t> </a:t>
            </a:r>
            <a:r>
              <a:rPr lang="en-US" dirty="0" err="1"/>
              <a:t>dicunt</a:t>
            </a:r>
            <a:r>
              <a:rPr lang="en-US" dirty="0"/>
              <a:t> </a:t>
            </a:r>
            <a:r>
              <a:rPr lang="en-US" dirty="0" err="1"/>
              <a:t>fastidii</a:t>
            </a:r>
            <a:r>
              <a:rPr lang="en-US" dirty="0"/>
              <a:t> </a:t>
            </a:r>
            <a:r>
              <a:rPr lang="en-US" dirty="0" err="1"/>
              <a:t>ei</a:t>
            </a:r>
            <a:r>
              <a:rPr lang="en-US" dirty="0"/>
              <a:t>. </a:t>
            </a:r>
            <a:r>
              <a:rPr lang="en-US" dirty="0" err="1"/>
              <a:t>Ea</a:t>
            </a:r>
            <a:r>
              <a:rPr lang="en-US" dirty="0"/>
              <a:t> </a:t>
            </a:r>
            <a:r>
              <a:rPr lang="en-US" dirty="0" err="1"/>
              <a:t>omnes</a:t>
            </a:r>
            <a:r>
              <a:rPr lang="en-US" dirty="0"/>
              <a:t> utroque </a:t>
            </a:r>
            <a:r>
              <a:rPr lang="en-US" dirty="0" err="1"/>
              <a:t>ius</a:t>
            </a:r>
            <a:r>
              <a:rPr lang="en-US" dirty="0"/>
              <a:t>, </a:t>
            </a:r>
            <a:r>
              <a:rPr lang="en-US" dirty="0" err="1"/>
              <a:t>elit</a:t>
            </a:r>
            <a:r>
              <a:rPr lang="en-US" dirty="0"/>
              <a:t> </a:t>
            </a:r>
            <a:r>
              <a:rPr lang="en-US" dirty="0" err="1"/>
              <a:t>iuvaret</a:t>
            </a:r>
            <a:r>
              <a:rPr lang="en-US" dirty="0"/>
              <a:t> has at.</a:t>
            </a:r>
          </a:p>
        </p:txBody>
      </p:sp>
      <p:grpSp>
        <p:nvGrpSpPr>
          <p:cNvPr id="15" name="Group 14">
            <a:extLst>
              <a:ext uri="{FF2B5EF4-FFF2-40B4-BE49-F238E27FC236}">
                <a16:creationId xmlns:a16="http://schemas.microsoft.com/office/drawing/2014/main" id="{240D5CEF-BCEE-904A-B755-AE2BF59EB392}"/>
              </a:ext>
            </a:extLst>
          </p:cNvPr>
          <p:cNvGrpSpPr/>
          <p:nvPr userDrawn="1"/>
        </p:nvGrpSpPr>
        <p:grpSpPr>
          <a:xfrm>
            <a:off x="-377" y="6307495"/>
            <a:ext cx="4183778" cy="555077"/>
            <a:chOff x="-755" y="12614990"/>
            <a:chExt cx="8367556" cy="1110154"/>
          </a:xfrm>
        </p:grpSpPr>
        <p:grpSp>
          <p:nvGrpSpPr>
            <p:cNvPr id="18" name="Group 17">
              <a:extLst>
                <a:ext uri="{FF2B5EF4-FFF2-40B4-BE49-F238E27FC236}">
                  <a16:creationId xmlns:a16="http://schemas.microsoft.com/office/drawing/2014/main" id="{D602D44F-0C1D-4F49-A6E6-33B237274792}"/>
                </a:ext>
              </a:extLst>
            </p:cNvPr>
            <p:cNvGrpSpPr/>
            <p:nvPr userDrawn="1"/>
          </p:nvGrpSpPr>
          <p:grpSpPr>
            <a:xfrm>
              <a:off x="1" y="12627864"/>
              <a:ext cx="8366800" cy="1097280"/>
              <a:chOff x="-58710091" y="-1"/>
              <a:chExt cx="77340167" cy="10058402"/>
            </a:xfrm>
            <a:solidFill>
              <a:schemeClr val="accent5"/>
            </a:solidFill>
          </p:grpSpPr>
          <p:pic>
            <p:nvPicPr>
              <p:cNvPr id="23" name="Graphic 22">
                <a:extLst>
                  <a:ext uri="{FF2B5EF4-FFF2-40B4-BE49-F238E27FC236}">
                    <a16:creationId xmlns:a16="http://schemas.microsoft.com/office/drawing/2014/main" id="{7BA35CF0-4B77-6D49-9AD8-C3C2C2CC967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1" name="Rectangle 30">
                <a:extLst>
                  <a:ext uri="{FF2B5EF4-FFF2-40B4-BE49-F238E27FC236}">
                    <a16:creationId xmlns:a16="http://schemas.microsoft.com/office/drawing/2014/main" id="{9EA9B887-0214-7D46-BECE-C622362243F5}"/>
                  </a:ext>
                </a:extLst>
              </p:cNvPr>
              <p:cNvSpPr/>
              <p:nvPr userDrawn="1"/>
            </p:nvSpPr>
            <p:spPr>
              <a:xfrm>
                <a:off x="-58710091" y="-1"/>
                <a:ext cx="70902098" cy="10058402"/>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19" name="Group 18">
              <a:extLst>
                <a:ext uri="{FF2B5EF4-FFF2-40B4-BE49-F238E27FC236}">
                  <a16:creationId xmlns:a16="http://schemas.microsoft.com/office/drawing/2014/main" id="{573527F6-6791-2C4A-BD5D-20093124D20E}"/>
                </a:ext>
              </a:extLst>
            </p:cNvPr>
            <p:cNvGrpSpPr/>
            <p:nvPr userDrawn="1"/>
          </p:nvGrpSpPr>
          <p:grpSpPr>
            <a:xfrm>
              <a:off x="-755" y="12627864"/>
              <a:ext cx="2413264" cy="1097280"/>
              <a:chOff x="-3677406" y="-1"/>
              <a:chExt cx="22307482" cy="10058402"/>
            </a:xfrm>
            <a:solidFill>
              <a:schemeClr val="bg2"/>
            </a:solidFill>
          </p:grpSpPr>
          <p:pic>
            <p:nvPicPr>
              <p:cNvPr id="21" name="Graphic 20">
                <a:extLst>
                  <a:ext uri="{FF2B5EF4-FFF2-40B4-BE49-F238E27FC236}">
                    <a16:creationId xmlns:a16="http://schemas.microsoft.com/office/drawing/2014/main" id="{AD02CE2A-FF15-8440-B14A-93DE5FE4CDF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2" name="Rectangle 21">
                <a:extLst>
                  <a:ext uri="{FF2B5EF4-FFF2-40B4-BE49-F238E27FC236}">
                    <a16:creationId xmlns:a16="http://schemas.microsoft.com/office/drawing/2014/main" id="{D0C7B268-BFF0-F24B-83DB-99F7CBEEB857}"/>
                  </a:ext>
                </a:extLst>
              </p:cNvPr>
              <p:cNvSpPr/>
              <p:nvPr userDrawn="1"/>
            </p:nvSpPr>
            <p:spPr>
              <a:xfrm>
                <a:off x="-3677406" y="-1"/>
                <a:ext cx="15869404"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20" name="Graphic 19">
              <a:extLst>
                <a:ext uri="{FF2B5EF4-FFF2-40B4-BE49-F238E27FC236}">
                  <a16:creationId xmlns:a16="http://schemas.microsoft.com/office/drawing/2014/main" id="{21A51ECA-FA38-6F46-9E97-ED69728B6AD0}"/>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2" y="12614990"/>
              <a:ext cx="2024109" cy="1097280"/>
            </a:xfrm>
            <a:prstGeom prst="rect">
              <a:avLst/>
            </a:prstGeom>
          </p:spPr>
        </p:pic>
      </p:grpSp>
      <p:sp>
        <p:nvSpPr>
          <p:cNvPr id="3" name="Date Placeholder 2">
            <a:extLst>
              <a:ext uri="{FF2B5EF4-FFF2-40B4-BE49-F238E27FC236}">
                <a16:creationId xmlns:a16="http://schemas.microsoft.com/office/drawing/2014/main" id="{7A29C3E2-0D5C-2E46-B6E4-07BE7E8339D3}"/>
              </a:ext>
            </a:extLst>
          </p:cNvPr>
          <p:cNvSpPr>
            <a:spLocks noGrp="1"/>
          </p:cNvSpPr>
          <p:nvPr>
            <p:ph type="dt" sz="half" idx="14"/>
          </p:nvPr>
        </p:nvSpPr>
        <p:spPr/>
        <p:txBody>
          <a:bodyPr/>
          <a:lstStyle/>
          <a:p>
            <a:endParaRPr lang="en-US" dirty="0"/>
          </a:p>
        </p:txBody>
      </p:sp>
      <p:sp>
        <p:nvSpPr>
          <p:cNvPr id="4" name="Footer Placeholder 3">
            <a:extLst>
              <a:ext uri="{FF2B5EF4-FFF2-40B4-BE49-F238E27FC236}">
                <a16:creationId xmlns:a16="http://schemas.microsoft.com/office/drawing/2014/main" id="{2C93CB88-785E-CF49-9660-B5EF2039919B}"/>
              </a:ext>
            </a:extLst>
          </p:cNvPr>
          <p:cNvSpPr>
            <a:spLocks noGrp="1"/>
          </p:cNvSpPr>
          <p:nvPr>
            <p:ph type="ftr" sz="quarter" idx="15"/>
          </p:nvPr>
        </p:nvSpPr>
        <p:spPr/>
        <p:txBody>
          <a:bodyPr/>
          <a:lstStyle/>
          <a:p>
            <a:pPr defTabSz="154751">
              <a:lnSpc>
                <a:spcPct val="120000"/>
              </a:lnSpc>
            </a:pPr>
            <a:r>
              <a:rPr lang="en-US"/>
              <a:t>AccuCath Ace™ Intravascular Catheter with BD Cue™ Needle Tracking System</a:t>
            </a:r>
            <a:endParaRPr lang="en-US" dirty="0"/>
          </a:p>
        </p:txBody>
      </p:sp>
      <p:sp>
        <p:nvSpPr>
          <p:cNvPr id="5" name="Slide Number Placeholder 4">
            <a:extLst>
              <a:ext uri="{FF2B5EF4-FFF2-40B4-BE49-F238E27FC236}">
                <a16:creationId xmlns:a16="http://schemas.microsoft.com/office/drawing/2014/main" id="{A93EB2E6-65B6-C141-B29C-6D9FC19040B9}"/>
              </a:ext>
            </a:extLst>
          </p:cNvPr>
          <p:cNvSpPr>
            <a:spLocks noGrp="1"/>
          </p:cNvSpPr>
          <p:nvPr>
            <p:ph type="sldNum" sz="quarter" idx="16"/>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14712889"/>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Data - Header only (Boosted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7A17F-6DB3-AD4F-9D43-A91953893133}"/>
              </a:ext>
            </a:extLst>
          </p:cNvPr>
          <p:cNvSpPr>
            <a:spLocks noGrp="1"/>
          </p:cNvSpPr>
          <p:nvPr>
            <p:ph type="title" hasCustomPrompt="1"/>
          </p:nvPr>
        </p:nvSpPr>
        <p:spPr>
          <a:xfrm>
            <a:off x="228600" y="228600"/>
            <a:ext cx="9614587" cy="1059980"/>
          </a:xfrm>
          <a:prstGeom prst="rect">
            <a:avLst/>
          </a:prstGeom>
        </p:spPr>
        <p:txBody>
          <a:bodyPr anchor="t">
            <a:noAutofit/>
          </a:bodyPr>
          <a:lstStyle>
            <a:lvl1pPr>
              <a:lnSpc>
                <a:spcPct val="90000"/>
              </a:lnSpc>
              <a:defRPr sz="2999" spc="0"/>
            </a:lvl1pPr>
          </a:lstStyle>
          <a:p>
            <a:r>
              <a:rPr lang="en-US" dirty="0">
                <a:solidFill>
                  <a:srgbClr val="06032F"/>
                </a:solidFill>
                <a:effectLst/>
                <a:latin typeface="FS Albert Pro Light" panose="02000503040000020004" pitchFamily="2" charset="0"/>
              </a:rPr>
              <a:t>Data slide. Lorem ipsum dolor sit </a:t>
            </a:r>
            <a:r>
              <a:rPr lang="en-US" dirty="0" err="1">
                <a:solidFill>
                  <a:srgbClr val="06032F"/>
                </a:solidFill>
                <a:effectLst/>
                <a:latin typeface="FS Albert Pro Light" panose="02000503040000020004" pitchFamily="2" charset="0"/>
              </a:rPr>
              <a:t>amet</a:t>
            </a:r>
            <a:r>
              <a:rPr lang="en-US" dirty="0">
                <a:solidFill>
                  <a:srgbClr val="06032F"/>
                </a:solidFill>
                <a:effectLst/>
                <a:latin typeface="FS Albert Pro Light" panose="02000503040000020004" pitchFamily="2" charset="0"/>
              </a:rPr>
              <a:t>, an minim </a:t>
            </a:r>
            <a:r>
              <a:rPr lang="en-US" dirty="0" err="1">
                <a:solidFill>
                  <a:srgbClr val="06032F"/>
                </a:solidFill>
                <a:effectLst/>
                <a:latin typeface="FS Albert Pro Light" panose="02000503040000020004" pitchFamily="2" charset="0"/>
              </a:rPr>
              <a:t>aeque</a:t>
            </a:r>
            <a:r>
              <a:rPr lang="en-US" dirty="0">
                <a:solidFill>
                  <a:srgbClr val="06032F"/>
                </a:solidFill>
                <a:effectLst/>
                <a:latin typeface="FS Albert Pro Light" panose="02000503040000020004" pitchFamily="2" charset="0"/>
              </a:rPr>
              <a:t> </a:t>
            </a:r>
            <a:br>
              <a:rPr lang="en-US" dirty="0">
                <a:solidFill>
                  <a:srgbClr val="06032F"/>
                </a:solidFill>
                <a:effectLst/>
                <a:latin typeface="FS Albert Pro Light" panose="02000503040000020004" pitchFamily="2" charset="0"/>
              </a:rPr>
            </a:br>
            <a:r>
              <a:rPr lang="en-US" dirty="0" err="1">
                <a:solidFill>
                  <a:srgbClr val="06032F"/>
                </a:solidFill>
                <a:effectLst/>
                <a:latin typeface="FS Albert Pro Light" panose="02000503040000020004" pitchFamily="2" charset="0"/>
              </a:rPr>
              <a:t>inciderint</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mei</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mei</a:t>
            </a:r>
            <a:r>
              <a:rPr lang="en-US" dirty="0">
                <a:solidFill>
                  <a:srgbClr val="06032F"/>
                </a:solidFill>
                <a:effectLst/>
                <a:latin typeface="FS Albert Pro Light" panose="02000503040000020004" pitchFamily="2" charset="0"/>
              </a:rPr>
              <a:t> et </a:t>
            </a:r>
            <a:r>
              <a:rPr lang="en-US" dirty="0" err="1">
                <a:solidFill>
                  <a:srgbClr val="06032F"/>
                </a:solidFill>
                <a:effectLst/>
                <a:latin typeface="FS Albert Pro Light" panose="02000503040000020004" pitchFamily="2" charset="0"/>
              </a:rPr>
              <a:t>dicat</a:t>
            </a:r>
            <a:r>
              <a:rPr lang="en-US" dirty="0">
                <a:solidFill>
                  <a:srgbClr val="06032F"/>
                </a:solidFill>
                <a:effectLst/>
                <a:latin typeface="FS Albert Pro Light" panose="02000503040000020004" pitchFamily="2" charset="0"/>
              </a:rPr>
              <a:t> facer, no </a:t>
            </a:r>
            <a:r>
              <a:rPr lang="en-US" dirty="0" err="1">
                <a:solidFill>
                  <a:srgbClr val="06032F"/>
                </a:solidFill>
                <a:effectLst/>
                <a:latin typeface="FS Albert Pro Light" panose="02000503040000020004" pitchFamily="2" charset="0"/>
              </a:rPr>
              <a:t>suas</a:t>
            </a:r>
            <a:r>
              <a:rPr lang="en-US" dirty="0">
                <a:solidFill>
                  <a:srgbClr val="06032F"/>
                </a:solidFill>
                <a:effectLst/>
                <a:latin typeface="FS Albert Pro Light" panose="02000503040000020004" pitchFamily="2" charset="0"/>
              </a:rPr>
              <a:t> ipsum </a:t>
            </a:r>
            <a:r>
              <a:rPr lang="en-US" dirty="0" err="1">
                <a:solidFill>
                  <a:srgbClr val="06032F"/>
                </a:solidFill>
                <a:effectLst/>
                <a:latin typeface="FS Albert Pro Light" panose="02000503040000020004" pitchFamily="2" charset="0"/>
              </a:rPr>
              <a:t>audiam</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eum</a:t>
            </a:r>
            <a:r>
              <a:rPr lang="en-US" dirty="0">
                <a:solidFill>
                  <a:srgbClr val="06032F"/>
                </a:solidFill>
                <a:effectLst/>
                <a:latin typeface="FS Albert Pro Light" panose="02000503040000020004" pitchFamily="2" charset="0"/>
              </a:rPr>
              <a:t>.</a:t>
            </a:r>
            <a:endParaRPr lang="en-US" dirty="0"/>
          </a:p>
        </p:txBody>
      </p:sp>
      <p:grpSp>
        <p:nvGrpSpPr>
          <p:cNvPr id="15" name="Group 14">
            <a:extLst>
              <a:ext uri="{FF2B5EF4-FFF2-40B4-BE49-F238E27FC236}">
                <a16:creationId xmlns:a16="http://schemas.microsoft.com/office/drawing/2014/main" id="{1B9EB6B0-4C5F-0440-9D90-57D6B50CA0A6}"/>
              </a:ext>
            </a:extLst>
          </p:cNvPr>
          <p:cNvGrpSpPr/>
          <p:nvPr userDrawn="1"/>
        </p:nvGrpSpPr>
        <p:grpSpPr>
          <a:xfrm>
            <a:off x="-377" y="6309248"/>
            <a:ext cx="4183778" cy="553324"/>
            <a:chOff x="-755" y="12618496"/>
            <a:chExt cx="8367556" cy="1106648"/>
          </a:xfrm>
        </p:grpSpPr>
        <p:grpSp>
          <p:nvGrpSpPr>
            <p:cNvPr id="17" name="Group 16">
              <a:extLst>
                <a:ext uri="{FF2B5EF4-FFF2-40B4-BE49-F238E27FC236}">
                  <a16:creationId xmlns:a16="http://schemas.microsoft.com/office/drawing/2014/main" id="{10863127-7433-4447-B335-79333E654DBA}"/>
                </a:ext>
              </a:extLst>
            </p:cNvPr>
            <p:cNvGrpSpPr/>
            <p:nvPr userDrawn="1"/>
          </p:nvGrpSpPr>
          <p:grpSpPr>
            <a:xfrm>
              <a:off x="1" y="12627864"/>
              <a:ext cx="8366800" cy="1097280"/>
              <a:chOff x="-58710091" y="-1"/>
              <a:chExt cx="77340167" cy="10058402"/>
            </a:xfrm>
            <a:solidFill>
              <a:schemeClr val="accent5"/>
            </a:solidFill>
          </p:grpSpPr>
          <p:pic>
            <p:nvPicPr>
              <p:cNvPr id="22" name="Graphic 21">
                <a:extLst>
                  <a:ext uri="{FF2B5EF4-FFF2-40B4-BE49-F238E27FC236}">
                    <a16:creationId xmlns:a16="http://schemas.microsoft.com/office/drawing/2014/main" id="{BC62A163-9BBA-564E-9C39-0CC056BAE5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29" name="Rectangle 28">
                <a:extLst>
                  <a:ext uri="{FF2B5EF4-FFF2-40B4-BE49-F238E27FC236}">
                    <a16:creationId xmlns:a16="http://schemas.microsoft.com/office/drawing/2014/main" id="{4E5C89D9-5BFC-7343-AF13-EF51D01D048B}"/>
                  </a:ext>
                </a:extLst>
              </p:cNvPr>
              <p:cNvSpPr/>
              <p:nvPr userDrawn="1"/>
            </p:nvSpPr>
            <p:spPr>
              <a:xfrm>
                <a:off x="-58710091" y="-1"/>
                <a:ext cx="70902098"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grpSp>
          <p:nvGrpSpPr>
            <p:cNvPr id="18" name="Group 17">
              <a:extLst>
                <a:ext uri="{FF2B5EF4-FFF2-40B4-BE49-F238E27FC236}">
                  <a16:creationId xmlns:a16="http://schemas.microsoft.com/office/drawing/2014/main" id="{4119FCAC-90B9-2445-AA2F-31C152164EFC}"/>
                </a:ext>
              </a:extLst>
            </p:cNvPr>
            <p:cNvGrpSpPr/>
            <p:nvPr userDrawn="1"/>
          </p:nvGrpSpPr>
          <p:grpSpPr>
            <a:xfrm>
              <a:off x="-755" y="12627864"/>
              <a:ext cx="2413264" cy="1097280"/>
              <a:chOff x="-3677406" y="-1"/>
              <a:chExt cx="22307482" cy="10058402"/>
            </a:xfrm>
          </p:grpSpPr>
          <p:pic>
            <p:nvPicPr>
              <p:cNvPr id="20" name="Graphic 19">
                <a:extLst>
                  <a:ext uri="{FF2B5EF4-FFF2-40B4-BE49-F238E27FC236}">
                    <a16:creationId xmlns:a16="http://schemas.microsoft.com/office/drawing/2014/main" id="{ED02B807-42FD-FC42-88D4-03555819F727}"/>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1" name="Rectangle 20">
                <a:extLst>
                  <a:ext uri="{FF2B5EF4-FFF2-40B4-BE49-F238E27FC236}">
                    <a16:creationId xmlns:a16="http://schemas.microsoft.com/office/drawing/2014/main" id="{7334B991-2B54-F845-9210-67AF0D1F2AE4}"/>
                  </a:ext>
                </a:extLst>
              </p:cNvPr>
              <p:cNvSpPr/>
              <p:nvPr userDrawn="1"/>
            </p:nvSpPr>
            <p:spPr>
              <a:xfrm>
                <a:off x="-3677406" y="-1"/>
                <a:ext cx="15869404"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pic>
          <p:nvPicPr>
            <p:cNvPr id="19" name="Graphic 18">
              <a:extLst>
                <a:ext uri="{FF2B5EF4-FFF2-40B4-BE49-F238E27FC236}">
                  <a16:creationId xmlns:a16="http://schemas.microsoft.com/office/drawing/2014/main" id="{85DC42ED-AD11-4948-9745-72A32A9019AF}"/>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5" name="Footer Placeholder 4">
            <a:extLst>
              <a:ext uri="{FF2B5EF4-FFF2-40B4-BE49-F238E27FC236}">
                <a16:creationId xmlns:a16="http://schemas.microsoft.com/office/drawing/2014/main" id="{2F0654B8-3902-264C-8539-7F1DCD60F23E}"/>
              </a:ext>
            </a:extLst>
          </p:cNvPr>
          <p:cNvSpPr>
            <a:spLocks noGrp="1"/>
          </p:cNvSpPr>
          <p:nvPr>
            <p:ph type="ftr" sz="quarter" idx="11"/>
          </p:nvPr>
        </p:nvSpPr>
        <p:spPr>
          <a:xfrm>
            <a:off x="1216321" y="6401824"/>
            <a:ext cx="2720155" cy="379591"/>
          </a:xfrm>
        </p:spPr>
        <p:txBody>
          <a:bodyPr/>
          <a:lstStyle/>
          <a:p>
            <a:pPr defTabSz="154751">
              <a:lnSpc>
                <a:spcPct val="120000"/>
              </a:lnSpc>
            </a:pPr>
            <a:r>
              <a:rPr lang="en-US"/>
              <a:t>AccuCath Ace™ Intravascular Catheter with BD Cue™ Needle Tracking System</a:t>
            </a:r>
            <a:endParaRPr lang="en-US" dirty="0"/>
          </a:p>
        </p:txBody>
      </p:sp>
      <p:sp>
        <p:nvSpPr>
          <p:cNvPr id="6" name="Slide Number Placeholder 5">
            <a:extLst>
              <a:ext uri="{FF2B5EF4-FFF2-40B4-BE49-F238E27FC236}">
                <a16:creationId xmlns:a16="http://schemas.microsoft.com/office/drawing/2014/main" id="{2FD01A6A-E229-CE4D-B8BA-F300C204ECF0}"/>
              </a:ext>
            </a:extLst>
          </p:cNvPr>
          <p:cNvSpPr>
            <a:spLocks noGrp="1"/>
          </p:cNvSpPr>
          <p:nvPr>
            <p:ph type="sldNum" sz="quarter" idx="12"/>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107118781"/>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Data - Header only (Blue footer)">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CE9EEFF-3F9D-0042-B333-771085912B63}"/>
              </a:ext>
            </a:extLst>
          </p:cNvPr>
          <p:cNvGrpSpPr/>
          <p:nvPr userDrawn="1"/>
        </p:nvGrpSpPr>
        <p:grpSpPr>
          <a:xfrm>
            <a:off x="-377" y="6309248"/>
            <a:ext cx="4183778" cy="553324"/>
            <a:chOff x="-755" y="12618496"/>
            <a:chExt cx="8367556" cy="1106648"/>
          </a:xfrm>
        </p:grpSpPr>
        <p:grpSp>
          <p:nvGrpSpPr>
            <p:cNvPr id="14" name="Group 13">
              <a:extLst>
                <a:ext uri="{FF2B5EF4-FFF2-40B4-BE49-F238E27FC236}">
                  <a16:creationId xmlns:a16="http://schemas.microsoft.com/office/drawing/2014/main" id="{FD62AF48-6720-B545-9873-73FCA70D8102}"/>
                </a:ext>
              </a:extLst>
            </p:cNvPr>
            <p:cNvGrpSpPr/>
            <p:nvPr userDrawn="1"/>
          </p:nvGrpSpPr>
          <p:grpSpPr>
            <a:xfrm>
              <a:off x="1" y="12627864"/>
              <a:ext cx="8366800" cy="1097280"/>
              <a:chOff x="-58710091" y="-1"/>
              <a:chExt cx="77340167" cy="10058402"/>
            </a:xfrm>
            <a:solidFill>
              <a:schemeClr val="accent5"/>
            </a:solidFill>
          </p:grpSpPr>
          <p:pic>
            <p:nvPicPr>
              <p:cNvPr id="27" name="Graphic 26">
                <a:extLst>
                  <a:ext uri="{FF2B5EF4-FFF2-40B4-BE49-F238E27FC236}">
                    <a16:creationId xmlns:a16="http://schemas.microsoft.com/office/drawing/2014/main" id="{726940D5-8B11-4948-AF37-95E5616CAFC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28" name="Rectangle 27">
                <a:extLst>
                  <a:ext uri="{FF2B5EF4-FFF2-40B4-BE49-F238E27FC236}">
                    <a16:creationId xmlns:a16="http://schemas.microsoft.com/office/drawing/2014/main" id="{C49BA594-ECC6-C34A-B68A-013ADB6982C1}"/>
                  </a:ext>
                </a:extLst>
              </p:cNvPr>
              <p:cNvSpPr/>
              <p:nvPr userDrawn="1"/>
            </p:nvSpPr>
            <p:spPr>
              <a:xfrm>
                <a:off x="-58710091" y="-1"/>
                <a:ext cx="70902098"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23" name="Group 22">
              <a:extLst>
                <a:ext uri="{FF2B5EF4-FFF2-40B4-BE49-F238E27FC236}">
                  <a16:creationId xmlns:a16="http://schemas.microsoft.com/office/drawing/2014/main" id="{6B1764B7-C07A-5640-9DB5-3D8CCD50938B}"/>
                </a:ext>
              </a:extLst>
            </p:cNvPr>
            <p:cNvGrpSpPr/>
            <p:nvPr userDrawn="1"/>
          </p:nvGrpSpPr>
          <p:grpSpPr>
            <a:xfrm>
              <a:off x="-755" y="12627864"/>
              <a:ext cx="2413264" cy="1097280"/>
              <a:chOff x="-3677406" y="-1"/>
              <a:chExt cx="22307482" cy="10058402"/>
            </a:xfrm>
          </p:grpSpPr>
          <p:pic>
            <p:nvPicPr>
              <p:cNvPr id="25" name="Graphic 24">
                <a:extLst>
                  <a:ext uri="{FF2B5EF4-FFF2-40B4-BE49-F238E27FC236}">
                    <a16:creationId xmlns:a16="http://schemas.microsoft.com/office/drawing/2014/main" id="{07692AAF-8711-8B4B-8971-A4AF321C90F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6" name="Rectangle 25">
                <a:extLst>
                  <a:ext uri="{FF2B5EF4-FFF2-40B4-BE49-F238E27FC236}">
                    <a16:creationId xmlns:a16="http://schemas.microsoft.com/office/drawing/2014/main" id="{04C4FAD7-F9AC-A74B-B60A-FE099CC457DE}"/>
                  </a:ext>
                </a:extLst>
              </p:cNvPr>
              <p:cNvSpPr/>
              <p:nvPr userDrawn="1"/>
            </p:nvSpPr>
            <p:spPr>
              <a:xfrm>
                <a:off x="-3677406" y="-1"/>
                <a:ext cx="15869404" cy="10058402"/>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24" name="Graphic 23">
              <a:extLst>
                <a:ext uri="{FF2B5EF4-FFF2-40B4-BE49-F238E27FC236}">
                  <a16:creationId xmlns:a16="http://schemas.microsoft.com/office/drawing/2014/main" id="{E5CA1945-E3AD-FF45-A20E-04618DFD2E43}"/>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2" name="Title 1">
            <a:extLst>
              <a:ext uri="{FF2B5EF4-FFF2-40B4-BE49-F238E27FC236}">
                <a16:creationId xmlns:a16="http://schemas.microsoft.com/office/drawing/2014/main" id="{3A87A17F-6DB3-AD4F-9D43-A91953893133}"/>
              </a:ext>
            </a:extLst>
          </p:cNvPr>
          <p:cNvSpPr>
            <a:spLocks noGrp="1"/>
          </p:cNvSpPr>
          <p:nvPr>
            <p:ph type="title" hasCustomPrompt="1"/>
          </p:nvPr>
        </p:nvSpPr>
        <p:spPr>
          <a:xfrm>
            <a:off x="228600" y="228600"/>
            <a:ext cx="9614587" cy="1059980"/>
          </a:xfrm>
          <a:prstGeom prst="rect">
            <a:avLst/>
          </a:prstGeom>
        </p:spPr>
        <p:txBody>
          <a:bodyPr anchor="t">
            <a:noAutofit/>
          </a:bodyPr>
          <a:lstStyle>
            <a:lvl1pPr>
              <a:lnSpc>
                <a:spcPct val="90000"/>
              </a:lnSpc>
              <a:defRPr sz="2999" spc="0"/>
            </a:lvl1pPr>
          </a:lstStyle>
          <a:p>
            <a:r>
              <a:rPr lang="en-US" dirty="0">
                <a:solidFill>
                  <a:srgbClr val="06032F"/>
                </a:solidFill>
                <a:effectLst/>
                <a:latin typeface="FS Albert Pro Light" panose="02000503040000020004" pitchFamily="2" charset="0"/>
              </a:rPr>
              <a:t>Data slide. Lorem ipsum dolor sit </a:t>
            </a:r>
            <a:r>
              <a:rPr lang="en-US" dirty="0" err="1">
                <a:solidFill>
                  <a:srgbClr val="06032F"/>
                </a:solidFill>
                <a:effectLst/>
                <a:latin typeface="FS Albert Pro Light" panose="02000503040000020004" pitchFamily="2" charset="0"/>
              </a:rPr>
              <a:t>amet</a:t>
            </a:r>
            <a:r>
              <a:rPr lang="en-US" dirty="0">
                <a:solidFill>
                  <a:srgbClr val="06032F"/>
                </a:solidFill>
                <a:effectLst/>
                <a:latin typeface="FS Albert Pro Light" panose="02000503040000020004" pitchFamily="2" charset="0"/>
              </a:rPr>
              <a:t>, an minim </a:t>
            </a:r>
            <a:r>
              <a:rPr lang="en-US" dirty="0" err="1">
                <a:solidFill>
                  <a:srgbClr val="06032F"/>
                </a:solidFill>
                <a:effectLst/>
                <a:latin typeface="FS Albert Pro Light" panose="02000503040000020004" pitchFamily="2" charset="0"/>
              </a:rPr>
              <a:t>aeque</a:t>
            </a:r>
            <a:r>
              <a:rPr lang="en-US" dirty="0">
                <a:solidFill>
                  <a:srgbClr val="06032F"/>
                </a:solidFill>
                <a:effectLst/>
                <a:latin typeface="FS Albert Pro Light" panose="02000503040000020004" pitchFamily="2" charset="0"/>
              </a:rPr>
              <a:t> </a:t>
            </a:r>
            <a:br>
              <a:rPr lang="en-US" dirty="0">
                <a:solidFill>
                  <a:srgbClr val="06032F"/>
                </a:solidFill>
                <a:effectLst/>
                <a:latin typeface="FS Albert Pro Light" panose="02000503040000020004" pitchFamily="2" charset="0"/>
              </a:rPr>
            </a:br>
            <a:r>
              <a:rPr lang="en-US" dirty="0" err="1">
                <a:solidFill>
                  <a:srgbClr val="06032F"/>
                </a:solidFill>
                <a:effectLst/>
                <a:latin typeface="FS Albert Pro Light" panose="02000503040000020004" pitchFamily="2" charset="0"/>
              </a:rPr>
              <a:t>inciderint</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mei</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mei</a:t>
            </a:r>
            <a:r>
              <a:rPr lang="en-US" dirty="0">
                <a:solidFill>
                  <a:srgbClr val="06032F"/>
                </a:solidFill>
                <a:effectLst/>
                <a:latin typeface="FS Albert Pro Light" panose="02000503040000020004" pitchFamily="2" charset="0"/>
              </a:rPr>
              <a:t> et </a:t>
            </a:r>
            <a:r>
              <a:rPr lang="en-US" dirty="0" err="1">
                <a:solidFill>
                  <a:srgbClr val="06032F"/>
                </a:solidFill>
                <a:effectLst/>
                <a:latin typeface="FS Albert Pro Light" panose="02000503040000020004" pitchFamily="2" charset="0"/>
              </a:rPr>
              <a:t>dicat</a:t>
            </a:r>
            <a:r>
              <a:rPr lang="en-US" dirty="0">
                <a:solidFill>
                  <a:srgbClr val="06032F"/>
                </a:solidFill>
                <a:effectLst/>
                <a:latin typeface="FS Albert Pro Light" panose="02000503040000020004" pitchFamily="2" charset="0"/>
              </a:rPr>
              <a:t> facer, no </a:t>
            </a:r>
            <a:r>
              <a:rPr lang="en-US" dirty="0" err="1">
                <a:solidFill>
                  <a:srgbClr val="06032F"/>
                </a:solidFill>
                <a:effectLst/>
                <a:latin typeface="FS Albert Pro Light" panose="02000503040000020004" pitchFamily="2" charset="0"/>
              </a:rPr>
              <a:t>suas</a:t>
            </a:r>
            <a:r>
              <a:rPr lang="en-US" dirty="0">
                <a:solidFill>
                  <a:srgbClr val="06032F"/>
                </a:solidFill>
                <a:effectLst/>
                <a:latin typeface="FS Albert Pro Light" panose="02000503040000020004" pitchFamily="2" charset="0"/>
              </a:rPr>
              <a:t> ipsum </a:t>
            </a:r>
            <a:r>
              <a:rPr lang="en-US" dirty="0" err="1">
                <a:solidFill>
                  <a:srgbClr val="06032F"/>
                </a:solidFill>
                <a:effectLst/>
                <a:latin typeface="FS Albert Pro Light" panose="02000503040000020004" pitchFamily="2" charset="0"/>
              </a:rPr>
              <a:t>audiam</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eum</a:t>
            </a:r>
            <a:r>
              <a:rPr lang="en-US" dirty="0">
                <a:solidFill>
                  <a:srgbClr val="06032F"/>
                </a:solidFill>
                <a:effectLst/>
                <a:latin typeface="FS Albert Pro Light" panose="02000503040000020004" pitchFamily="2" charset="0"/>
              </a:rPr>
              <a:t>.</a:t>
            </a:r>
            <a:endParaRPr lang="en-US" dirty="0"/>
          </a:p>
        </p:txBody>
      </p:sp>
      <p:sp>
        <p:nvSpPr>
          <p:cNvPr id="4" name="Date Placeholder 3">
            <a:extLst>
              <a:ext uri="{FF2B5EF4-FFF2-40B4-BE49-F238E27FC236}">
                <a16:creationId xmlns:a16="http://schemas.microsoft.com/office/drawing/2014/main" id="{B9236C6F-43BC-5D4F-911F-93ADC5354FE1}"/>
              </a:ext>
            </a:extLst>
          </p:cNvPr>
          <p:cNvSpPr>
            <a:spLocks noGrp="1"/>
          </p:cNvSpPr>
          <p:nvPr>
            <p:ph type="dt" sz="half" idx="10"/>
          </p:nvPr>
        </p:nvSpPr>
        <p:spPr/>
        <p:txBody>
          <a:bodyPr/>
          <a:lstStyle>
            <a:lvl1pPr>
              <a:defRPr>
                <a:solidFill>
                  <a:schemeClr val="bg1"/>
                </a:solidFill>
              </a:defRPr>
            </a:lvl1pPr>
          </a:lstStyle>
          <a:p>
            <a:endParaRPr lang="en-US" dirty="0"/>
          </a:p>
        </p:txBody>
      </p:sp>
      <p:sp>
        <p:nvSpPr>
          <p:cNvPr id="5" name="Footer Placeholder 4">
            <a:extLst>
              <a:ext uri="{FF2B5EF4-FFF2-40B4-BE49-F238E27FC236}">
                <a16:creationId xmlns:a16="http://schemas.microsoft.com/office/drawing/2014/main" id="{71AF1E0A-E06E-954E-AF46-DA33DB60A806}"/>
              </a:ext>
            </a:extLst>
          </p:cNvPr>
          <p:cNvSpPr>
            <a:spLocks noGrp="1"/>
          </p:cNvSpPr>
          <p:nvPr>
            <p:ph type="ftr" sz="quarter" idx="11"/>
          </p:nvPr>
        </p:nvSpPr>
        <p:spPr/>
        <p:txBody>
          <a:bodyPr/>
          <a:lstStyle>
            <a:lvl1pPr>
              <a:defRPr>
                <a:solidFill>
                  <a:schemeClr val="bg1"/>
                </a:solidFill>
              </a:defRPr>
            </a:lvl1pPr>
          </a:lstStyle>
          <a:p>
            <a:pPr defTabSz="154751">
              <a:lnSpc>
                <a:spcPct val="120000"/>
              </a:lnSpc>
            </a:pPr>
            <a:r>
              <a:rPr lang="en-US"/>
              <a:t>AccuCath Ace™ Intravascular Catheter with BD Cue™ Needle Tracking System</a:t>
            </a:r>
            <a:endParaRPr lang="en-US" dirty="0"/>
          </a:p>
        </p:txBody>
      </p:sp>
      <p:sp>
        <p:nvSpPr>
          <p:cNvPr id="6" name="Slide Number Placeholder 5">
            <a:extLst>
              <a:ext uri="{FF2B5EF4-FFF2-40B4-BE49-F238E27FC236}">
                <a16:creationId xmlns:a16="http://schemas.microsoft.com/office/drawing/2014/main" id="{619097CE-E6AF-DC4D-8A01-D77770D63E68}"/>
              </a:ext>
            </a:extLst>
          </p:cNvPr>
          <p:cNvSpPr>
            <a:spLocks noGrp="1"/>
          </p:cNvSpPr>
          <p:nvPr>
            <p:ph type="sldNum" sz="quarter" idx="12"/>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721524145"/>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Data - Header only (Ultraviolet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7A17F-6DB3-AD4F-9D43-A91953893133}"/>
              </a:ext>
            </a:extLst>
          </p:cNvPr>
          <p:cNvSpPr>
            <a:spLocks noGrp="1"/>
          </p:cNvSpPr>
          <p:nvPr>
            <p:ph type="title" hasCustomPrompt="1"/>
          </p:nvPr>
        </p:nvSpPr>
        <p:spPr>
          <a:xfrm>
            <a:off x="228600" y="228600"/>
            <a:ext cx="9614587" cy="1059980"/>
          </a:xfrm>
          <a:prstGeom prst="rect">
            <a:avLst/>
          </a:prstGeom>
        </p:spPr>
        <p:txBody>
          <a:bodyPr anchor="t">
            <a:noAutofit/>
          </a:bodyPr>
          <a:lstStyle>
            <a:lvl1pPr>
              <a:lnSpc>
                <a:spcPct val="90000"/>
              </a:lnSpc>
              <a:defRPr sz="2999" spc="0"/>
            </a:lvl1pPr>
          </a:lstStyle>
          <a:p>
            <a:r>
              <a:rPr lang="en-US" dirty="0">
                <a:solidFill>
                  <a:srgbClr val="06032F"/>
                </a:solidFill>
                <a:effectLst/>
                <a:latin typeface="FS Albert Pro Light" panose="02000503040000020004" pitchFamily="2" charset="0"/>
              </a:rPr>
              <a:t>Data slide. Lorem ipsum dolor sit </a:t>
            </a:r>
            <a:r>
              <a:rPr lang="en-US" dirty="0" err="1">
                <a:solidFill>
                  <a:srgbClr val="06032F"/>
                </a:solidFill>
                <a:effectLst/>
                <a:latin typeface="FS Albert Pro Light" panose="02000503040000020004" pitchFamily="2" charset="0"/>
              </a:rPr>
              <a:t>amet</a:t>
            </a:r>
            <a:r>
              <a:rPr lang="en-US" dirty="0">
                <a:solidFill>
                  <a:srgbClr val="06032F"/>
                </a:solidFill>
                <a:effectLst/>
                <a:latin typeface="FS Albert Pro Light" panose="02000503040000020004" pitchFamily="2" charset="0"/>
              </a:rPr>
              <a:t>, an minim </a:t>
            </a:r>
            <a:r>
              <a:rPr lang="en-US" dirty="0" err="1">
                <a:solidFill>
                  <a:srgbClr val="06032F"/>
                </a:solidFill>
                <a:effectLst/>
                <a:latin typeface="FS Albert Pro Light" panose="02000503040000020004" pitchFamily="2" charset="0"/>
              </a:rPr>
              <a:t>aeque</a:t>
            </a:r>
            <a:r>
              <a:rPr lang="en-US" dirty="0">
                <a:solidFill>
                  <a:srgbClr val="06032F"/>
                </a:solidFill>
                <a:effectLst/>
                <a:latin typeface="FS Albert Pro Light" panose="02000503040000020004" pitchFamily="2" charset="0"/>
              </a:rPr>
              <a:t> </a:t>
            </a:r>
            <a:br>
              <a:rPr lang="en-US" dirty="0">
                <a:solidFill>
                  <a:srgbClr val="06032F"/>
                </a:solidFill>
                <a:effectLst/>
                <a:latin typeface="FS Albert Pro Light" panose="02000503040000020004" pitchFamily="2" charset="0"/>
              </a:rPr>
            </a:br>
            <a:r>
              <a:rPr lang="en-US" dirty="0" err="1">
                <a:solidFill>
                  <a:srgbClr val="06032F"/>
                </a:solidFill>
                <a:effectLst/>
                <a:latin typeface="FS Albert Pro Light" panose="02000503040000020004" pitchFamily="2" charset="0"/>
              </a:rPr>
              <a:t>inciderint</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mei</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mei</a:t>
            </a:r>
            <a:r>
              <a:rPr lang="en-US" dirty="0">
                <a:solidFill>
                  <a:srgbClr val="06032F"/>
                </a:solidFill>
                <a:effectLst/>
                <a:latin typeface="FS Albert Pro Light" panose="02000503040000020004" pitchFamily="2" charset="0"/>
              </a:rPr>
              <a:t> et </a:t>
            </a:r>
            <a:r>
              <a:rPr lang="en-US" dirty="0" err="1">
                <a:solidFill>
                  <a:srgbClr val="06032F"/>
                </a:solidFill>
                <a:effectLst/>
                <a:latin typeface="FS Albert Pro Light" panose="02000503040000020004" pitchFamily="2" charset="0"/>
              </a:rPr>
              <a:t>dicat</a:t>
            </a:r>
            <a:r>
              <a:rPr lang="en-US" dirty="0">
                <a:solidFill>
                  <a:srgbClr val="06032F"/>
                </a:solidFill>
                <a:effectLst/>
                <a:latin typeface="FS Albert Pro Light" panose="02000503040000020004" pitchFamily="2" charset="0"/>
              </a:rPr>
              <a:t> facer, no </a:t>
            </a:r>
            <a:r>
              <a:rPr lang="en-US" dirty="0" err="1">
                <a:solidFill>
                  <a:srgbClr val="06032F"/>
                </a:solidFill>
                <a:effectLst/>
                <a:latin typeface="FS Albert Pro Light" panose="02000503040000020004" pitchFamily="2" charset="0"/>
              </a:rPr>
              <a:t>suas</a:t>
            </a:r>
            <a:r>
              <a:rPr lang="en-US" dirty="0">
                <a:solidFill>
                  <a:srgbClr val="06032F"/>
                </a:solidFill>
                <a:effectLst/>
                <a:latin typeface="FS Albert Pro Light" panose="02000503040000020004" pitchFamily="2" charset="0"/>
              </a:rPr>
              <a:t> ipsum </a:t>
            </a:r>
            <a:r>
              <a:rPr lang="en-US" dirty="0" err="1">
                <a:solidFill>
                  <a:srgbClr val="06032F"/>
                </a:solidFill>
                <a:effectLst/>
                <a:latin typeface="FS Albert Pro Light" panose="02000503040000020004" pitchFamily="2" charset="0"/>
              </a:rPr>
              <a:t>audiam</a:t>
            </a:r>
            <a:r>
              <a:rPr lang="en-US" dirty="0">
                <a:solidFill>
                  <a:srgbClr val="06032F"/>
                </a:solidFill>
                <a:effectLst/>
                <a:latin typeface="FS Albert Pro Light" panose="02000503040000020004" pitchFamily="2" charset="0"/>
              </a:rPr>
              <a:t> </a:t>
            </a:r>
            <a:r>
              <a:rPr lang="en-US" dirty="0" err="1">
                <a:solidFill>
                  <a:srgbClr val="06032F"/>
                </a:solidFill>
                <a:effectLst/>
                <a:latin typeface="FS Albert Pro Light" panose="02000503040000020004" pitchFamily="2" charset="0"/>
              </a:rPr>
              <a:t>eum</a:t>
            </a:r>
            <a:r>
              <a:rPr lang="en-US" dirty="0">
                <a:solidFill>
                  <a:srgbClr val="06032F"/>
                </a:solidFill>
                <a:effectLst/>
                <a:latin typeface="FS Albert Pro Light" panose="02000503040000020004" pitchFamily="2" charset="0"/>
              </a:rPr>
              <a:t>.</a:t>
            </a:r>
            <a:endParaRPr lang="en-US" dirty="0"/>
          </a:p>
        </p:txBody>
      </p:sp>
      <p:grpSp>
        <p:nvGrpSpPr>
          <p:cNvPr id="15" name="Group 14">
            <a:extLst>
              <a:ext uri="{FF2B5EF4-FFF2-40B4-BE49-F238E27FC236}">
                <a16:creationId xmlns:a16="http://schemas.microsoft.com/office/drawing/2014/main" id="{3A028D44-E7E8-774F-AD2E-82937F79FFF5}"/>
              </a:ext>
            </a:extLst>
          </p:cNvPr>
          <p:cNvGrpSpPr/>
          <p:nvPr userDrawn="1"/>
        </p:nvGrpSpPr>
        <p:grpSpPr>
          <a:xfrm>
            <a:off x="-377" y="6307495"/>
            <a:ext cx="4183778" cy="555077"/>
            <a:chOff x="-755" y="12614990"/>
            <a:chExt cx="8367556" cy="1110154"/>
          </a:xfrm>
        </p:grpSpPr>
        <p:grpSp>
          <p:nvGrpSpPr>
            <p:cNvPr id="17" name="Group 16">
              <a:extLst>
                <a:ext uri="{FF2B5EF4-FFF2-40B4-BE49-F238E27FC236}">
                  <a16:creationId xmlns:a16="http://schemas.microsoft.com/office/drawing/2014/main" id="{941A0AC5-938F-3544-8135-7199E4AC3966}"/>
                </a:ext>
              </a:extLst>
            </p:cNvPr>
            <p:cNvGrpSpPr/>
            <p:nvPr userDrawn="1"/>
          </p:nvGrpSpPr>
          <p:grpSpPr>
            <a:xfrm>
              <a:off x="1" y="12627864"/>
              <a:ext cx="8366800" cy="1097280"/>
              <a:chOff x="-58710091" y="-1"/>
              <a:chExt cx="77340167" cy="10058402"/>
            </a:xfrm>
            <a:solidFill>
              <a:schemeClr val="accent5"/>
            </a:solidFill>
          </p:grpSpPr>
          <p:pic>
            <p:nvPicPr>
              <p:cNvPr id="22" name="Graphic 21">
                <a:extLst>
                  <a:ext uri="{FF2B5EF4-FFF2-40B4-BE49-F238E27FC236}">
                    <a16:creationId xmlns:a16="http://schemas.microsoft.com/office/drawing/2014/main" id="{03F80134-B0C8-8C43-A09E-3B742C750CE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29" name="Rectangle 28">
                <a:extLst>
                  <a:ext uri="{FF2B5EF4-FFF2-40B4-BE49-F238E27FC236}">
                    <a16:creationId xmlns:a16="http://schemas.microsoft.com/office/drawing/2014/main" id="{6A7AF7A5-3BA5-9447-A3C6-ED42B96005D9}"/>
                  </a:ext>
                </a:extLst>
              </p:cNvPr>
              <p:cNvSpPr/>
              <p:nvPr userDrawn="1"/>
            </p:nvSpPr>
            <p:spPr>
              <a:xfrm>
                <a:off x="-58710091" y="-1"/>
                <a:ext cx="70902098" cy="10058402"/>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18" name="Group 17">
              <a:extLst>
                <a:ext uri="{FF2B5EF4-FFF2-40B4-BE49-F238E27FC236}">
                  <a16:creationId xmlns:a16="http://schemas.microsoft.com/office/drawing/2014/main" id="{3FA307F4-4E7A-9746-9CD0-837DAF000674}"/>
                </a:ext>
              </a:extLst>
            </p:cNvPr>
            <p:cNvGrpSpPr/>
            <p:nvPr userDrawn="1"/>
          </p:nvGrpSpPr>
          <p:grpSpPr>
            <a:xfrm>
              <a:off x="-755" y="12627864"/>
              <a:ext cx="2413264" cy="1097280"/>
              <a:chOff x="-3677406" y="-1"/>
              <a:chExt cx="22307482" cy="10058402"/>
            </a:xfrm>
            <a:solidFill>
              <a:schemeClr val="bg2"/>
            </a:solidFill>
          </p:grpSpPr>
          <p:pic>
            <p:nvPicPr>
              <p:cNvPr id="20" name="Graphic 19">
                <a:extLst>
                  <a:ext uri="{FF2B5EF4-FFF2-40B4-BE49-F238E27FC236}">
                    <a16:creationId xmlns:a16="http://schemas.microsoft.com/office/drawing/2014/main" id="{0E40AE51-ACCD-714B-928A-A1A80F45A11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21" name="Rectangle 20">
                <a:extLst>
                  <a:ext uri="{FF2B5EF4-FFF2-40B4-BE49-F238E27FC236}">
                    <a16:creationId xmlns:a16="http://schemas.microsoft.com/office/drawing/2014/main" id="{61D1A0FE-1BD9-A447-BD03-5FADEDA96D9E}"/>
                  </a:ext>
                </a:extLst>
              </p:cNvPr>
              <p:cNvSpPr/>
              <p:nvPr userDrawn="1"/>
            </p:nvSpPr>
            <p:spPr>
              <a:xfrm>
                <a:off x="-3677406" y="-1"/>
                <a:ext cx="15869404"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19" name="Graphic 18">
              <a:extLst>
                <a:ext uri="{FF2B5EF4-FFF2-40B4-BE49-F238E27FC236}">
                  <a16:creationId xmlns:a16="http://schemas.microsoft.com/office/drawing/2014/main" id="{3D2480B4-7FA5-7C43-8E80-5743347A88C2}"/>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2" y="12614990"/>
              <a:ext cx="2024109" cy="1097280"/>
            </a:xfrm>
            <a:prstGeom prst="rect">
              <a:avLst/>
            </a:prstGeom>
          </p:spPr>
        </p:pic>
      </p:grpSp>
      <p:sp>
        <p:nvSpPr>
          <p:cNvPr id="4" name="Date Placeholder 3">
            <a:extLst>
              <a:ext uri="{FF2B5EF4-FFF2-40B4-BE49-F238E27FC236}">
                <a16:creationId xmlns:a16="http://schemas.microsoft.com/office/drawing/2014/main" id="{AD276F32-0B67-1743-9EE5-55CFD47041E6}"/>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E79F705E-BCF9-A94A-A5A1-67E511A73760}"/>
              </a:ext>
            </a:extLst>
          </p:cNvPr>
          <p:cNvSpPr>
            <a:spLocks noGrp="1"/>
          </p:cNvSpPr>
          <p:nvPr>
            <p:ph type="ftr" sz="quarter" idx="11"/>
          </p:nvPr>
        </p:nvSpPr>
        <p:spPr/>
        <p:txBody>
          <a:bodyPr/>
          <a:lstStyle/>
          <a:p>
            <a:pPr defTabSz="154751">
              <a:lnSpc>
                <a:spcPct val="120000"/>
              </a:lnSpc>
            </a:pPr>
            <a:r>
              <a:rPr lang="en-US"/>
              <a:t>AccuCath Ace™ Intravascular Catheter with BD Cue™ Needle Tracking System</a:t>
            </a:r>
            <a:endParaRPr lang="en-US" dirty="0"/>
          </a:p>
        </p:txBody>
      </p:sp>
      <p:sp>
        <p:nvSpPr>
          <p:cNvPr id="6" name="Slide Number Placeholder 5">
            <a:extLst>
              <a:ext uri="{FF2B5EF4-FFF2-40B4-BE49-F238E27FC236}">
                <a16:creationId xmlns:a16="http://schemas.microsoft.com/office/drawing/2014/main" id="{2DAF45FD-CB0D-364F-A61D-C39A0C3207F0}"/>
              </a:ext>
            </a:extLst>
          </p:cNvPr>
          <p:cNvSpPr>
            <a:spLocks noGrp="1"/>
          </p:cNvSpPr>
          <p:nvPr>
            <p:ph type="sldNum" sz="quarter" idx="12"/>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34515614"/>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2 Text Shapes (Boosted footer)">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FAD93A6-6719-0249-A3FC-20BE9012F605}"/>
              </a:ext>
            </a:extLst>
          </p:cNvPr>
          <p:cNvGrpSpPr/>
          <p:nvPr userDrawn="1"/>
        </p:nvGrpSpPr>
        <p:grpSpPr>
          <a:xfrm>
            <a:off x="3118339" y="1835783"/>
            <a:ext cx="8878986" cy="4000500"/>
            <a:chOff x="6236677" y="3671566"/>
            <a:chExt cx="17757973" cy="8001000"/>
          </a:xfrm>
        </p:grpSpPr>
        <p:sp>
          <p:nvSpPr>
            <p:cNvPr id="12" name="Graphic 8">
              <a:extLst>
                <a:ext uri="{FF2B5EF4-FFF2-40B4-BE49-F238E27FC236}">
                  <a16:creationId xmlns:a16="http://schemas.microsoft.com/office/drawing/2014/main" id="{648760F8-9C7D-3743-9E06-8C0DE5610B7F}"/>
                </a:ext>
              </a:extLst>
            </p:cNvPr>
            <p:cNvSpPr/>
            <p:nvPr/>
          </p:nvSpPr>
          <p:spPr>
            <a:xfrm>
              <a:off x="15255737" y="3671566"/>
              <a:ext cx="8738913" cy="8001000"/>
            </a:xfrm>
            <a:custGeom>
              <a:avLst/>
              <a:gdLst>
                <a:gd name="connsiteX0" fmla="*/ 0 w 8738913"/>
                <a:gd name="connsiteY0" fmla="*/ 0 h 7992908"/>
                <a:gd name="connsiteX1" fmla="*/ 4766680 w 8738913"/>
                <a:gd name="connsiteY1" fmla="*/ 0 h 7992908"/>
                <a:gd name="connsiteX2" fmla="*/ 8738913 w 8738913"/>
                <a:gd name="connsiteY2" fmla="*/ 3996454 h 7992908"/>
                <a:gd name="connsiteX3" fmla="*/ 8738913 w 8738913"/>
                <a:gd name="connsiteY3" fmla="*/ 3996454 h 7992908"/>
                <a:gd name="connsiteX4" fmla="*/ 4766680 w 8738913"/>
                <a:gd name="connsiteY4" fmla="*/ 7992908 h 7992908"/>
                <a:gd name="connsiteX5" fmla="*/ 0 w 8738913"/>
                <a:gd name="connsiteY5" fmla="*/ 7992908 h 7992908"/>
                <a:gd name="connsiteX6" fmla="*/ 0 w 8738913"/>
                <a:gd name="connsiteY6" fmla="*/ 7992908 h 7992908"/>
                <a:gd name="connsiteX7" fmla="*/ 0 w 8738913"/>
                <a:gd name="connsiteY7" fmla="*/ 0 h 7992908"/>
                <a:gd name="connsiteX8" fmla="*/ 0 w 8738913"/>
                <a:gd name="connsiteY8" fmla="*/ 0 h 7992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8913" h="7992908">
                  <a:moveTo>
                    <a:pt x="0" y="0"/>
                  </a:moveTo>
                  <a:lnTo>
                    <a:pt x="4766680" y="0"/>
                  </a:lnTo>
                  <a:cubicBezTo>
                    <a:pt x="6960481" y="0"/>
                    <a:pt x="8738913" y="1789276"/>
                    <a:pt x="8738913" y="3996454"/>
                  </a:cubicBezTo>
                  <a:lnTo>
                    <a:pt x="8738913" y="3996454"/>
                  </a:lnTo>
                  <a:cubicBezTo>
                    <a:pt x="8738913" y="6203632"/>
                    <a:pt x="6960481" y="7992908"/>
                    <a:pt x="4766680" y="7992908"/>
                  </a:cubicBezTo>
                  <a:lnTo>
                    <a:pt x="0" y="7992908"/>
                  </a:lnTo>
                  <a:lnTo>
                    <a:pt x="0" y="7992908"/>
                  </a:lnTo>
                  <a:lnTo>
                    <a:pt x="0" y="0"/>
                  </a:lnTo>
                  <a:lnTo>
                    <a:pt x="0" y="0"/>
                  </a:lnTo>
                  <a:close/>
                </a:path>
              </a:pathLst>
            </a:custGeom>
            <a:solidFill>
              <a:schemeClr val="accent5"/>
            </a:solidFill>
            <a:ln w="79404" cap="flat">
              <a:noFill/>
              <a:prstDash val="solid"/>
              <a:miter/>
            </a:ln>
          </p:spPr>
          <p:txBody>
            <a:bodyPr rtlCol="0" anchor="ctr"/>
            <a:lstStyle/>
            <a:p>
              <a:endParaRPr lang="en-US" sz="900" b="0" i="0" dirty="0">
                <a:latin typeface="FS Albert Pro" panose="02000503040000020004" pitchFamily="2" charset="0"/>
              </a:endParaRPr>
            </a:p>
          </p:txBody>
        </p:sp>
        <p:sp>
          <p:nvSpPr>
            <p:cNvPr id="26" name="Rectangle 25">
              <a:extLst>
                <a:ext uri="{FF2B5EF4-FFF2-40B4-BE49-F238E27FC236}">
                  <a16:creationId xmlns:a16="http://schemas.microsoft.com/office/drawing/2014/main" id="{B12E4DB1-B28F-A448-8211-A8761175B360}"/>
                </a:ext>
              </a:extLst>
            </p:cNvPr>
            <p:cNvSpPr/>
            <p:nvPr userDrawn="1"/>
          </p:nvSpPr>
          <p:spPr>
            <a:xfrm>
              <a:off x="6236677" y="3671566"/>
              <a:ext cx="9019060" cy="8001000"/>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4" name="Group 3">
            <a:extLst>
              <a:ext uri="{FF2B5EF4-FFF2-40B4-BE49-F238E27FC236}">
                <a16:creationId xmlns:a16="http://schemas.microsoft.com/office/drawing/2014/main" id="{71F924D4-AB55-0F4B-B555-D776CA70456F}"/>
              </a:ext>
            </a:extLst>
          </p:cNvPr>
          <p:cNvGrpSpPr/>
          <p:nvPr userDrawn="1"/>
        </p:nvGrpSpPr>
        <p:grpSpPr>
          <a:xfrm>
            <a:off x="-1" y="1835783"/>
            <a:ext cx="6092061" cy="4000500"/>
            <a:chOff x="-1" y="3671566"/>
            <a:chExt cx="12184122" cy="8001000"/>
          </a:xfrm>
        </p:grpSpPr>
        <p:sp>
          <p:nvSpPr>
            <p:cNvPr id="13" name="Graphic 24">
              <a:extLst>
                <a:ext uri="{FF2B5EF4-FFF2-40B4-BE49-F238E27FC236}">
                  <a16:creationId xmlns:a16="http://schemas.microsoft.com/office/drawing/2014/main" id="{56509C21-1811-E94E-90BA-44277912079B}"/>
                </a:ext>
              </a:extLst>
            </p:cNvPr>
            <p:cNvSpPr/>
            <p:nvPr/>
          </p:nvSpPr>
          <p:spPr>
            <a:xfrm>
              <a:off x="3446358" y="3671566"/>
              <a:ext cx="8737763" cy="8001000"/>
            </a:xfrm>
            <a:custGeom>
              <a:avLst/>
              <a:gdLst>
                <a:gd name="connsiteX0" fmla="*/ 0 w 8737763"/>
                <a:gd name="connsiteY0" fmla="*/ 0 h 7991856"/>
                <a:gd name="connsiteX1" fmla="*/ 4766053 w 8737763"/>
                <a:gd name="connsiteY1" fmla="*/ 0 h 7991856"/>
                <a:gd name="connsiteX2" fmla="*/ 8737763 w 8737763"/>
                <a:gd name="connsiteY2" fmla="*/ 3995928 h 7991856"/>
                <a:gd name="connsiteX3" fmla="*/ 8737763 w 8737763"/>
                <a:gd name="connsiteY3" fmla="*/ 3995928 h 7991856"/>
                <a:gd name="connsiteX4" fmla="*/ 4766053 w 8737763"/>
                <a:gd name="connsiteY4" fmla="*/ 7991856 h 7991856"/>
                <a:gd name="connsiteX5" fmla="*/ 0 w 8737763"/>
                <a:gd name="connsiteY5" fmla="*/ 7991856 h 7991856"/>
                <a:gd name="connsiteX6" fmla="*/ 0 w 8737763"/>
                <a:gd name="connsiteY6" fmla="*/ 7991856 h 7991856"/>
                <a:gd name="connsiteX7" fmla="*/ 0 w 8737763"/>
                <a:gd name="connsiteY7" fmla="*/ 0 h 7991856"/>
                <a:gd name="connsiteX8" fmla="*/ 0 w 8737763"/>
                <a:gd name="connsiteY8" fmla="*/ 0 h 799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7763" h="7991856">
                  <a:moveTo>
                    <a:pt x="0" y="0"/>
                  </a:moveTo>
                  <a:lnTo>
                    <a:pt x="4766053" y="0"/>
                  </a:lnTo>
                  <a:cubicBezTo>
                    <a:pt x="6959565" y="0"/>
                    <a:pt x="8737763" y="1789041"/>
                    <a:pt x="8737763" y="3995928"/>
                  </a:cubicBezTo>
                  <a:lnTo>
                    <a:pt x="8737763" y="3995928"/>
                  </a:lnTo>
                  <a:cubicBezTo>
                    <a:pt x="8737763" y="6202815"/>
                    <a:pt x="6959565" y="7991856"/>
                    <a:pt x="4766053" y="7991856"/>
                  </a:cubicBezTo>
                  <a:lnTo>
                    <a:pt x="0" y="7991856"/>
                  </a:lnTo>
                  <a:lnTo>
                    <a:pt x="0" y="7991856"/>
                  </a:lnTo>
                  <a:lnTo>
                    <a:pt x="0" y="0"/>
                  </a:lnTo>
                  <a:lnTo>
                    <a:pt x="0" y="0"/>
                  </a:lnTo>
                  <a:close/>
                </a:path>
              </a:pathLst>
            </a:custGeom>
            <a:solidFill>
              <a:schemeClr val="accent6"/>
            </a:solidFill>
            <a:ln w="79404" cap="flat">
              <a:noFill/>
              <a:prstDash val="solid"/>
              <a:miter/>
            </a:ln>
          </p:spPr>
          <p:txBody>
            <a:bodyPr rtlCol="0" anchor="ctr"/>
            <a:lstStyle/>
            <a:p>
              <a:endParaRPr lang="en-US" sz="900" b="0" i="0" dirty="0">
                <a:latin typeface="FS Albert Pro" panose="02000503040000020004" pitchFamily="2" charset="0"/>
              </a:endParaRPr>
            </a:p>
          </p:txBody>
        </p:sp>
        <p:sp>
          <p:nvSpPr>
            <p:cNvPr id="11" name="Rectangle 10">
              <a:extLst>
                <a:ext uri="{FF2B5EF4-FFF2-40B4-BE49-F238E27FC236}">
                  <a16:creationId xmlns:a16="http://schemas.microsoft.com/office/drawing/2014/main" id="{60271E08-6B10-9948-97BD-1C296EFD0D4C}"/>
                </a:ext>
              </a:extLst>
            </p:cNvPr>
            <p:cNvSpPr/>
            <p:nvPr userDrawn="1"/>
          </p:nvSpPr>
          <p:spPr>
            <a:xfrm>
              <a:off x="-1" y="3671566"/>
              <a:ext cx="3677056" cy="8001000"/>
            </a:xfrm>
            <a:prstGeom prst="rect">
              <a:avLst/>
            </a:prstGeom>
            <a:solidFill>
              <a:schemeClr val="accent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sp>
        <p:nvSpPr>
          <p:cNvPr id="7" name="Title 3">
            <a:extLst>
              <a:ext uri="{FF2B5EF4-FFF2-40B4-BE49-F238E27FC236}">
                <a16:creationId xmlns:a16="http://schemas.microsoft.com/office/drawing/2014/main" id="{1E95A661-3CC8-1745-87F2-2666C4749870}"/>
              </a:ext>
            </a:extLst>
          </p:cNvPr>
          <p:cNvSpPr>
            <a:spLocks noGrp="1"/>
          </p:cNvSpPr>
          <p:nvPr>
            <p:ph type="title" hasCustomPrompt="1"/>
          </p:nvPr>
        </p:nvSpPr>
        <p:spPr>
          <a:xfrm>
            <a:off x="228600" y="228600"/>
            <a:ext cx="8894314" cy="996486"/>
          </a:xfrm>
          <a:prstGeom prst="rect">
            <a:avLst/>
          </a:prstGeom>
        </p:spPr>
        <p:txBody>
          <a:bodyPr anchor="t">
            <a:noAutofit/>
          </a:bodyPr>
          <a:lstStyle>
            <a:lvl1pPr>
              <a:lnSpc>
                <a:spcPct val="90000"/>
              </a:lnSpc>
              <a:defRPr sz="2999" b="0" i="0" spc="0" baseline="0">
                <a:solidFill>
                  <a:schemeClr val="tx2"/>
                </a:solidFill>
                <a:latin typeface="FS Albert Pro Light" panose="02000503040000020004" pitchFamily="2" charset="0"/>
              </a:defRPr>
            </a:lvl1pPr>
          </a:lstStyle>
          <a:p>
            <a:r>
              <a:rPr lang="en-US" dirty="0"/>
              <a:t>Content slide. </a:t>
            </a:r>
            <a:br>
              <a:rPr lang="en-US" dirty="0"/>
            </a:br>
            <a:r>
              <a:rPr lang="en-US" dirty="0"/>
              <a:t>Lorem ipsum dolor sit </a:t>
            </a:r>
            <a:r>
              <a:rPr lang="en-US" dirty="0" err="1"/>
              <a:t>amet</a:t>
            </a:r>
            <a:r>
              <a:rPr lang="en-US" dirty="0"/>
              <a:t>.</a:t>
            </a:r>
          </a:p>
        </p:txBody>
      </p:sp>
      <p:sp>
        <p:nvSpPr>
          <p:cNvPr id="3" name="Text Placeholder 2">
            <a:extLst>
              <a:ext uri="{FF2B5EF4-FFF2-40B4-BE49-F238E27FC236}">
                <a16:creationId xmlns:a16="http://schemas.microsoft.com/office/drawing/2014/main" id="{40906033-8931-3947-9297-5EEF90DEFA46}"/>
              </a:ext>
            </a:extLst>
          </p:cNvPr>
          <p:cNvSpPr>
            <a:spLocks noGrp="1"/>
          </p:cNvSpPr>
          <p:nvPr>
            <p:ph type="body" sz="quarter" idx="10" hasCustomPrompt="1"/>
          </p:nvPr>
        </p:nvSpPr>
        <p:spPr>
          <a:xfrm>
            <a:off x="876182" y="2280348"/>
            <a:ext cx="2424113" cy="490391"/>
          </a:xfrm>
          <a:prstGeom prst="rect">
            <a:avLst/>
          </a:prstGeom>
          <a:ln w="12700">
            <a:miter lim="400000"/>
          </a:ln>
        </p:spPr>
        <p:txBody>
          <a:bodyPr lIns="50800" tIns="50800" rIns="50800" bIns="50800" anchor="ctr">
            <a:spAutoFit/>
          </a:bodyPr>
          <a:lstStyle>
            <a:lvl1pPr>
              <a:defRPr kumimoji="0" lang="en-US" sz="2100" normalizeH="0" smtClean="0">
                <a:ln>
                  <a:noFill/>
                </a:ln>
                <a:solidFill>
                  <a:srgbClr val="070A3A"/>
                </a:solidFill>
                <a:effectLst/>
                <a:sym typeface="Helvetica Neue"/>
              </a:defRPr>
            </a:lvl1pPr>
            <a:lvl2pPr>
              <a:defRPr kumimoji="0" lang="en-US" sz="1200" normalizeH="0" smtClean="0">
                <a:ln>
                  <a:noFill/>
                </a:ln>
                <a:solidFill>
                  <a:srgbClr val="5E5E5E"/>
                </a:solidFill>
                <a:effectLst/>
                <a:latin typeface="+mn-lt"/>
                <a:ea typeface="+mn-ea"/>
                <a:cs typeface="+mn-cs"/>
                <a:sym typeface="Helvetica Neue"/>
              </a:defRPr>
            </a:lvl2pPr>
            <a:lvl3pPr>
              <a:defRPr kumimoji="0" lang="en-US" sz="1200" normalizeH="0" smtClean="0">
                <a:ln>
                  <a:noFill/>
                </a:ln>
                <a:solidFill>
                  <a:srgbClr val="5E5E5E"/>
                </a:solidFill>
                <a:effectLst/>
                <a:latin typeface="+mn-lt"/>
                <a:ea typeface="+mn-ea"/>
                <a:cs typeface="+mn-cs"/>
                <a:sym typeface="Helvetica Neue"/>
              </a:defRPr>
            </a:lvl3pPr>
            <a:lvl4pPr>
              <a:defRPr kumimoji="0" lang="en-US" sz="1200" normalizeH="0" smtClean="0">
                <a:ln>
                  <a:noFill/>
                </a:ln>
                <a:solidFill>
                  <a:srgbClr val="5E5E5E"/>
                </a:solidFill>
                <a:effectLst/>
                <a:latin typeface="+mn-lt"/>
                <a:ea typeface="+mn-ea"/>
                <a:cs typeface="+mn-cs"/>
                <a:sym typeface="Helvetica Neue"/>
              </a:defRPr>
            </a:lvl4pPr>
            <a:lvl5pPr>
              <a:defRPr kumimoji="0" lang="en-US" sz="1200" normalizeH="0">
                <a:ln>
                  <a:noFill/>
                </a:ln>
                <a:solidFill>
                  <a:srgbClr val="5E5E5E"/>
                </a:solidFill>
                <a:effectLst/>
                <a:latin typeface="+mn-lt"/>
                <a:ea typeface="+mn-ea"/>
                <a:cs typeface="+mn-cs"/>
                <a:sym typeface="Helvetica Neue"/>
              </a:defRPr>
            </a:lvl5pPr>
          </a:lstStyle>
          <a:p>
            <a:pPr lvl="0" defTabSz="154751" rtl="0" fontAlgn="auto" hangingPunct="0">
              <a:lnSpc>
                <a:spcPct val="120000"/>
              </a:lnSpc>
            </a:pPr>
            <a:r>
              <a:rPr lang="en-US" dirty="0"/>
              <a:t>Sub-title</a:t>
            </a:r>
          </a:p>
        </p:txBody>
      </p:sp>
      <p:sp>
        <p:nvSpPr>
          <p:cNvPr id="14" name="Text Placeholder 2">
            <a:extLst>
              <a:ext uri="{FF2B5EF4-FFF2-40B4-BE49-F238E27FC236}">
                <a16:creationId xmlns:a16="http://schemas.microsoft.com/office/drawing/2014/main" id="{904DCD23-69A8-4844-88DB-34EB39824C35}"/>
              </a:ext>
            </a:extLst>
          </p:cNvPr>
          <p:cNvSpPr>
            <a:spLocks noGrp="1"/>
          </p:cNvSpPr>
          <p:nvPr>
            <p:ph type="body" sz="quarter" idx="11" hasCustomPrompt="1"/>
          </p:nvPr>
        </p:nvSpPr>
        <p:spPr>
          <a:xfrm>
            <a:off x="6903757" y="2280348"/>
            <a:ext cx="2424113" cy="490391"/>
          </a:xfrm>
          <a:prstGeom prst="rect">
            <a:avLst/>
          </a:prstGeom>
          <a:ln w="12700">
            <a:miter lim="400000"/>
          </a:ln>
        </p:spPr>
        <p:txBody>
          <a:bodyPr lIns="50800" tIns="50800" rIns="50800" bIns="50800" anchor="ctr">
            <a:spAutoFit/>
          </a:bodyPr>
          <a:lstStyle>
            <a:lvl1pPr>
              <a:defRPr kumimoji="0" lang="en-US" sz="2100" normalizeH="0" smtClean="0">
                <a:ln>
                  <a:noFill/>
                </a:ln>
                <a:solidFill>
                  <a:srgbClr val="070A3A"/>
                </a:solidFill>
                <a:effectLst/>
                <a:sym typeface="Helvetica Neue"/>
              </a:defRPr>
            </a:lvl1pPr>
            <a:lvl2pPr>
              <a:defRPr kumimoji="0" lang="en-US" sz="1200" normalizeH="0" smtClean="0">
                <a:ln>
                  <a:noFill/>
                </a:ln>
                <a:solidFill>
                  <a:srgbClr val="5E5E5E"/>
                </a:solidFill>
                <a:effectLst/>
                <a:latin typeface="+mn-lt"/>
                <a:ea typeface="+mn-ea"/>
                <a:cs typeface="+mn-cs"/>
                <a:sym typeface="Helvetica Neue"/>
              </a:defRPr>
            </a:lvl2pPr>
            <a:lvl3pPr>
              <a:defRPr kumimoji="0" lang="en-US" sz="1200" normalizeH="0" smtClean="0">
                <a:ln>
                  <a:noFill/>
                </a:ln>
                <a:solidFill>
                  <a:srgbClr val="5E5E5E"/>
                </a:solidFill>
                <a:effectLst/>
                <a:latin typeface="+mn-lt"/>
                <a:ea typeface="+mn-ea"/>
                <a:cs typeface="+mn-cs"/>
                <a:sym typeface="Helvetica Neue"/>
              </a:defRPr>
            </a:lvl3pPr>
            <a:lvl4pPr>
              <a:defRPr kumimoji="0" lang="en-US" sz="1200" normalizeH="0" smtClean="0">
                <a:ln>
                  <a:noFill/>
                </a:ln>
                <a:solidFill>
                  <a:srgbClr val="5E5E5E"/>
                </a:solidFill>
                <a:effectLst/>
                <a:latin typeface="+mn-lt"/>
                <a:ea typeface="+mn-ea"/>
                <a:cs typeface="+mn-cs"/>
                <a:sym typeface="Helvetica Neue"/>
              </a:defRPr>
            </a:lvl4pPr>
            <a:lvl5pPr>
              <a:defRPr kumimoji="0" lang="en-US" sz="1200" normalizeH="0">
                <a:ln>
                  <a:noFill/>
                </a:ln>
                <a:solidFill>
                  <a:srgbClr val="5E5E5E"/>
                </a:solidFill>
                <a:effectLst/>
                <a:latin typeface="+mn-lt"/>
                <a:ea typeface="+mn-ea"/>
                <a:cs typeface="+mn-cs"/>
                <a:sym typeface="Helvetica Neue"/>
              </a:defRPr>
            </a:lvl5pPr>
          </a:lstStyle>
          <a:p>
            <a:pPr lvl="0" defTabSz="154751" rtl="0" fontAlgn="auto" hangingPunct="0">
              <a:lnSpc>
                <a:spcPct val="120000"/>
              </a:lnSpc>
            </a:pPr>
            <a:r>
              <a:rPr lang="en-US" dirty="0"/>
              <a:t>Sub-title</a:t>
            </a:r>
          </a:p>
        </p:txBody>
      </p:sp>
      <p:sp>
        <p:nvSpPr>
          <p:cNvPr id="5" name="Text Placeholder 4">
            <a:extLst>
              <a:ext uri="{FF2B5EF4-FFF2-40B4-BE49-F238E27FC236}">
                <a16:creationId xmlns:a16="http://schemas.microsoft.com/office/drawing/2014/main" id="{9B8C5839-CD80-F547-86AD-81AD596D1337}"/>
              </a:ext>
            </a:extLst>
          </p:cNvPr>
          <p:cNvSpPr>
            <a:spLocks noGrp="1"/>
          </p:cNvSpPr>
          <p:nvPr>
            <p:ph type="body" sz="quarter" idx="14" hasCustomPrompt="1"/>
          </p:nvPr>
        </p:nvSpPr>
        <p:spPr>
          <a:xfrm>
            <a:off x="6903757" y="3194862"/>
            <a:ext cx="4090997" cy="1470025"/>
          </a:xfrm>
          <a:prstGeom prst="rect">
            <a:avLst/>
          </a:prstGeom>
        </p:spPr>
        <p:txBody>
          <a:bodyPr>
            <a:normAutofit/>
          </a:bodyPr>
          <a:lstStyle>
            <a:lvl1pPr>
              <a:lnSpc>
                <a:spcPct val="100000"/>
              </a:lnSpc>
              <a:defRPr sz="1800">
                <a:solidFill>
                  <a:schemeClr val="tx2"/>
                </a:solidFill>
              </a:defRPr>
            </a:lvl1pPr>
            <a:lvl2pPr>
              <a:lnSpc>
                <a:spcPct val="100000"/>
              </a:lnSpc>
              <a:defRPr sz="1800">
                <a:solidFill>
                  <a:schemeClr val="tx2"/>
                </a:solidFill>
              </a:defRPr>
            </a:lvl2pPr>
            <a:lvl3pPr>
              <a:lnSpc>
                <a:spcPct val="100000"/>
              </a:lnSpc>
              <a:defRPr sz="1800">
                <a:solidFill>
                  <a:schemeClr val="tx2"/>
                </a:solidFill>
              </a:defRPr>
            </a:lvl3pPr>
            <a:lvl4pPr>
              <a:lnSpc>
                <a:spcPct val="100000"/>
              </a:lnSpc>
              <a:defRPr sz="1800">
                <a:solidFill>
                  <a:schemeClr val="tx2"/>
                </a:solidFill>
              </a:defRPr>
            </a:lvl4pPr>
            <a:lvl5pPr>
              <a:lnSpc>
                <a:spcPct val="100000"/>
              </a:lnSpc>
              <a:defRPr sz="1800">
                <a:solidFill>
                  <a:schemeClr val="tx2"/>
                </a:solidFill>
              </a:defRPr>
            </a:lvl5pPr>
          </a:lstStyle>
          <a:p>
            <a:pPr lvl="0"/>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 </a:t>
            </a:r>
            <a:r>
              <a:rPr lang="en-US" dirty="0" err="1"/>
              <a:t>audiam</a:t>
            </a:r>
            <a:r>
              <a:rPr lang="en-US" dirty="0"/>
              <a:t> </a:t>
            </a:r>
            <a:r>
              <a:rPr lang="en-US" dirty="0" err="1"/>
              <a:t>eum</a:t>
            </a:r>
            <a:r>
              <a:rPr lang="en-US" dirty="0"/>
              <a:t>. Eu </a:t>
            </a:r>
            <a:r>
              <a:rPr lang="en-US" dirty="0" err="1"/>
              <a:t>nam</a:t>
            </a:r>
            <a:r>
              <a:rPr lang="en-US" dirty="0"/>
              <a:t> </a:t>
            </a:r>
            <a:r>
              <a:rPr lang="en-US" dirty="0" err="1"/>
              <a:t>enim</a:t>
            </a:r>
            <a:r>
              <a:rPr lang="en-US" dirty="0"/>
              <a:t> </a:t>
            </a:r>
            <a:r>
              <a:rPr lang="en-US" dirty="0" err="1"/>
              <a:t>melius</a:t>
            </a:r>
            <a:r>
              <a:rPr lang="en-US" dirty="0"/>
              <a:t> </a:t>
            </a:r>
            <a:r>
              <a:rPr lang="en-US" dirty="0" err="1"/>
              <a:t>ocurreret</a:t>
            </a:r>
            <a:r>
              <a:rPr lang="en-US" dirty="0"/>
              <a:t>, </a:t>
            </a:r>
            <a:r>
              <a:rPr lang="en-US" dirty="0" err="1"/>
              <a:t>mei</a:t>
            </a:r>
            <a:r>
              <a:rPr lang="en-US" dirty="0"/>
              <a:t> </a:t>
            </a:r>
            <a:r>
              <a:rPr lang="en-US" dirty="0" err="1"/>
              <a:t>dicunt</a:t>
            </a:r>
            <a:r>
              <a:rPr lang="en-US" dirty="0"/>
              <a:t> </a:t>
            </a:r>
            <a:r>
              <a:rPr lang="en-US" dirty="0" err="1"/>
              <a:t>fastidii</a:t>
            </a:r>
            <a:r>
              <a:rPr lang="en-US" dirty="0"/>
              <a:t> </a:t>
            </a:r>
            <a:r>
              <a:rPr lang="en-US" dirty="0" err="1"/>
              <a:t>ei</a:t>
            </a:r>
            <a:r>
              <a:rPr lang="en-US" dirty="0"/>
              <a:t>. </a:t>
            </a:r>
            <a:r>
              <a:rPr lang="en-US" dirty="0" err="1"/>
              <a:t>Ea</a:t>
            </a:r>
            <a:r>
              <a:rPr lang="en-US" dirty="0"/>
              <a:t> </a:t>
            </a:r>
            <a:r>
              <a:rPr lang="en-US" dirty="0" err="1"/>
              <a:t>omnes</a:t>
            </a:r>
            <a:r>
              <a:rPr lang="en-US" dirty="0"/>
              <a:t> utroque </a:t>
            </a:r>
            <a:r>
              <a:rPr lang="en-US" dirty="0" err="1"/>
              <a:t>ius</a:t>
            </a:r>
            <a:r>
              <a:rPr lang="en-US" dirty="0"/>
              <a:t>, </a:t>
            </a:r>
            <a:r>
              <a:rPr lang="en-US" dirty="0" err="1"/>
              <a:t>elit</a:t>
            </a:r>
            <a:r>
              <a:rPr lang="en-US" dirty="0"/>
              <a:t> </a:t>
            </a:r>
            <a:r>
              <a:rPr lang="en-US" dirty="0" err="1"/>
              <a:t>iuvaret</a:t>
            </a:r>
            <a:r>
              <a:rPr lang="en-US" dirty="0"/>
              <a:t> has at.</a:t>
            </a:r>
          </a:p>
        </p:txBody>
      </p:sp>
      <p:sp>
        <p:nvSpPr>
          <p:cNvPr id="22" name="Text Placeholder 4">
            <a:extLst>
              <a:ext uri="{FF2B5EF4-FFF2-40B4-BE49-F238E27FC236}">
                <a16:creationId xmlns:a16="http://schemas.microsoft.com/office/drawing/2014/main" id="{DD5E575F-D77A-8141-B93E-0BAECDB4F2D5}"/>
              </a:ext>
            </a:extLst>
          </p:cNvPr>
          <p:cNvSpPr>
            <a:spLocks noGrp="1"/>
          </p:cNvSpPr>
          <p:nvPr>
            <p:ph type="body" sz="quarter" idx="15" hasCustomPrompt="1"/>
          </p:nvPr>
        </p:nvSpPr>
        <p:spPr>
          <a:xfrm>
            <a:off x="876182" y="3194862"/>
            <a:ext cx="4090997" cy="1470025"/>
          </a:xfrm>
          <a:prstGeom prst="rect">
            <a:avLst/>
          </a:prstGeom>
        </p:spPr>
        <p:txBody>
          <a:bodyPr>
            <a:normAutofit/>
          </a:bodyPr>
          <a:lstStyle>
            <a:lvl1pPr>
              <a:lnSpc>
                <a:spcPct val="100000"/>
              </a:lnSpc>
              <a:defRPr sz="1800">
                <a:solidFill>
                  <a:schemeClr val="tx2"/>
                </a:solidFill>
              </a:defRPr>
            </a:lvl1pPr>
            <a:lvl2pPr>
              <a:lnSpc>
                <a:spcPct val="100000"/>
              </a:lnSpc>
              <a:defRPr sz="1800">
                <a:solidFill>
                  <a:schemeClr val="tx2"/>
                </a:solidFill>
              </a:defRPr>
            </a:lvl2pPr>
            <a:lvl3pPr>
              <a:lnSpc>
                <a:spcPct val="100000"/>
              </a:lnSpc>
              <a:defRPr sz="1800">
                <a:solidFill>
                  <a:schemeClr val="tx2"/>
                </a:solidFill>
              </a:defRPr>
            </a:lvl3pPr>
            <a:lvl4pPr>
              <a:lnSpc>
                <a:spcPct val="100000"/>
              </a:lnSpc>
              <a:defRPr sz="1800">
                <a:solidFill>
                  <a:schemeClr val="tx2"/>
                </a:solidFill>
              </a:defRPr>
            </a:lvl4pPr>
            <a:lvl5pPr>
              <a:lnSpc>
                <a:spcPct val="100000"/>
              </a:lnSpc>
              <a:defRPr sz="1800">
                <a:solidFill>
                  <a:schemeClr val="tx2"/>
                </a:solidFill>
              </a:defRPr>
            </a:lvl5pPr>
          </a:lstStyle>
          <a:p>
            <a:pPr lvl="0"/>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 </a:t>
            </a:r>
            <a:r>
              <a:rPr lang="en-US" dirty="0" err="1"/>
              <a:t>audiam</a:t>
            </a:r>
            <a:r>
              <a:rPr lang="en-US" dirty="0"/>
              <a:t> </a:t>
            </a:r>
            <a:r>
              <a:rPr lang="en-US" dirty="0" err="1"/>
              <a:t>eum</a:t>
            </a:r>
            <a:r>
              <a:rPr lang="en-US" dirty="0"/>
              <a:t>. Eu </a:t>
            </a:r>
            <a:r>
              <a:rPr lang="en-US" dirty="0" err="1"/>
              <a:t>nam</a:t>
            </a:r>
            <a:r>
              <a:rPr lang="en-US" dirty="0"/>
              <a:t> </a:t>
            </a:r>
            <a:r>
              <a:rPr lang="en-US" dirty="0" err="1"/>
              <a:t>enim</a:t>
            </a:r>
            <a:r>
              <a:rPr lang="en-US" dirty="0"/>
              <a:t> </a:t>
            </a:r>
            <a:r>
              <a:rPr lang="en-US" dirty="0" err="1"/>
              <a:t>melius</a:t>
            </a:r>
            <a:r>
              <a:rPr lang="en-US" dirty="0"/>
              <a:t> </a:t>
            </a:r>
            <a:r>
              <a:rPr lang="en-US" dirty="0" err="1"/>
              <a:t>ocurreret</a:t>
            </a:r>
            <a:r>
              <a:rPr lang="en-US" dirty="0"/>
              <a:t>, </a:t>
            </a:r>
            <a:r>
              <a:rPr lang="en-US" dirty="0" err="1"/>
              <a:t>mei</a:t>
            </a:r>
            <a:r>
              <a:rPr lang="en-US" dirty="0"/>
              <a:t> </a:t>
            </a:r>
            <a:r>
              <a:rPr lang="en-US" dirty="0" err="1"/>
              <a:t>dicunt</a:t>
            </a:r>
            <a:r>
              <a:rPr lang="en-US" dirty="0"/>
              <a:t> </a:t>
            </a:r>
            <a:r>
              <a:rPr lang="en-US" dirty="0" err="1"/>
              <a:t>fastidii</a:t>
            </a:r>
            <a:r>
              <a:rPr lang="en-US" dirty="0"/>
              <a:t> </a:t>
            </a:r>
            <a:r>
              <a:rPr lang="en-US" dirty="0" err="1"/>
              <a:t>ei</a:t>
            </a:r>
            <a:r>
              <a:rPr lang="en-US" dirty="0"/>
              <a:t>. </a:t>
            </a:r>
            <a:r>
              <a:rPr lang="en-US" dirty="0" err="1"/>
              <a:t>Ea</a:t>
            </a:r>
            <a:r>
              <a:rPr lang="en-US" dirty="0"/>
              <a:t> </a:t>
            </a:r>
            <a:r>
              <a:rPr lang="en-US" dirty="0" err="1"/>
              <a:t>omnes</a:t>
            </a:r>
            <a:r>
              <a:rPr lang="en-US" dirty="0"/>
              <a:t> utroque </a:t>
            </a:r>
            <a:r>
              <a:rPr lang="en-US" dirty="0" err="1"/>
              <a:t>ius</a:t>
            </a:r>
            <a:r>
              <a:rPr lang="en-US" dirty="0"/>
              <a:t>, </a:t>
            </a:r>
            <a:r>
              <a:rPr lang="en-US" dirty="0" err="1"/>
              <a:t>elit</a:t>
            </a:r>
            <a:r>
              <a:rPr lang="en-US" dirty="0"/>
              <a:t> </a:t>
            </a:r>
            <a:r>
              <a:rPr lang="en-US" dirty="0" err="1"/>
              <a:t>iuvaret</a:t>
            </a:r>
            <a:r>
              <a:rPr lang="en-US" dirty="0"/>
              <a:t> has at.</a:t>
            </a:r>
          </a:p>
        </p:txBody>
      </p:sp>
      <p:grpSp>
        <p:nvGrpSpPr>
          <p:cNvPr id="23" name="Group 22">
            <a:extLst>
              <a:ext uri="{FF2B5EF4-FFF2-40B4-BE49-F238E27FC236}">
                <a16:creationId xmlns:a16="http://schemas.microsoft.com/office/drawing/2014/main" id="{FA379236-8841-D244-B6DD-8A94C5AC2C17}"/>
              </a:ext>
            </a:extLst>
          </p:cNvPr>
          <p:cNvGrpSpPr/>
          <p:nvPr userDrawn="1"/>
        </p:nvGrpSpPr>
        <p:grpSpPr>
          <a:xfrm>
            <a:off x="-377" y="6309248"/>
            <a:ext cx="4183778" cy="553324"/>
            <a:chOff x="-755" y="12618496"/>
            <a:chExt cx="8367556" cy="1106648"/>
          </a:xfrm>
        </p:grpSpPr>
        <p:grpSp>
          <p:nvGrpSpPr>
            <p:cNvPr id="24" name="Group 23">
              <a:extLst>
                <a:ext uri="{FF2B5EF4-FFF2-40B4-BE49-F238E27FC236}">
                  <a16:creationId xmlns:a16="http://schemas.microsoft.com/office/drawing/2014/main" id="{E2BDA2F4-5A65-2048-BCEE-7278C6D76F0C}"/>
                </a:ext>
              </a:extLst>
            </p:cNvPr>
            <p:cNvGrpSpPr/>
            <p:nvPr userDrawn="1"/>
          </p:nvGrpSpPr>
          <p:grpSpPr>
            <a:xfrm>
              <a:off x="1" y="12627864"/>
              <a:ext cx="8366800" cy="1097280"/>
              <a:chOff x="-58710091" y="-1"/>
              <a:chExt cx="77340167" cy="10058402"/>
            </a:xfrm>
            <a:solidFill>
              <a:schemeClr val="accent5"/>
            </a:solidFill>
          </p:grpSpPr>
          <p:pic>
            <p:nvPicPr>
              <p:cNvPr id="37" name="Graphic 36">
                <a:extLst>
                  <a:ext uri="{FF2B5EF4-FFF2-40B4-BE49-F238E27FC236}">
                    <a16:creationId xmlns:a16="http://schemas.microsoft.com/office/drawing/2014/main" id="{B4CA1ED2-B81F-D144-A4EF-E898CF6ED8F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8" name="Rectangle 37">
                <a:extLst>
                  <a:ext uri="{FF2B5EF4-FFF2-40B4-BE49-F238E27FC236}">
                    <a16:creationId xmlns:a16="http://schemas.microsoft.com/office/drawing/2014/main" id="{A4558DA1-E368-1E45-90BF-AC123B2A3663}"/>
                  </a:ext>
                </a:extLst>
              </p:cNvPr>
              <p:cNvSpPr/>
              <p:nvPr userDrawn="1"/>
            </p:nvSpPr>
            <p:spPr>
              <a:xfrm>
                <a:off x="-58710091" y="-1"/>
                <a:ext cx="70902098"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grpSp>
          <p:nvGrpSpPr>
            <p:cNvPr id="25" name="Group 24">
              <a:extLst>
                <a:ext uri="{FF2B5EF4-FFF2-40B4-BE49-F238E27FC236}">
                  <a16:creationId xmlns:a16="http://schemas.microsoft.com/office/drawing/2014/main" id="{2F34BDE3-5A07-514F-B222-C13794E32308}"/>
                </a:ext>
              </a:extLst>
            </p:cNvPr>
            <p:cNvGrpSpPr/>
            <p:nvPr userDrawn="1"/>
          </p:nvGrpSpPr>
          <p:grpSpPr>
            <a:xfrm>
              <a:off x="-755" y="12627864"/>
              <a:ext cx="2413264" cy="1097280"/>
              <a:chOff x="-3677406" y="-1"/>
              <a:chExt cx="22307482" cy="10058402"/>
            </a:xfrm>
          </p:grpSpPr>
          <p:pic>
            <p:nvPicPr>
              <p:cNvPr id="28" name="Graphic 27">
                <a:extLst>
                  <a:ext uri="{FF2B5EF4-FFF2-40B4-BE49-F238E27FC236}">
                    <a16:creationId xmlns:a16="http://schemas.microsoft.com/office/drawing/2014/main" id="{C22FCBFF-DEB1-5C47-A1D5-3B388B5B47B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36" name="Rectangle 35">
                <a:extLst>
                  <a:ext uri="{FF2B5EF4-FFF2-40B4-BE49-F238E27FC236}">
                    <a16:creationId xmlns:a16="http://schemas.microsoft.com/office/drawing/2014/main" id="{6DAA0AC5-209A-8E4E-879B-D23E2E0FD165}"/>
                  </a:ext>
                </a:extLst>
              </p:cNvPr>
              <p:cNvSpPr/>
              <p:nvPr userDrawn="1"/>
            </p:nvSpPr>
            <p:spPr>
              <a:xfrm>
                <a:off x="-3677406" y="-1"/>
                <a:ext cx="15869404"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pic>
          <p:nvPicPr>
            <p:cNvPr id="27" name="Graphic 26">
              <a:extLst>
                <a:ext uri="{FF2B5EF4-FFF2-40B4-BE49-F238E27FC236}">
                  <a16:creationId xmlns:a16="http://schemas.microsoft.com/office/drawing/2014/main" id="{995F1AF0-340B-1B47-9CCA-9C5A34D6D341}"/>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6" name="Date Placeholder 5">
            <a:extLst>
              <a:ext uri="{FF2B5EF4-FFF2-40B4-BE49-F238E27FC236}">
                <a16:creationId xmlns:a16="http://schemas.microsoft.com/office/drawing/2014/main" id="{B06031EF-C0B2-EC48-A4FC-E3A735B609DD}"/>
              </a:ext>
            </a:extLst>
          </p:cNvPr>
          <p:cNvSpPr>
            <a:spLocks noGrp="1"/>
          </p:cNvSpPr>
          <p:nvPr>
            <p:ph type="dt" sz="half" idx="16"/>
          </p:nvPr>
        </p:nvSpPr>
        <p:spPr/>
        <p:txBody>
          <a:bodyPr/>
          <a:lstStyle/>
          <a:p>
            <a:endParaRPr lang="en-US" dirty="0"/>
          </a:p>
        </p:txBody>
      </p:sp>
      <p:sp>
        <p:nvSpPr>
          <p:cNvPr id="9" name="Footer Placeholder 8">
            <a:extLst>
              <a:ext uri="{FF2B5EF4-FFF2-40B4-BE49-F238E27FC236}">
                <a16:creationId xmlns:a16="http://schemas.microsoft.com/office/drawing/2014/main" id="{88F7F9F6-8092-BC46-BB74-CCF66506E1AA}"/>
              </a:ext>
            </a:extLst>
          </p:cNvPr>
          <p:cNvSpPr>
            <a:spLocks noGrp="1"/>
          </p:cNvSpPr>
          <p:nvPr>
            <p:ph type="ftr" sz="quarter" idx="17"/>
          </p:nvPr>
        </p:nvSpPr>
        <p:spPr/>
        <p:txBody>
          <a:bodyPr/>
          <a:lstStyle/>
          <a:p>
            <a:pPr defTabSz="154751">
              <a:lnSpc>
                <a:spcPct val="120000"/>
              </a:lnSpc>
            </a:pPr>
            <a:r>
              <a:rPr lang="en-US"/>
              <a:t>AccuCath Ace™ Intravascular Catheter with BD Cue™ Needle Tracking System</a:t>
            </a:r>
            <a:endParaRPr lang="en-US" dirty="0"/>
          </a:p>
        </p:txBody>
      </p:sp>
      <p:sp>
        <p:nvSpPr>
          <p:cNvPr id="10" name="Slide Number Placeholder 9">
            <a:extLst>
              <a:ext uri="{FF2B5EF4-FFF2-40B4-BE49-F238E27FC236}">
                <a16:creationId xmlns:a16="http://schemas.microsoft.com/office/drawing/2014/main" id="{3C6E15A5-B80F-3A41-830E-5FA709B6E1C2}"/>
              </a:ext>
            </a:extLst>
          </p:cNvPr>
          <p:cNvSpPr>
            <a:spLocks noGrp="1"/>
          </p:cNvSpPr>
          <p:nvPr>
            <p:ph type="sldNum" sz="quarter" idx="18"/>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2500437"/>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2 Text Shapes (Blue footer)">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324D8E1C-6F82-114B-A6EF-A6281CC5C0F2}"/>
              </a:ext>
            </a:extLst>
          </p:cNvPr>
          <p:cNvGrpSpPr/>
          <p:nvPr userDrawn="1"/>
        </p:nvGrpSpPr>
        <p:grpSpPr>
          <a:xfrm>
            <a:off x="3118339" y="1835783"/>
            <a:ext cx="8878986" cy="4000500"/>
            <a:chOff x="6236677" y="3671566"/>
            <a:chExt cx="17757973" cy="8001000"/>
          </a:xfrm>
        </p:grpSpPr>
        <p:sp>
          <p:nvSpPr>
            <p:cNvPr id="25" name="Graphic 8">
              <a:extLst>
                <a:ext uri="{FF2B5EF4-FFF2-40B4-BE49-F238E27FC236}">
                  <a16:creationId xmlns:a16="http://schemas.microsoft.com/office/drawing/2014/main" id="{9A293DA9-9324-0F48-9C03-FFCB397A6505}"/>
                </a:ext>
              </a:extLst>
            </p:cNvPr>
            <p:cNvSpPr/>
            <p:nvPr/>
          </p:nvSpPr>
          <p:spPr>
            <a:xfrm>
              <a:off x="15255737" y="3671566"/>
              <a:ext cx="8738913" cy="8001000"/>
            </a:xfrm>
            <a:custGeom>
              <a:avLst/>
              <a:gdLst>
                <a:gd name="connsiteX0" fmla="*/ 0 w 8738913"/>
                <a:gd name="connsiteY0" fmla="*/ 0 h 7992908"/>
                <a:gd name="connsiteX1" fmla="*/ 4766680 w 8738913"/>
                <a:gd name="connsiteY1" fmla="*/ 0 h 7992908"/>
                <a:gd name="connsiteX2" fmla="*/ 8738913 w 8738913"/>
                <a:gd name="connsiteY2" fmla="*/ 3996454 h 7992908"/>
                <a:gd name="connsiteX3" fmla="*/ 8738913 w 8738913"/>
                <a:gd name="connsiteY3" fmla="*/ 3996454 h 7992908"/>
                <a:gd name="connsiteX4" fmla="*/ 4766680 w 8738913"/>
                <a:gd name="connsiteY4" fmla="*/ 7992908 h 7992908"/>
                <a:gd name="connsiteX5" fmla="*/ 0 w 8738913"/>
                <a:gd name="connsiteY5" fmla="*/ 7992908 h 7992908"/>
                <a:gd name="connsiteX6" fmla="*/ 0 w 8738913"/>
                <a:gd name="connsiteY6" fmla="*/ 7992908 h 7992908"/>
                <a:gd name="connsiteX7" fmla="*/ 0 w 8738913"/>
                <a:gd name="connsiteY7" fmla="*/ 0 h 7992908"/>
                <a:gd name="connsiteX8" fmla="*/ 0 w 8738913"/>
                <a:gd name="connsiteY8" fmla="*/ 0 h 7992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8913" h="7992908">
                  <a:moveTo>
                    <a:pt x="0" y="0"/>
                  </a:moveTo>
                  <a:lnTo>
                    <a:pt x="4766680" y="0"/>
                  </a:lnTo>
                  <a:cubicBezTo>
                    <a:pt x="6960481" y="0"/>
                    <a:pt x="8738913" y="1789276"/>
                    <a:pt x="8738913" y="3996454"/>
                  </a:cubicBezTo>
                  <a:lnTo>
                    <a:pt x="8738913" y="3996454"/>
                  </a:lnTo>
                  <a:cubicBezTo>
                    <a:pt x="8738913" y="6203632"/>
                    <a:pt x="6960481" y="7992908"/>
                    <a:pt x="4766680" y="7992908"/>
                  </a:cubicBezTo>
                  <a:lnTo>
                    <a:pt x="0" y="7992908"/>
                  </a:lnTo>
                  <a:lnTo>
                    <a:pt x="0" y="7992908"/>
                  </a:lnTo>
                  <a:lnTo>
                    <a:pt x="0" y="0"/>
                  </a:lnTo>
                  <a:lnTo>
                    <a:pt x="0" y="0"/>
                  </a:lnTo>
                  <a:close/>
                </a:path>
              </a:pathLst>
            </a:custGeom>
            <a:solidFill>
              <a:schemeClr val="accent5"/>
            </a:solidFill>
            <a:ln w="79404" cap="flat">
              <a:noFill/>
              <a:prstDash val="solid"/>
              <a:miter/>
            </a:ln>
          </p:spPr>
          <p:txBody>
            <a:bodyPr rtlCol="0" anchor="ctr"/>
            <a:lstStyle/>
            <a:p>
              <a:endParaRPr lang="en-US" sz="900" b="0" i="0" dirty="0">
                <a:latin typeface="FS Albert Pro" panose="02000503040000020004" pitchFamily="2" charset="0"/>
              </a:endParaRPr>
            </a:p>
          </p:txBody>
        </p:sp>
        <p:sp>
          <p:nvSpPr>
            <p:cNvPr id="27" name="Rectangle 26">
              <a:extLst>
                <a:ext uri="{FF2B5EF4-FFF2-40B4-BE49-F238E27FC236}">
                  <a16:creationId xmlns:a16="http://schemas.microsoft.com/office/drawing/2014/main" id="{CBA03BDB-6B07-1B46-AA54-B7CCE2E9F156}"/>
                </a:ext>
              </a:extLst>
            </p:cNvPr>
            <p:cNvSpPr/>
            <p:nvPr userDrawn="1"/>
          </p:nvSpPr>
          <p:spPr>
            <a:xfrm>
              <a:off x="6236677" y="3671566"/>
              <a:ext cx="9019060" cy="8001000"/>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28" name="Group 27">
            <a:extLst>
              <a:ext uri="{FF2B5EF4-FFF2-40B4-BE49-F238E27FC236}">
                <a16:creationId xmlns:a16="http://schemas.microsoft.com/office/drawing/2014/main" id="{340A508C-58ED-0C42-B2F0-0D8798438BFF}"/>
              </a:ext>
            </a:extLst>
          </p:cNvPr>
          <p:cNvGrpSpPr/>
          <p:nvPr userDrawn="1"/>
        </p:nvGrpSpPr>
        <p:grpSpPr>
          <a:xfrm>
            <a:off x="-1" y="1835783"/>
            <a:ext cx="6092061" cy="4000500"/>
            <a:chOff x="-1" y="3671566"/>
            <a:chExt cx="12184122" cy="8001000"/>
          </a:xfrm>
        </p:grpSpPr>
        <p:sp>
          <p:nvSpPr>
            <p:cNvPr id="36" name="Graphic 24">
              <a:extLst>
                <a:ext uri="{FF2B5EF4-FFF2-40B4-BE49-F238E27FC236}">
                  <a16:creationId xmlns:a16="http://schemas.microsoft.com/office/drawing/2014/main" id="{D07CB2B5-AA25-FC48-8765-B86FD6DC262E}"/>
                </a:ext>
              </a:extLst>
            </p:cNvPr>
            <p:cNvSpPr/>
            <p:nvPr/>
          </p:nvSpPr>
          <p:spPr>
            <a:xfrm>
              <a:off x="3446358" y="3671566"/>
              <a:ext cx="8737763" cy="8001000"/>
            </a:xfrm>
            <a:custGeom>
              <a:avLst/>
              <a:gdLst>
                <a:gd name="connsiteX0" fmla="*/ 0 w 8737763"/>
                <a:gd name="connsiteY0" fmla="*/ 0 h 7991856"/>
                <a:gd name="connsiteX1" fmla="*/ 4766053 w 8737763"/>
                <a:gd name="connsiteY1" fmla="*/ 0 h 7991856"/>
                <a:gd name="connsiteX2" fmla="*/ 8737763 w 8737763"/>
                <a:gd name="connsiteY2" fmla="*/ 3995928 h 7991856"/>
                <a:gd name="connsiteX3" fmla="*/ 8737763 w 8737763"/>
                <a:gd name="connsiteY3" fmla="*/ 3995928 h 7991856"/>
                <a:gd name="connsiteX4" fmla="*/ 4766053 w 8737763"/>
                <a:gd name="connsiteY4" fmla="*/ 7991856 h 7991856"/>
                <a:gd name="connsiteX5" fmla="*/ 0 w 8737763"/>
                <a:gd name="connsiteY5" fmla="*/ 7991856 h 7991856"/>
                <a:gd name="connsiteX6" fmla="*/ 0 w 8737763"/>
                <a:gd name="connsiteY6" fmla="*/ 7991856 h 7991856"/>
                <a:gd name="connsiteX7" fmla="*/ 0 w 8737763"/>
                <a:gd name="connsiteY7" fmla="*/ 0 h 7991856"/>
                <a:gd name="connsiteX8" fmla="*/ 0 w 8737763"/>
                <a:gd name="connsiteY8" fmla="*/ 0 h 799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7763" h="7991856">
                  <a:moveTo>
                    <a:pt x="0" y="0"/>
                  </a:moveTo>
                  <a:lnTo>
                    <a:pt x="4766053" y="0"/>
                  </a:lnTo>
                  <a:cubicBezTo>
                    <a:pt x="6959565" y="0"/>
                    <a:pt x="8737763" y="1789041"/>
                    <a:pt x="8737763" y="3995928"/>
                  </a:cubicBezTo>
                  <a:lnTo>
                    <a:pt x="8737763" y="3995928"/>
                  </a:lnTo>
                  <a:cubicBezTo>
                    <a:pt x="8737763" y="6202815"/>
                    <a:pt x="6959565" y="7991856"/>
                    <a:pt x="4766053" y="7991856"/>
                  </a:cubicBezTo>
                  <a:lnTo>
                    <a:pt x="0" y="7991856"/>
                  </a:lnTo>
                  <a:lnTo>
                    <a:pt x="0" y="7991856"/>
                  </a:lnTo>
                  <a:lnTo>
                    <a:pt x="0" y="0"/>
                  </a:lnTo>
                  <a:lnTo>
                    <a:pt x="0" y="0"/>
                  </a:lnTo>
                  <a:close/>
                </a:path>
              </a:pathLst>
            </a:custGeom>
            <a:solidFill>
              <a:schemeClr val="accent6"/>
            </a:solidFill>
            <a:ln w="79404" cap="flat">
              <a:noFill/>
              <a:prstDash val="solid"/>
              <a:miter/>
            </a:ln>
          </p:spPr>
          <p:txBody>
            <a:bodyPr rtlCol="0" anchor="ctr"/>
            <a:lstStyle/>
            <a:p>
              <a:endParaRPr lang="en-US" sz="900" b="0" i="0" dirty="0">
                <a:latin typeface="FS Albert Pro" panose="02000503040000020004" pitchFamily="2" charset="0"/>
              </a:endParaRPr>
            </a:p>
          </p:txBody>
        </p:sp>
        <p:sp>
          <p:nvSpPr>
            <p:cNvPr id="37" name="Rectangle 36">
              <a:extLst>
                <a:ext uri="{FF2B5EF4-FFF2-40B4-BE49-F238E27FC236}">
                  <a16:creationId xmlns:a16="http://schemas.microsoft.com/office/drawing/2014/main" id="{D6D9151A-0933-1148-855B-EFCE298B7645}"/>
                </a:ext>
              </a:extLst>
            </p:cNvPr>
            <p:cNvSpPr/>
            <p:nvPr userDrawn="1"/>
          </p:nvSpPr>
          <p:spPr>
            <a:xfrm>
              <a:off x="-1" y="3671566"/>
              <a:ext cx="3677056" cy="8001000"/>
            </a:xfrm>
            <a:prstGeom prst="rect">
              <a:avLst/>
            </a:prstGeom>
            <a:solidFill>
              <a:schemeClr val="accent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19" name="Group 18">
            <a:extLst>
              <a:ext uri="{FF2B5EF4-FFF2-40B4-BE49-F238E27FC236}">
                <a16:creationId xmlns:a16="http://schemas.microsoft.com/office/drawing/2014/main" id="{5C0146E5-AB4D-CB40-986F-DE8EFFD3E785}"/>
              </a:ext>
            </a:extLst>
          </p:cNvPr>
          <p:cNvGrpSpPr/>
          <p:nvPr userDrawn="1"/>
        </p:nvGrpSpPr>
        <p:grpSpPr>
          <a:xfrm>
            <a:off x="0" y="6304676"/>
            <a:ext cx="4183778" cy="553324"/>
            <a:chOff x="-755" y="12618496"/>
            <a:chExt cx="8367556" cy="1106648"/>
          </a:xfrm>
        </p:grpSpPr>
        <p:grpSp>
          <p:nvGrpSpPr>
            <p:cNvPr id="29" name="Group 28">
              <a:extLst>
                <a:ext uri="{FF2B5EF4-FFF2-40B4-BE49-F238E27FC236}">
                  <a16:creationId xmlns:a16="http://schemas.microsoft.com/office/drawing/2014/main" id="{DE8EAB9F-ABDC-A041-BD18-52AF9B83AE6E}"/>
                </a:ext>
              </a:extLst>
            </p:cNvPr>
            <p:cNvGrpSpPr/>
            <p:nvPr userDrawn="1"/>
          </p:nvGrpSpPr>
          <p:grpSpPr>
            <a:xfrm>
              <a:off x="1" y="12627864"/>
              <a:ext cx="8366800" cy="1097280"/>
              <a:chOff x="-58710091" y="-1"/>
              <a:chExt cx="77340167" cy="10058402"/>
            </a:xfrm>
            <a:solidFill>
              <a:schemeClr val="accent5"/>
            </a:solidFill>
          </p:grpSpPr>
          <p:pic>
            <p:nvPicPr>
              <p:cNvPr id="34" name="Graphic 33">
                <a:extLst>
                  <a:ext uri="{FF2B5EF4-FFF2-40B4-BE49-F238E27FC236}">
                    <a16:creationId xmlns:a16="http://schemas.microsoft.com/office/drawing/2014/main" id="{67F35D02-BDDA-9243-9C0D-2996D1352D2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5" name="Rectangle 34">
                <a:extLst>
                  <a:ext uri="{FF2B5EF4-FFF2-40B4-BE49-F238E27FC236}">
                    <a16:creationId xmlns:a16="http://schemas.microsoft.com/office/drawing/2014/main" id="{37DC8985-5F1B-484C-98D2-C307B6262F07}"/>
                  </a:ext>
                </a:extLst>
              </p:cNvPr>
              <p:cNvSpPr/>
              <p:nvPr userDrawn="1"/>
            </p:nvSpPr>
            <p:spPr>
              <a:xfrm>
                <a:off x="-58710091" y="-1"/>
                <a:ext cx="70902098"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30" name="Group 29">
              <a:extLst>
                <a:ext uri="{FF2B5EF4-FFF2-40B4-BE49-F238E27FC236}">
                  <a16:creationId xmlns:a16="http://schemas.microsoft.com/office/drawing/2014/main" id="{4576CFF5-803B-4646-92F6-067FFE6068F6}"/>
                </a:ext>
              </a:extLst>
            </p:cNvPr>
            <p:cNvGrpSpPr/>
            <p:nvPr userDrawn="1"/>
          </p:nvGrpSpPr>
          <p:grpSpPr>
            <a:xfrm>
              <a:off x="-755" y="12627864"/>
              <a:ext cx="2413264" cy="1097280"/>
              <a:chOff x="-3677406" y="-1"/>
              <a:chExt cx="22307482" cy="10058402"/>
            </a:xfrm>
          </p:grpSpPr>
          <p:pic>
            <p:nvPicPr>
              <p:cNvPr id="32" name="Graphic 31">
                <a:extLst>
                  <a:ext uri="{FF2B5EF4-FFF2-40B4-BE49-F238E27FC236}">
                    <a16:creationId xmlns:a16="http://schemas.microsoft.com/office/drawing/2014/main" id="{36A1E31B-FEB4-0A42-B170-F09C7B275B7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33" name="Rectangle 32">
                <a:extLst>
                  <a:ext uri="{FF2B5EF4-FFF2-40B4-BE49-F238E27FC236}">
                    <a16:creationId xmlns:a16="http://schemas.microsoft.com/office/drawing/2014/main" id="{37FB6A16-1269-CD4A-9236-EE4889624FB2}"/>
                  </a:ext>
                </a:extLst>
              </p:cNvPr>
              <p:cNvSpPr/>
              <p:nvPr userDrawn="1"/>
            </p:nvSpPr>
            <p:spPr>
              <a:xfrm>
                <a:off x="-3677406" y="-1"/>
                <a:ext cx="15869404" cy="10058402"/>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31" name="Graphic 30">
              <a:extLst>
                <a:ext uri="{FF2B5EF4-FFF2-40B4-BE49-F238E27FC236}">
                  <a16:creationId xmlns:a16="http://schemas.microsoft.com/office/drawing/2014/main" id="{1E4BCDC7-5E3C-A641-8335-2A16CFEAFD60}"/>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7" name="Title 3">
            <a:extLst>
              <a:ext uri="{FF2B5EF4-FFF2-40B4-BE49-F238E27FC236}">
                <a16:creationId xmlns:a16="http://schemas.microsoft.com/office/drawing/2014/main" id="{1E95A661-3CC8-1745-87F2-2666C4749870}"/>
              </a:ext>
            </a:extLst>
          </p:cNvPr>
          <p:cNvSpPr>
            <a:spLocks noGrp="1"/>
          </p:cNvSpPr>
          <p:nvPr>
            <p:ph type="title" hasCustomPrompt="1"/>
          </p:nvPr>
        </p:nvSpPr>
        <p:spPr>
          <a:xfrm>
            <a:off x="228600" y="228600"/>
            <a:ext cx="8894314" cy="996486"/>
          </a:xfrm>
          <a:prstGeom prst="rect">
            <a:avLst/>
          </a:prstGeom>
        </p:spPr>
        <p:txBody>
          <a:bodyPr anchor="t">
            <a:noAutofit/>
          </a:bodyPr>
          <a:lstStyle>
            <a:lvl1pPr>
              <a:lnSpc>
                <a:spcPct val="90000"/>
              </a:lnSpc>
              <a:defRPr sz="2999" b="0" i="0" spc="0" baseline="0">
                <a:solidFill>
                  <a:schemeClr val="tx2"/>
                </a:solidFill>
                <a:latin typeface="FS Albert Pro Light" panose="02000503040000020004" pitchFamily="2" charset="0"/>
              </a:defRPr>
            </a:lvl1pPr>
          </a:lstStyle>
          <a:p>
            <a:r>
              <a:rPr lang="en-US" dirty="0"/>
              <a:t>Content slide. </a:t>
            </a:r>
            <a:br>
              <a:rPr lang="en-US" dirty="0"/>
            </a:br>
            <a:r>
              <a:rPr lang="en-US" dirty="0"/>
              <a:t>Lorem ipsum dolor sit </a:t>
            </a:r>
            <a:r>
              <a:rPr lang="en-US" dirty="0" err="1"/>
              <a:t>amet</a:t>
            </a:r>
            <a:r>
              <a:rPr lang="en-US" dirty="0"/>
              <a:t>.</a:t>
            </a:r>
          </a:p>
        </p:txBody>
      </p:sp>
      <p:sp>
        <p:nvSpPr>
          <p:cNvPr id="3" name="Text Placeholder 2">
            <a:extLst>
              <a:ext uri="{FF2B5EF4-FFF2-40B4-BE49-F238E27FC236}">
                <a16:creationId xmlns:a16="http://schemas.microsoft.com/office/drawing/2014/main" id="{40906033-8931-3947-9297-5EEF90DEFA46}"/>
              </a:ext>
            </a:extLst>
          </p:cNvPr>
          <p:cNvSpPr>
            <a:spLocks noGrp="1"/>
          </p:cNvSpPr>
          <p:nvPr>
            <p:ph type="body" sz="quarter" idx="10" hasCustomPrompt="1"/>
          </p:nvPr>
        </p:nvSpPr>
        <p:spPr>
          <a:xfrm>
            <a:off x="876182" y="2280348"/>
            <a:ext cx="2424113" cy="490391"/>
          </a:xfrm>
          <a:prstGeom prst="rect">
            <a:avLst/>
          </a:prstGeom>
          <a:ln w="12700">
            <a:miter lim="400000"/>
          </a:ln>
        </p:spPr>
        <p:txBody>
          <a:bodyPr lIns="50800" tIns="50800" rIns="50800" bIns="50800" anchor="ctr">
            <a:spAutoFit/>
          </a:bodyPr>
          <a:lstStyle>
            <a:lvl1pPr>
              <a:defRPr kumimoji="0" lang="en-US" sz="2100" normalizeH="0" smtClean="0">
                <a:ln>
                  <a:noFill/>
                </a:ln>
                <a:solidFill>
                  <a:srgbClr val="070A3A"/>
                </a:solidFill>
                <a:effectLst/>
                <a:sym typeface="Helvetica Neue"/>
              </a:defRPr>
            </a:lvl1pPr>
            <a:lvl2pPr>
              <a:defRPr kumimoji="0" lang="en-US" sz="1200" normalizeH="0" smtClean="0">
                <a:ln>
                  <a:noFill/>
                </a:ln>
                <a:solidFill>
                  <a:srgbClr val="5E5E5E"/>
                </a:solidFill>
                <a:effectLst/>
                <a:latin typeface="+mn-lt"/>
                <a:ea typeface="+mn-ea"/>
                <a:cs typeface="+mn-cs"/>
                <a:sym typeface="Helvetica Neue"/>
              </a:defRPr>
            </a:lvl2pPr>
            <a:lvl3pPr>
              <a:defRPr kumimoji="0" lang="en-US" sz="1200" normalizeH="0" smtClean="0">
                <a:ln>
                  <a:noFill/>
                </a:ln>
                <a:solidFill>
                  <a:srgbClr val="5E5E5E"/>
                </a:solidFill>
                <a:effectLst/>
                <a:latin typeface="+mn-lt"/>
                <a:ea typeface="+mn-ea"/>
                <a:cs typeface="+mn-cs"/>
                <a:sym typeface="Helvetica Neue"/>
              </a:defRPr>
            </a:lvl3pPr>
            <a:lvl4pPr>
              <a:defRPr kumimoji="0" lang="en-US" sz="1200" normalizeH="0" smtClean="0">
                <a:ln>
                  <a:noFill/>
                </a:ln>
                <a:solidFill>
                  <a:srgbClr val="5E5E5E"/>
                </a:solidFill>
                <a:effectLst/>
                <a:latin typeface="+mn-lt"/>
                <a:ea typeface="+mn-ea"/>
                <a:cs typeface="+mn-cs"/>
                <a:sym typeface="Helvetica Neue"/>
              </a:defRPr>
            </a:lvl4pPr>
            <a:lvl5pPr>
              <a:defRPr kumimoji="0" lang="en-US" sz="1200" normalizeH="0">
                <a:ln>
                  <a:noFill/>
                </a:ln>
                <a:solidFill>
                  <a:srgbClr val="5E5E5E"/>
                </a:solidFill>
                <a:effectLst/>
                <a:latin typeface="+mn-lt"/>
                <a:ea typeface="+mn-ea"/>
                <a:cs typeface="+mn-cs"/>
                <a:sym typeface="Helvetica Neue"/>
              </a:defRPr>
            </a:lvl5pPr>
          </a:lstStyle>
          <a:p>
            <a:pPr lvl="0" defTabSz="154751" rtl="0" fontAlgn="auto" hangingPunct="0">
              <a:lnSpc>
                <a:spcPct val="120000"/>
              </a:lnSpc>
            </a:pPr>
            <a:r>
              <a:rPr lang="en-US" dirty="0"/>
              <a:t>Sub-title</a:t>
            </a:r>
          </a:p>
        </p:txBody>
      </p:sp>
      <p:sp>
        <p:nvSpPr>
          <p:cNvPr id="14" name="Text Placeholder 2">
            <a:extLst>
              <a:ext uri="{FF2B5EF4-FFF2-40B4-BE49-F238E27FC236}">
                <a16:creationId xmlns:a16="http://schemas.microsoft.com/office/drawing/2014/main" id="{904DCD23-69A8-4844-88DB-34EB39824C35}"/>
              </a:ext>
            </a:extLst>
          </p:cNvPr>
          <p:cNvSpPr>
            <a:spLocks noGrp="1"/>
          </p:cNvSpPr>
          <p:nvPr>
            <p:ph type="body" sz="quarter" idx="11" hasCustomPrompt="1"/>
          </p:nvPr>
        </p:nvSpPr>
        <p:spPr>
          <a:xfrm>
            <a:off x="6903757" y="2280348"/>
            <a:ext cx="2424113" cy="490391"/>
          </a:xfrm>
          <a:prstGeom prst="rect">
            <a:avLst/>
          </a:prstGeom>
          <a:ln w="12700">
            <a:miter lim="400000"/>
          </a:ln>
        </p:spPr>
        <p:txBody>
          <a:bodyPr lIns="50800" tIns="50800" rIns="50800" bIns="50800" anchor="ctr">
            <a:spAutoFit/>
          </a:bodyPr>
          <a:lstStyle>
            <a:lvl1pPr>
              <a:defRPr kumimoji="0" lang="en-US" sz="2100" normalizeH="0" smtClean="0">
                <a:ln>
                  <a:noFill/>
                </a:ln>
                <a:solidFill>
                  <a:srgbClr val="070A3A"/>
                </a:solidFill>
                <a:effectLst/>
                <a:sym typeface="Helvetica Neue"/>
              </a:defRPr>
            </a:lvl1pPr>
            <a:lvl2pPr>
              <a:defRPr kumimoji="0" lang="en-US" sz="1200" normalizeH="0" smtClean="0">
                <a:ln>
                  <a:noFill/>
                </a:ln>
                <a:solidFill>
                  <a:srgbClr val="5E5E5E"/>
                </a:solidFill>
                <a:effectLst/>
                <a:latin typeface="+mn-lt"/>
                <a:ea typeface="+mn-ea"/>
                <a:cs typeface="+mn-cs"/>
                <a:sym typeface="Helvetica Neue"/>
              </a:defRPr>
            </a:lvl2pPr>
            <a:lvl3pPr>
              <a:defRPr kumimoji="0" lang="en-US" sz="1200" normalizeH="0" smtClean="0">
                <a:ln>
                  <a:noFill/>
                </a:ln>
                <a:solidFill>
                  <a:srgbClr val="5E5E5E"/>
                </a:solidFill>
                <a:effectLst/>
                <a:latin typeface="+mn-lt"/>
                <a:ea typeface="+mn-ea"/>
                <a:cs typeface="+mn-cs"/>
                <a:sym typeface="Helvetica Neue"/>
              </a:defRPr>
            </a:lvl3pPr>
            <a:lvl4pPr>
              <a:defRPr kumimoji="0" lang="en-US" sz="1200" normalizeH="0" smtClean="0">
                <a:ln>
                  <a:noFill/>
                </a:ln>
                <a:solidFill>
                  <a:srgbClr val="5E5E5E"/>
                </a:solidFill>
                <a:effectLst/>
                <a:latin typeface="+mn-lt"/>
                <a:ea typeface="+mn-ea"/>
                <a:cs typeface="+mn-cs"/>
                <a:sym typeface="Helvetica Neue"/>
              </a:defRPr>
            </a:lvl4pPr>
            <a:lvl5pPr>
              <a:defRPr kumimoji="0" lang="en-US" sz="1200" normalizeH="0">
                <a:ln>
                  <a:noFill/>
                </a:ln>
                <a:solidFill>
                  <a:srgbClr val="5E5E5E"/>
                </a:solidFill>
                <a:effectLst/>
                <a:latin typeface="+mn-lt"/>
                <a:ea typeface="+mn-ea"/>
                <a:cs typeface="+mn-cs"/>
                <a:sym typeface="Helvetica Neue"/>
              </a:defRPr>
            </a:lvl5pPr>
          </a:lstStyle>
          <a:p>
            <a:pPr lvl="0" defTabSz="154751" rtl="0" fontAlgn="auto" hangingPunct="0">
              <a:lnSpc>
                <a:spcPct val="120000"/>
              </a:lnSpc>
            </a:pPr>
            <a:r>
              <a:rPr lang="en-US" dirty="0"/>
              <a:t>Sub-title</a:t>
            </a:r>
          </a:p>
        </p:txBody>
      </p:sp>
      <p:sp>
        <p:nvSpPr>
          <p:cNvPr id="5" name="Text Placeholder 4">
            <a:extLst>
              <a:ext uri="{FF2B5EF4-FFF2-40B4-BE49-F238E27FC236}">
                <a16:creationId xmlns:a16="http://schemas.microsoft.com/office/drawing/2014/main" id="{9B8C5839-CD80-F547-86AD-81AD596D1337}"/>
              </a:ext>
            </a:extLst>
          </p:cNvPr>
          <p:cNvSpPr>
            <a:spLocks noGrp="1"/>
          </p:cNvSpPr>
          <p:nvPr>
            <p:ph type="body" sz="quarter" idx="14" hasCustomPrompt="1"/>
          </p:nvPr>
        </p:nvSpPr>
        <p:spPr>
          <a:xfrm>
            <a:off x="6903757" y="3194862"/>
            <a:ext cx="4090997" cy="1470025"/>
          </a:xfrm>
          <a:prstGeom prst="rect">
            <a:avLst/>
          </a:prstGeom>
        </p:spPr>
        <p:txBody>
          <a:bodyPr>
            <a:normAutofit/>
          </a:bodyPr>
          <a:lstStyle>
            <a:lvl1pPr>
              <a:lnSpc>
                <a:spcPct val="100000"/>
              </a:lnSpc>
              <a:defRPr sz="1800">
                <a:solidFill>
                  <a:schemeClr val="tx2"/>
                </a:solidFill>
              </a:defRPr>
            </a:lvl1pPr>
            <a:lvl2pPr>
              <a:lnSpc>
                <a:spcPct val="100000"/>
              </a:lnSpc>
              <a:defRPr sz="1800">
                <a:solidFill>
                  <a:schemeClr val="tx2"/>
                </a:solidFill>
              </a:defRPr>
            </a:lvl2pPr>
            <a:lvl3pPr>
              <a:lnSpc>
                <a:spcPct val="100000"/>
              </a:lnSpc>
              <a:defRPr sz="1800">
                <a:solidFill>
                  <a:schemeClr val="tx2"/>
                </a:solidFill>
              </a:defRPr>
            </a:lvl3pPr>
            <a:lvl4pPr>
              <a:lnSpc>
                <a:spcPct val="100000"/>
              </a:lnSpc>
              <a:defRPr sz="1800">
                <a:solidFill>
                  <a:schemeClr val="tx2"/>
                </a:solidFill>
              </a:defRPr>
            </a:lvl4pPr>
            <a:lvl5pPr>
              <a:lnSpc>
                <a:spcPct val="100000"/>
              </a:lnSpc>
              <a:defRPr sz="1800">
                <a:solidFill>
                  <a:schemeClr val="tx2"/>
                </a:solidFill>
              </a:defRPr>
            </a:lvl5pPr>
          </a:lstStyle>
          <a:p>
            <a:pPr lvl="0"/>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 </a:t>
            </a:r>
            <a:r>
              <a:rPr lang="en-US" dirty="0" err="1"/>
              <a:t>audiam</a:t>
            </a:r>
            <a:r>
              <a:rPr lang="en-US" dirty="0"/>
              <a:t> </a:t>
            </a:r>
            <a:r>
              <a:rPr lang="en-US" dirty="0" err="1"/>
              <a:t>eum</a:t>
            </a:r>
            <a:r>
              <a:rPr lang="en-US" dirty="0"/>
              <a:t>. Eu </a:t>
            </a:r>
            <a:r>
              <a:rPr lang="en-US" dirty="0" err="1"/>
              <a:t>nam</a:t>
            </a:r>
            <a:r>
              <a:rPr lang="en-US" dirty="0"/>
              <a:t> </a:t>
            </a:r>
            <a:r>
              <a:rPr lang="en-US" dirty="0" err="1"/>
              <a:t>enim</a:t>
            </a:r>
            <a:r>
              <a:rPr lang="en-US" dirty="0"/>
              <a:t> </a:t>
            </a:r>
            <a:r>
              <a:rPr lang="en-US" dirty="0" err="1"/>
              <a:t>melius</a:t>
            </a:r>
            <a:r>
              <a:rPr lang="en-US" dirty="0"/>
              <a:t> </a:t>
            </a:r>
            <a:r>
              <a:rPr lang="en-US" dirty="0" err="1"/>
              <a:t>ocurreret</a:t>
            </a:r>
            <a:r>
              <a:rPr lang="en-US" dirty="0"/>
              <a:t>, </a:t>
            </a:r>
            <a:r>
              <a:rPr lang="en-US" dirty="0" err="1"/>
              <a:t>mei</a:t>
            </a:r>
            <a:r>
              <a:rPr lang="en-US" dirty="0"/>
              <a:t> </a:t>
            </a:r>
            <a:r>
              <a:rPr lang="en-US" dirty="0" err="1"/>
              <a:t>dicunt</a:t>
            </a:r>
            <a:r>
              <a:rPr lang="en-US" dirty="0"/>
              <a:t> </a:t>
            </a:r>
            <a:r>
              <a:rPr lang="en-US" dirty="0" err="1"/>
              <a:t>fastidii</a:t>
            </a:r>
            <a:r>
              <a:rPr lang="en-US" dirty="0"/>
              <a:t> </a:t>
            </a:r>
            <a:r>
              <a:rPr lang="en-US" dirty="0" err="1"/>
              <a:t>ei</a:t>
            </a:r>
            <a:r>
              <a:rPr lang="en-US" dirty="0"/>
              <a:t>. </a:t>
            </a:r>
            <a:r>
              <a:rPr lang="en-US" dirty="0" err="1"/>
              <a:t>Ea</a:t>
            </a:r>
            <a:r>
              <a:rPr lang="en-US" dirty="0"/>
              <a:t> </a:t>
            </a:r>
            <a:r>
              <a:rPr lang="en-US" dirty="0" err="1"/>
              <a:t>omnes</a:t>
            </a:r>
            <a:r>
              <a:rPr lang="en-US" dirty="0"/>
              <a:t> utroque </a:t>
            </a:r>
            <a:r>
              <a:rPr lang="en-US" dirty="0" err="1"/>
              <a:t>ius</a:t>
            </a:r>
            <a:r>
              <a:rPr lang="en-US" dirty="0"/>
              <a:t>, </a:t>
            </a:r>
            <a:r>
              <a:rPr lang="en-US" dirty="0" err="1"/>
              <a:t>elit</a:t>
            </a:r>
            <a:r>
              <a:rPr lang="en-US" dirty="0"/>
              <a:t> </a:t>
            </a:r>
            <a:r>
              <a:rPr lang="en-US" dirty="0" err="1"/>
              <a:t>iuvaret</a:t>
            </a:r>
            <a:r>
              <a:rPr lang="en-US" dirty="0"/>
              <a:t> has at.</a:t>
            </a:r>
          </a:p>
        </p:txBody>
      </p:sp>
      <p:sp>
        <p:nvSpPr>
          <p:cNvPr id="22" name="Text Placeholder 4">
            <a:extLst>
              <a:ext uri="{FF2B5EF4-FFF2-40B4-BE49-F238E27FC236}">
                <a16:creationId xmlns:a16="http://schemas.microsoft.com/office/drawing/2014/main" id="{DD5E575F-D77A-8141-B93E-0BAECDB4F2D5}"/>
              </a:ext>
            </a:extLst>
          </p:cNvPr>
          <p:cNvSpPr>
            <a:spLocks noGrp="1"/>
          </p:cNvSpPr>
          <p:nvPr>
            <p:ph type="body" sz="quarter" idx="15" hasCustomPrompt="1"/>
          </p:nvPr>
        </p:nvSpPr>
        <p:spPr>
          <a:xfrm>
            <a:off x="876182" y="3194862"/>
            <a:ext cx="4090997" cy="1470025"/>
          </a:xfrm>
          <a:prstGeom prst="rect">
            <a:avLst/>
          </a:prstGeom>
        </p:spPr>
        <p:txBody>
          <a:bodyPr>
            <a:normAutofit/>
          </a:bodyPr>
          <a:lstStyle>
            <a:lvl1pPr>
              <a:lnSpc>
                <a:spcPct val="100000"/>
              </a:lnSpc>
              <a:defRPr sz="1800">
                <a:solidFill>
                  <a:schemeClr val="tx2"/>
                </a:solidFill>
              </a:defRPr>
            </a:lvl1pPr>
            <a:lvl2pPr>
              <a:lnSpc>
                <a:spcPct val="100000"/>
              </a:lnSpc>
              <a:defRPr sz="1800">
                <a:solidFill>
                  <a:schemeClr val="tx2"/>
                </a:solidFill>
              </a:defRPr>
            </a:lvl2pPr>
            <a:lvl3pPr>
              <a:lnSpc>
                <a:spcPct val="100000"/>
              </a:lnSpc>
              <a:defRPr sz="1800">
                <a:solidFill>
                  <a:schemeClr val="tx2"/>
                </a:solidFill>
              </a:defRPr>
            </a:lvl3pPr>
            <a:lvl4pPr>
              <a:lnSpc>
                <a:spcPct val="100000"/>
              </a:lnSpc>
              <a:defRPr sz="1800">
                <a:solidFill>
                  <a:schemeClr val="tx2"/>
                </a:solidFill>
              </a:defRPr>
            </a:lvl4pPr>
            <a:lvl5pPr>
              <a:lnSpc>
                <a:spcPct val="100000"/>
              </a:lnSpc>
              <a:defRPr sz="1800">
                <a:solidFill>
                  <a:schemeClr val="tx2"/>
                </a:solidFill>
              </a:defRPr>
            </a:lvl5pPr>
          </a:lstStyle>
          <a:p>
            <a:pPr lvl="0"/>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 </a:t>
            </a:r>
            <a:r>
              <a:rPr lang="en-US" dirty="0" err="1"/>
              <a:t>audiam</a:t>
            </a:r>
            <a:r>
              <a:rPr lang="en-US" dirty="0"/>
              <a:t> </a:t>
            </a:r>
            <a:r>
              <a:rPr lang="en-US" dirty="0" err="1"/>
              <a:t>eum</a:t>
            </a:r>
            <a:r>
              <a:rPr lang="en-US" dirty="0"/>
              <a:t>. Eu </a:t>
            </a:r>
            <a:r>
              <a:rPr lang="en-US" dirty="0" err="1"/>
              <a:t>nam</a:t>
            </a:r>
            <a:r>
              <a:rPr lang="en-US" dirty="0"/>
              <a:t> </a:t>
            </a:r>
            <a:r>
              <a:rPr lang="en-US" dirty="0" err="1"/>
              <a:t>enim</a:t>
            </a:r>
            <a:r>
              <a:rPr lang="en-US" dirty="0"/>
              <a:t> </a:t>
            </a:r>
            <a:r>
              <a:rPr lang="en-US" dirty="0" err="1"/>
              <a:t>melius</a:t>
            </a:r>
            <a:r>
              <a:rPr lang="en-US" dirty="0"/>
              <a:t> </a:t>
            </a:r>
            <a:r>
              <a:rPr lang="en-US" dirty="0" err="1"/>
              <a:t>ocurreret</a:t>
            </a:r>
            <a:r>
              <a:rPr lang="en-US" dirty="0"/>
              <a:t>, </a:t>
            </a:r>
            <a:r>
              <a:rPr lang="en-US" dirty="0" err="1"/>
              <a:t>mei</a:t>
            </a:r>
            <a:r>
              <a:rPr lang="en-US" dirty="0"/>
              <a:t> </a:t>
            </a:r>
            <a:r>
              <a:rPr lang="en-US" dirty="0" err="1"/>
              <a:t>dicunt</a:t>
            </a:r>
            <a:r>
              <a:rPr lang="en-US" dirty="0"/>
              <a:t> </a:t>
            </a:r>
            <a:r>
              <a:rPr lang="en-US" dirty="0" err="1"/>
              <a:t>fastidii</a:t>
            </a:r>
            <a:r>
              <a:rPr lang="en-US" dirty="0"/>
              <a:t> </a:t>
            </a:r>
            <a:r>
              <a:rPr lang="en-US" dirty="0" err="1"/>
              <a:t>ei</a:t>
            </a:r>
            <a:r>
              <a:rPr lang="en-US" dirty="0"/>
              <a:t>. </a:t>
            </a:r>
            <a:r>
              <a:rPr lang="en-US" dirty="0" err="1"/>
              <a:t>Ea</a:t>
            </a:r>
            <a:r>
              <a:rPr lang="en-US" dirty="0"/>
              <a:t> </a:t>
            </a:r>
            <a:r>
              <a:rPr lang="en-US" dirty="0" err="1"/>
              <a:t>omnes</a:t>
            </a:r>
            <a:r>
              <a:rPr lang="en-US" dirty="0"/>
              <a:t> utroque </a:t>
            </a:r>
            <a:r>
              <a:rPr lang="en-US" dirty="0" err="1"/>
              <a:t>ius</a:t>
            </a:r>
            <a:r>
              <a:rPr lang="en-US" dirty="0"/>
              <a:t>, </a:t>
            </a:r>
            <a:r>
              <a:rPr lang="en-US" dirty="0" err="1"/>
              <a:t>elit</a:t>
            </a:r>
            <a:r>
              <a:rPr lang="en-US" dirty="0"/>
              <a:t> </a:t>
            </a:r>
            <a:r>
              <a:rPr lang="en-US" dirty="0" err="1"/>
              <a:t>iuvaret</a:t>
            </a:r>
            <a:r>
              <a:rPr lang="en-US" dirty="0"/>
              <a:t> has at.</a:t>
            </a:r>
          </a:p>
        </p:txBody>
      </p:sp>
      <p:sp>
        <p:nvSpPr>
          <p:cNvPr id="6" name="Date Placeholder 5">
            <a:extLst>
              <a:ext uri="{FF2B5EF4-FFF2-40B4-BE49-F238E27FC236}">
                <a16:creationId xmlns:a16="http://schemas.microsoft.com/office/drawing/2014/main" id="{3F9C8664-64ED-504C-9C97-3728752F57BF}"/>
              </a:ext>
            </a:extLst>
          </p:cNvPr>
          <p:cNvSpPr>
            <a:spLocks noGrp="1"/>
          </p:cNvSpPr>
          <p:nvPr>
            <p:ph type="dt" sz="half" idx="16"/>
          </p:nvPr>
        </p:nvSpPr>
        <p:spPr/>
        <p:txBody>
          <a:bodyPr/>
          <a:lstStyle>
            <a:lvl1pPr>
              <a:defRPr>
                <a:solidFill>
                  <a:schemeClr val="bg1"/>
                </a:solidFill>
              </a:defRPr>
            </a:lvl1pPr>
          </a:lstStyle>
          <a:p>
            <a:endParaRPr lang="en-US" dirty="0"/>
          </a:p>
        </p:txBody>
      </p:sp>
      <p:sp>
        <p:nvSpPr>
          <p:cNvPr id="9" name="Footer Placeholder 8">
            <a:extLst>
              <a:ext uri="{FF2B5EF4-FFF2-40B4-BE49-F238E27FC236}">
                <a16:creationId xmlns:a16="http://schemas.microsoft.com/office/drawing/2014/main" id="{6D4C1F4E-B3D2-DE43-8B4C-0C270E00ADC3}"/>
              </a:ext>
            </a:extLst>
          </p:cNvPr>
          <p:cNvSpPr>
            <a:spLocks noGrp="1"/>
          </p:cNvSpPr>
          <p:nvPr>
            <p:ph type="ftr" sz="quarter" idx="17"/>
          </p:nvPr>
        </p:nvSpPr>
        <p:spPr/>
        <p:txBody>
          <a:bodyPr/>
          <a:lstStyle>
            <a:lvl1pPr>
              <a:defRPr>
                <a:solidFill>
                  <a:schemeClr val="bg1"/>
                </a:solidFill>
              </a:defRPr>
            </a:lvl1pPr>
          </a:lstStyle>
          <a:p>
            <a:pPr defTabSz="154751">
              <a:lnSpc>
                <a:spcPct val="120000"/>
              </a:lnSpc>
            </a:pPr>
            <a:r>
              <a:rPr lang="en-US"/>
              <a:t>AccuCath Ace™ Intravascular Catheter with BD Cue™ Needle Tracking System</a:t>
            </a:r>
            <a:endParaRPr lang="en-US" dirty="0"/>
          </a:p>
        </p:txBody>
      </p:sp>
      <p:sp>
        <p:nvSpPr>
          <p:cNvPr id="10" name="Slide Number Placeholder 9">
            <a:extLst>
              <a:ext uri="{FF2B5EF4-FFF2-40B4-BE49-F238E27FC236}">
                <a16:creationId xmlns:a16="http://schemas.microsoft.com/office/drawing/2014/main" id="{D2DA8D39-BDEF-1C42-822B-E13A10913AB5}"/>
              </a:ext>
            </a:extLst>
          </p:cNvPr>
          <p:cNvSpPr>
            <a:spLocks noGrp="1"/>
          </p:cNvSpPr>
          <p:nvPr>
            <p:ph type="sldNum" sz="quarter" idx="18"/>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41090654"/>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2 Text Shapes (Ultraviolet footer)">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0D4DA6D6-8016-794C-9D19-304265CA7328}"/>
              </a:ext>
            </a:extLst>
          </p:cNvPr>
          <p:cNvGrpSpPr/>
          <p:nvPr userDrawn="1"/>
        </p:nvGrpSpPr>
        <p:grpSpPr>
          <a:xfrm>
            <a:off x="3118339" y="1835783"/>
            <a:ext cx="8878986" cy="4000500"/>
            <a:chOff x="6236677" y="3671566"/>
            <a:chExt cx="17757973" cy="8001000"/>
          </a:xfrm>
        </p:grpSpPr>
        <p:sp>
          <p:nvSpPr>
            <p:cNvPr id="30" name="Graphic 8">
              <a:extLst>
                <a:ext uri="{FF2B5EF4-FFF2-40B4-BE49-F238E27FC236}">
                  <a16:creationId xmlns:a16="http://schemas.microsoft.com/office/drawing/2014/main" id="{6DE60ECD-17A8-E448-BF5C-4E685BD92489}"/>
                </a:ext>
              </a:extLst>
            </p:cNvPr>
            <p:cNvSpPr/>
            <p:nvPr/>
          </p:nvSpPr>
          <p:spPr>
            <a:xfrm>
              <a:off x="15255737" y="3671566"/>
              <a:ext cx="8738913" cy="8001000"/>
            </a:xfrm>
            <a:custGeom>
              <a:avLst/>
              <a:gdLst>
                <a:gd name="connsiteX0" fmla="*/ 0 w 8738913"/>
                <a:gd name="connsiteY0" fmla="*/ 0 h 7992908"/>
                <a:gd name="connsiteX1" fmla="*/ 4766680 w 8738913"/>
                <a:gd name="connsiteY1" fmla="*/ 0 h 7992908"/>
                <a:gd name="connsiteX2" fmla="*/ 8738913 w 8738913"/>
                <a:gd name="connsiteY2" fmla="*/ 3996454 h 7992908"/>
                <a:gd name="connsiteX3" fmla="*/ 8738913 w 8738913"/>
                <a:gd name="connsiteY3" fmla="*/ 3996454 h 7992908"/>
                <a:gd name="connsiteX4" fmla="*/ 4766680 w 8738913"/>
                <a:gd name="connsiteY4" fmla="*/ 7992908 h 7992908"/>
                <a:gd name="connsiteX5" fmla="*/ 0 w 8738913"/>
                <a:gd name="connsiteY5" fmla="*/ 7992908 h 7992908"/>
                <a:gd name="connsiteX6" fmla="*/ 0 w 8738913"/>
                <a:gd name="connsiteY6" fmla="*/ 7992908 h 7992908"/>
                <a:gd name="connsiteX7" fmla="*/ 0 w 8738913"/>
                <a:gd name="connsiteY7" fmla="*/ 0 h 7992908"/>
                <a:gd name="connsiteX8" fmla="*/ 0 w 8738913"/>
                <a:gd name="connsiteY8" fmla="*/ 0 h 7992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8913" h="7992908">
                  <a:moveTo>
                    <a:pt x="0" y="0"/>
                  </a:moveTo>
                  <a:lnTo>
                    <a:pt x="4766680" y="0"/>
                  </a:lnTo>
                  <a:cubicBezTo>
                    <a:pt x="6960481" y="0"/>
                    <a:pt x="8738913" y="1789276"/>
                    <a:pt x="8738913" y="3996454"/>
                  </a:cubicBezTo>
                  <a:lnTo>
                    <a:pt x="8738913" y="3996454"/>
                  </a:lnTo>
                  <a:cubicBezTo>
                    <a:pt x="8738913" y="6203632"/>
                    <a:pt x="6960481" y="7992908"/>
                    <a:pt x="4766680" y="7992908"/>
                  </a:cubicBezTo>
                  <a:lnTo>
                    <a:pt x="0" y="7992908"/>
                  </a:lnTo>
                  <a:lnTo>
                    <a:pt x="0" y="7992908"/>
                  </a:lnTo>
                  <a:lnTo>
                    <a:pt x="0" y="0"/>
                  </a:lnTo>
                  <a:lnTo>
                    <a:pt x="0" y="0"/>
                  </a:lnTo>
                  <a:close/>
                </a:path>
              </a:pathLst>
            </a:custGeom>
            <a:solidFill>
              <a:schemeClr val="accent5"/>
            </a:solidFill>
            <a:ln w="79404" cap="flat">
              <a:noFill/>
              <a:prstDash val="solid"/>
              <a:miter/>
            </a:ln>
          </p:spPr>
          <p:txBody>
            <a:bodyPr rtlCol="0" anchor="ctr"/>
            <a:lstStyle/>
            <a:p>
              <a:endParaRPr lang="en-US" sz="900" b="0" i="0" dirty="0">
                <a:latin typeface="FS Albert Pro" panose="02000503040000020004" pitchFamily="2" charset="0"/>
              </a:endParaRPr>
            </a:p>
          </p:txBody>
        </p:sp>
        <p:sp>
          <p:nvSpPr>
            <p:cNvPr id="31" name="Rectangle 30">
              <a:extLst>
                <a:ext uri="{FF2B5EF4-FFF2-40B4-BE49-F238E27FC236}">
                  <a16:creationId xmlns:a16="http://schemas.microsoft.com/office/drawing/2014/main" id="{016C6FFB-9713-BE47-9589-B082FEDD28BD}"/>
                </a:ext>
              </a:extLst>
            </p:cNvPr>
            <p:cNvSpPr/>
            <p:nvPr userDrawn="1"/>
          </p:nvSpPr>
          <p:spPr>
            <a:xfrm>
              <a:off x="6236677" y="3671566"/>
              <a:ext cx="9019060" cy="8001000"/>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32" name="Group 31">
            <a:extLst>
              <a:ext uri="{FF2B5EF4-FFF2-40B4-BE49-F238E27FC236}">
                <a16:creationId xmlns:a16="http://schemas.microsoft.com/office/drawing/2014/main" id="{0B7AE5CB-1E2A-F24C-A019-6EAA18C80F07}"/>
              </a:ext>
            </a:extLst>
          </p:cNvPr>
          <p:cNvGrpSpPr/>
          <p:nvPr userDrawn="1"/>
        </p:nvGrpSpPr>
        <p:grpSpPr>
          <a:xfrm>
            <a:off x="-1" y="1835783"/>
            <a:ext cx="6092061" cy="4000500"/>
            <a:chOff x="-1" y="3671566"/>
            <a:chExt cx="12184122" cy="8001000"/>
          </a:xfrm>
        </p:grpSpPr>
        <p:sp>
          <p:nvSpPr>
            <p:cNvPr id="33" name="Graphic 24">
              <a:extLst>
                <a:ext uri="{FF2B5EF4-FFF2-40B4-BE49-F238E27FC236}">
                  <a16:creationId xmlns:a16="http://schemas.microsoft.com/office/drawing/2014/main" id="{070AC445-CB04-5746-A7AA-EA0A8416D047}"/>
                </a:ext>
              </a:extLst>
            </p:cNvPr>
            <p:cNvSpPr/>
            <p:nvPr/>
          </p:nvSpPr>
          <p:spPr>
            <a:xfrm>
              <a:off x="3446358" y="3671566"/>
              <a:ext cx="8737763" cy="8001000"/>
            </a:xfrm>
            <a:custGeom>
              <a:avLst/>
              <a:gdLst>
                <a:gd name="connsiteX0" fmla="*/ 0 w 8737763"/>
                <a:gd name="connsiteY0" fmla="*/ 0 h 7991856"/>
                <a:gd name="connsiteX1" fmla="*/ 4766053 w 8737763"/>
                <a:gd name="connsiteY1" fmla="*/ 0 h 7991856"/>
                <a:gd name="connsiteX2" fmla="*/ 8737763 w 8737763"/>
                <a:gd name="connsiteY2" fmla="*/ 3995928 h 7991856"/>
                <a:gd name="connsiteX3" fmla="*/ 8737763 w 8737763"/>
                <a:gd name="connsiteY3" fmla="*/ 3995928 h 7991856"/>
                <a:gd name="connsiteX4" fmla="*/ 4766053 w 8737763"/>
                <a:gd name="connsiteY4" fmla="*/ 7991856 h 7991856"/>
                <a:gd name="connsiteX5" fmla="*/ 0 w 8737763"/>
                <a:gd name="connsiteY5" fmla="*/ 7991856 h 7991856"/>
                <a:gd name="connsiteX6" fmla="*/ 0 w 8737763"/>
                <a:gd name="connsiteY6" fmla="*/ 7991856 h 7991856"/>
                <a:gd name="connsiteX7" fmla="*/ 0 w 8737763"/>
                <a:gd name="connsiteY7" fmla="*/ 0 h 7991856"/>
                <a:gd name="connsiteX8" fmla="*/ 0 w 8737763"/>
                <a:gd name="connsiteY8" fmla="*/ 0 h 799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7763" h="7991856">
                  <a:moveTo>
                    <a:pt x="0" y="0"/>
                  </a:moveTo>
                  <a:lnTo>
                    <a:pt x="4766053" y="0"/>
                  </a:lnTo>
                  <a:cubicBezTo>
                    <a:pt x="6959565" y="0"/>
                    <a:pt x="8737763" y="1789041"/>
                    <a:pt x="8737763" y="3995928"/>
                  </a:cubicBezTo>
                  <a:lnTo>
                    <a:pt x="8737763" y="3995928"/>
                  </a:lnTo>
                  <a:cubicBezTo>
                    <a:pt x="8737763" y="6202815"/>
                    <a:pt x="6959565" y="7991856"/>
                    <a:pt x="4766053" y="7991856"/>
                  </a:cubicBezTo>
                  <a:lnTo>
                    <a:pt x="0" y="7991856"/>
                  </a:lnTo>
                  <a:lnTo>
                    <a:pt x="0" y="7991856"/>
                  </a:lnTo>
                  <a:lnTo>
                    <a:pt x="0" y="0"/>
                  </a:lnTo>
                  <a:lnTo>
                    <a:pt x="0" y="0"/>
                  </a:lnTo>
                  <a:close/>
                </a:path>
              </a:pathLst>
            </a:custGeom>
            <a:solidFill>
              <a:schemeClr val="accent6"/>
            </a:solidFill>
            <a:ln w="79404" cap="flat">
              <a:noFill/>
              <a:prstDash val="solid"/>
              <a:miter/>
            </a:ln>
          </p:spPr>
          <p:txBody>
            <a:bodyPr rtlCol="0" anchor="ctr"/>
            <a:lstStyle/>
            <a:p>
              <a:endParaRPr lang="en-US" sz="900" b="0" i="0" dirty="0">
                <a:latin typeface="FS Albert Pro" panose="02000503040000020004" pitchFamily="2" charset="0"/>
              </a:endParaRPr>
            </a:p>
          </p:txBody>
        </p:sp>
        <p:sp>
          <p:nvSpPr>
            <p:cNvPr id="34" name="Rectangle 33">
              <a:extLst>
                <a:ext uri="{FF2B5EF4-FFF2-40B4-BE49-F238E27FC236}">
                  <a16:creationId xmlns:a16="http://schemas.microsoft.com/office/drawing/2014/main" id="{B6B611C3-5AC8-1B4B-885E-4B604F570534}"/>
                </a:ext>
              </a:extLst>
            </p:cNvPr>
            <p:cNvSpPr/>
            <p:nvPr userDrawn="1"/>
          </p:nvSpPr>
          <p:spPr>
            <a:xfrm>
              <a:off x="-1" y="3671566"/>
              <a:ext cx="3677056" cy="8001000"/>
            </a:xfrm>
            <a:prstGeom prst="rect">
              <a:avLst/>
            </a:prstGeom>
            <a:solidFill>
              <a:schemeClr val="accent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sp>
        <p:nvSpPr>
          <p:cNvPr id="7" name="Title 3">
            <a:extLst>
              <a:ext uri="{FF2B5EF4-FFF2-40B4-BE49-F238E27FC236}">
                <a16:creationId xmlns:a16="http://schemas.microsoft.com/office/drawing/2014/main" id="{1E95A661-3CC8-1745-87F2-2666C4749870}"/>
              </a:ext>
            </a:extLst>
          </p:cNvPr>
          <p:cNvSpPr>
            <a:spLocks noGrp="1"/>
          </p:cNvSpPr>
          <p:nvPr>
            <p:ph type="title" hasCustomPrompt="1"/>
          </p:nvPr>
        </p:nvSpPr>
        <p:spPr>
          <a:xfrm>
            <a:off x="228600" y="228600"/>
            <a:ext cx="8894314" cy="996486"/>
          </a:xfrm>
          <a:prstGeom prst="rect">
            <a:avLst/>
          </a:prstGeom>
        </p:spPr>
        <p:txBody>
          <a:bodyPr anchor="t">
            <a:noAutofit/>
          </a:bodyPr>
          <a:lstStyle>
            <a:lvl1pPr>
              <a:lnSpc>
                <a:spcPct val="90000"/>
              </a:lnSpc>
              <a:defRPr sz="2999" b="0" i="0" spc="0" baseline="0">
                <a:solidFill>
                  <a:schemeClr val="tx2"/>
                </a:solidFill>
                <a:latin typeface="FS Albert Pro Light" panose="02000503040000020004" pitchFamily="2" charset="0"/>
              </a:defRPr>
            </a:lvl1pPr>
          </a:lstStyle>
          <a:p>
            <a:r>
              <a:rPr lang="en-US" dirty="0"/>
              <a:t>Content slide. </a:t>
            </a:r>
            <a:br>
              <a:rPr lang="en-US" dirty="0"/>
            </a:br>
            <a:r>
              <a:rPr lang="en-US" dirty="0"/>
              <a:t>Lorem ipsum dolor sit </a:t>
            </a:r>
            <a:r>
              <a:rPr lang="en-US" dirty="0" err="1"/>
              <a:t>amet</a:t>
            </a:r>
            <a:r>
              <a:rPr lang="en-US" dirty="0"/>
              <a:t>.</a:t>
            </a:r>
          </a:p>
        </p:txBody>
      </p:sp>
      <p:sp>
        <p:nvSpPr>
          <p:cNvPr id="3" name="Text Placeholder 2">
            <a:extLst>
              <a:ext uri="{FF2B5EF4-FFF2-40B4-BE49-F238E27FC236}">
                <a16:creationId xmlns:a16="http://schemas.microsoft.com/office/drawing/2014/main" id="{40906033-8931-3947-9297-5EEF90DEFA46}"/>
              </a:ext>
            </a:extLst>
          </p:cNvPr>
          <p:cNvSpPr>
            <a:spLocks noGrp="1"/>
          </p:cNvSpPr>
          <p:nvPr>
            <p:ph type="body" sz="quarter" idx="10" hasCustomPrompt="1"/>
          </p:nvPr>
        </p:nvSpPr>
        <p:spPr>
          <a:xfrm>
            <a:off x="876182" y="2280348"/>
            <a:ext cx="2424113" cy="490391"/>
          </a:xfrm>
          <a:prstGeom prst="rect">
            <a:avLst/>
          </a:prstGeom>
          <a:ln w="12700">
            <a:miter lim="400000"/>
          </a:ln>
        </p:spPr>
        <p:txBody>
          <a:bodyPr lIns="50800" tIns="50800" rIns="50800" bIns="50800" anchor="ctr">
            <a:spAutoFit/>
          </a:bodyPr>
          <a:lstStyle>
            <a:lvl1pPr>
              <a:defRPr kumimoji="0" lang="en-US" sz="2100" normalizeH="0" smtClean="0">
                <a:ln>
                  <a:noFill/>
                </a:ln>
                <a:solidFill>
                  <a:srgbClr val="070A3A"/>
                </a:solidFill>
                <a:effectLst/>
                <a:sym typeface="Helvetica Neue"/>
              </a:defRPr>
            </a:lvl1pPr>
            <a:lvl2pPr>
              <a:defRPr kumimoji="0" lang="en-US" sz="1200" normalizeH="0" smtClean="0">
                <a:ln>
                  <a:noFill/>
                </a:ln>
                <a:solidFill>
                  <a:srgbClr val="5E5E5E"/>
                </a:solidFill>
                <a:effectLst/>
                <a:latin typeface="+mn-lt"/>
                <a:ea typeface="+mn-ea"/>
                <a:cs typeface="+mn-cs"/>
                <a:sym typeface="Helvetica Neue"/>
              </a:defRPr>
            </a:lvl2pPr>
            <a:lvl3pPr>
              <a:defRPr kumimoji="0" lang="en-US" sz="1200" normalizeH="0" smtClean="0">
                <a:ln>
                  <a:noFill/>
                </a:ln>
                <a:solidFill>
                  <a:srgbClr val="5E5E5E"/>
                </a:solidFill>
                <a:effectLst/>
                <a:latin typeface="+mn-lt"/>
                <a:ea typeface="+mn-ea"/>
                <a:cs typeface="+mn-cs"/>
                <a:sym typeface="Helvetica Neue"/>
              </a:defRPr>
            </a:lvl3pPr>
            <a:lvl4pPr>
              <a:defRPr kumimoji="0" lang="en-US" sz="1200" normalizeH="0" smtClean="0">
                <a:ln>
                  <a:noFill/>
                </a:ln>
                <a:solidFill>
                  <a:srgbClr val="5E5E5E"/>
                </a:solidFill>
                <a:effectLst/>
                <a:latin typeface="+mn-lt"/>
                <a:ea typeface="+mn-ea"/>
                <a:cs typeface="+mn-cs"/>
                <a:sym typeface="Helvetica Neue"/>
              </a:defRPr>
            </a:lvl4pPr>
            <a:lvl5pPr>
              <a:defRPr kumimoji="0" lang="en-US" sz="1200" normalizeH="0">
                <a:ln>
                  <a:noFill/>
                </a:ln>
                <a:solidFill>
                  <a:srgbClr val="5E5E5E"/>
                </a:solidFill>
                <a:effectLst/>
                <a:latin typeface="+mn-lt"/>
                <a:ea typeface="+mn-ea"/>
                <a:cs typeface="+mn-cs"/>
                <a:sym typeface="Helvetica Neue"/>
              </a:defRPr>
            </a:lvl5pPr>
          </a:lstStyle>
          <a:p>
            <a:pPr lvl="0" defTabSz="154751" rtl="0" fontAlgn="auto" hangingPunct="0">
              <a:lnSpc>
                <a:spcPct val="120000"/>
              </a:lnSpc>
            </a:pPr>
            <a:r>
              <a:rPr lang="en-US" dirty="0"/>
              <a:t>Sub-title</a:t>
            </a:r>
          </a:p>
        </p:txBody>
      </p:sp>
      <p:sp>
        <p:nvSpPr>
          <p:cNvPr id="14" name="Text Placeholder 2">
            <a:extLst>
              <a:ext uri="{FF2B5EF4-FFF2-40B4-BE49-F238E27FC236}">
                <a16:creationId xmlns:a16="http://schemas.microsoft.com/office/drawing/2014/main" id="{904DCD23-69A8-4844-88DB-34EB39824C35}"/>
              </a:ext>
            </a:extLst>
          </p:cNvPr>
          <p:cNvSpPr>
            <a:spLocks noGrp="1"/>
          </p:cNvSpPr>
          <p:nvPr>
            <p:ph type="body" sz="quarter" idx="11" hasCustomPrompt="1"/>
          </p:nvPr>
        </p:nvSpPr>
        <p:spPr>
          <a:xfrm>
            <a:off x="6903757" y="2280348"/>
            <a:ext cx="2424113" cy="490391"/>
          </a:xfrm>
          <a:prstGeom prst="rect">
            <a:avLst/>
          </a:prstGeom>
          <a:ln w="12700">
            <a:miter lim="400000"/>
          </a:ln>
        </p:spPr>
        <p:txBody>
          <a:bodyPr lIns="50800" tIns="50800" rIns="50800" bIns="50800" anchor="ctr">
            <a:spAutoFit/>
          </a:bodyPr>
          <a:lstStyle>
            <a:lvl1pPr>
              <a:defRPr kumimoji="0" lang="en-US" sz="2100" normalizeH="0" smtClean="0">
                <a:ln>
                  <a:noFill/>
                </a:ln>
                <a:solidFill>
                  <a:srgbClr val="070A3A"/>
                </a:solidFill>
                <a:effectLst/>
                <a:sym typeface="Helvetica Neue"/>
              </a:defRPr>
            </a:lvl1pPr>
            <a:lvl2pPr>
              <a:defRPr kumimoji="0" lang="en-US" sz="1200" normalizeH="0" smtClean="0">
                <a:ln>
                  <a:noFill/>
                </a:ln>
                <a:solidFill>
                  <a:srgbClr val="5E5E5E"/>
                </a:solidFill>
                <a:effectLst/>
                <a:latin typeface="+mn-lt"/>
                <a:ea typeface="+mn-ea"/>
                <a:cs typeface="+mn-cs"/>
                <a:sym typeface="Helvetica Neue"/>
              </a:defRPr>
            </a:lvl2pPr>
            <a:lvl3pPr>
              <a:defRPr kumimoji="0" lang="en-US" sz="1200" normalizeH="0" smtClean="0">
                <a:ln>
                  <a:noFill/>
                </a:ln>
                <a:solidFill>
                  <a:srgbClr val="5E5E5E"/>
                </a:solidFill>
                <a:effectLst/>
                <a:latin typeface="+mn-lt"/>
                <a:ea typeface="+mn-ea"/>
                <a:cs typeface="+mn-cs"/>
                <a:sym typeface="Helvetica Neue"/>
              </a:defRPr>
            </a:lvl3pPr>
            <a:lvl4pPr>
              <a:defRPr kumimoji="0" lang="en-US" sz="1200" normalizeH="0" smtClean="0">
                <a:ln>
                  <a:noFill/>
                </a:ln>
                <a:solidFill>
                  <a:srgbClr val="5E5E5E"/>
                </a:solidFill>
                <a:effectLst/>
                <a:latin typeface="+mn-lt"/>
                <a:ea typeface="+mn-ea"/>
                <a:cs typeface="+mn-cs"/>
                <a:sym typeface="Helvetica Neue"/>
              </a:defRPr>
            </a:lvl4pPr>
            <a:lvl5pPr>
              <a:defRPr kumimoji="0" lang="en-US" sz="1200" normalizeH="0">
                <a:ln>
                  <a:noFill/>
                </a:ln>
                <a:solidFill>
                  <a:srgbClr val="5E5E5E"/>
                </a:solidFill>
                <a:effectLst/>
                <a:latin typeface="+mn-lt"/>
                <a:ea typeface="+mn-ea"/>
                <a:cs typeface="+mn-cs"/>
                <a:sym typeface="Helvetica Neue"/>
              </a:defRPr>
            </a:lvl5pPr>
          </a:lstStyle>
          <a:p>
            <a:pPr lvl="0" defTabSz="154751" rtl="0" fontAlgn="auto" hangingPunct="0">
              <a:lnSpc>
                <a:spcPct val="120000"/>
              </a:lnSpc>
            </a:pPr>
            <a:r>
              <a:rPr lang="en-US" dirty="0"/>
              <a:t>Sub-title</a:t>
            </a:r>
          </a:p>
        </p:txBody>
      </p:sp>
      <p:sp>
        <p:nvSpPr>
          <p:cNvPr id="5" name="Text Placeholder 4">
            <a:extLst>
              <a:ext uri="{FF2B5EF4-FFF2-40B4-BE49-F238E27FC236}">
                <a16:creationId xmlns:a16="http://schemas.microsoft.com/office/drawing/2014/main" id="{9B8C5839-CD80-F547-86AD-81AD596D1337}"/>
              </a:ext>
            </a:extLst>
          </p:cNvPr>
          <p:cNvSpPr>
            <a:spLocks noGrp="1"/>
          </p:cNvSpPr>
          <p:nvPr>
            <p:ph type="body" sz="quarter" idx="14" hasCustomPrompt="1"/>
          </p:nvPr>
        </p:nvSpPr>
        <p:spPr>
          <a:xfrm>
            <a:off x="6903757" y="3194862"/>
            <a:ext cx="4090997" cy="1470025"/>
          </a:xfrm>
          <a:prstGeom prst="rect">
            <a:avLst/>
          </a:prstGeom>
        </p:spPr>
        <p:txBody>
          <a:bodyPr>
            <a:normAutofit/>
          </a:bodyPr>
          <a:lstStyle>
            <a:lvl1pPr>
              <a:lnSpc>
                <a:spcPct val="100000"/>
              </a:lnSpc>
              <a:defRPr sz="1800">
                <a:solidFill>
                  <a:schemeClr val="tx2"/>
                </a:solidFill>
              </a:defRPr>
            </a:lvl1pPr>
            <a:lvl2pPr>
              <a:lnSpc>
                <a:spcPct val="100000"/>
              </a:lnSpc>
              <a:defRPr sz="1800">
                <a:solidFill>
                  <a:schemeClr val="tx2"/>
                </a:solidFill>
              </a:defRPr>
            </a:lvl2pPr>
            <a:lvl3pPr>
              <a:lnSpc>
                <a:spcPct val="100000"/>
              </a:lnSpc>
              <a:defRPr sz="1800">
                <a:solidFill>
                  <a:schemeClr val="tx2"/>
                </a:solidFill>
              </a:defRPr>
            </a:lvl3pPr>
            <a:lvl4pPr>
              <a:lnSpc>
                <a:spcPct val="100000"/>
              </a:lnSpc>
              <a:defRPr sz="1800">
                <a:solidFill>
                  <a:schemeClr val="tx2"/>
                </a:solidFill>
              </a:defRPr>
            </a:lvl4pPr>
            <a:lvl5pPr>
              <a:lnSpc>
                <a:spcPct val="100000"/>
              </a:lnSpc>
              <a:defRPr sz="1800">
                <a:solidFill>
                  <a:schemeClr val="tx2"/>
                </a:solidFill>
              </a:defRPr>
            </a:lvl5pPr>
          </a:lstStyle>
          <a:p>
            <a:pPr lvl="0"/>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 </a:t>
            </a:r>
            <a:r>
              <a:rPr lang="en-US" dirty="0" err="1"/>
              <a:t>audiam</a:t>
            </a:r>
            <a:r>
              <a:rPr lang="en-US" dirty="0"/>
              <a:t> </a:t>
            </a:r>
            <a:r>
              <a:rPr lang="en-US" dirty="0" err="1"/>
              <a:t>eum</a:t>
            </a:r>
            <a:r>
              <a:rPr lang="en-US" dirty="0"/>
              <a:t>. Eu </a:t>
            </a:r>
            <a:r>
              <a:rPr lang="en-US" dirty="0" err="1"/>
              <a:t>nam</a:t>
            </a:r>
            <a:r>
              <a:rPr lang="en-US" dirty="0"/>
              <a:t> </a:t>
            </a:r>
            <a:r>
              <a:rPr lang="en-US" dirty="0" err="1"/>
              <a:t>enim</a:t>
            </a:r>
            <a:r>
              <a:rPr lang="en-US" dirty="0"/>
              <a:t> </a:t>
            </a:r>
            <a:r>
              <a:rPr lang="en-US" dirty="0" err="1"/>
              <a:t>melius</a:t>
            </a:r>
            <a:r>
              <a:rPr lang="en-US" dirty="0"/>
              <a:t> </a:t>
            </a:r>
            <a:r>
              <a:rPr lang="en-US" dirty="0" err="1"/>
              <a:t>ocurreret</a:t>
            </a:r>
            <a:r>
              <a:rPr lang="en-US" dirty="0"/>
              <a:t>, </a:t>
            </a:r>
            <a:r>
              <a:rPr lang="en-US" dirty="0" err="1"/>
              <a:t>mei</a:t>
            </a:r>
            <a:r>
              <a:rPr lang="en-US" dirty="0"/>
              <a:t> </a:t>
            </a:r>
            <a:r>
              <a:rPr lang="en-US" dirty="0" err="1"/>
              <a:t>dicunt</a:t>
            </a:r>
            <a:r>
              <a:rPr lang="en-US" dirty="0"/>
              <a:t> </a:t>
            </a:r>
            <a:r>
              <a:rPr lang="en-US" dirty="0" err="1"/>
              <a:t>fastidii</a:t>
            </a:r>
            <a:r>
              <a:rPr lang="en-US" dirty="0"/>
              <a:t> </a:t>
            </a:r>
            <a:r>
              <a:rPr lang="en-US" dirty="0" err="1"/>
              <a:t>ei</a:t>
            </a:r>
            <a:r>
              <a:rPr lang="en-US" dirty="0"/>
              <a:t>. </a:t>
            </a:r>
            <a:r>
              <a:rPr lang="en-US" dirty="0" err="1"/>
              <a:t>Ea</a:t>
            </a:r>
            <a:r>
              <a:rPr lang="en-US" dirty="0"/>
              <a:t> </a:t>
            </a:r>
            <a:r>
              <a:rPr lang="en-US" dirty="0" err="1"/>
              <a:t>omnes</a:t>
            </a:r>
            <a:r>
              <a:rPr lang="en-US" dirty="0"/>
              <a:t> utroque </a:t>
            </a:r>
            <a:r>
              <a:rPr lang="en-US" dirty="0" err="1"/>
              <a:t>ius</a:t>
            </a:r>
            <a:r>
              <a:rPr lang="en-US" dirty="0"/>
              <a:t>, </a:t>
            </a:r>
            <a:r>
              <a:rPr lang="en-US" dirty="0" err="1"/>
              <a:t>elit</a:t>
            </a:r>
            <a:r>
              <a:rPr lang="en-US" dirty="0"/>
              <a:t> </a:t>
            </a:r>
            <a:r>
              <a:rPr lang="en-US" dirty="0" err="1"/>
              <a:t>iuvaret</a:t>
            </a:r>
            <a:r>
              <a:rPr lang="en-US" dirty="0"/>
              <a:t> has at.</a:t>
            </a:r>
          </a:p>
        </p:txBody>
      </p:sp>
      <p:sp>
        <p:nvSpPr>
          <p:cNvPr id="22" name="Text Placeholder 4">
            <a:extLst>
              <a:ext uri="{FF2B5EF4-FFF2-40B4-BE49-F238E27FC236}">
                <a16:creationId xmlns:a16="http://schemas.microsoft.com/office/drawing/2014/main" id="{DD5E575F-D77A-8141-B93E-0BAECDB4F2D5}"/>
              </a:ext>
            </a:extLst>
          </p:cNvPr>
          <p:cNvSpPr>
            <a:spLocks noGrp="1"/>
          </p:cNvSpPr>
          <p:nvPr>
            <p:ph type="body" sz="quarter" idx="15" hasCustomPrompt="1"/>
          </p:nvPr>
        </p:nvSpPr>
        <p:spPr>
          <a:xfrm>
            <a:off x="876182" y="3194862"/>
            <a:ext cx="4090997" cy="1470025"/>
          </a:xfrm>
          <a:prstGeom prst="rect">
            <a:avLst/>
          </a:prstGeom>
        </p:spPr>
        <p:txBody>
          <a:bodyPr>
            <a:normAutofit/>
          </a:bodyPr>
          <a:lstStyle>
            <a:lvl1pPr>
              <a:lnSpc>
                <a:spcPct val="100000"/>
              </a:lnSpc>
              <a:defRPr sz="1800">
                <a:solidFill>
                  <a:schemeClr val="tx2"/>
                </a:solidFill>
              </a:defRPr>
            </a:lvl1pPr>
            <a:lvl2pPr>
              <a:lnSpc>
                <a:spcPct val="100000"/>
              </a:lnSpc>
              <a:defRPr sz="1800">
                <a:solidFill>
                  <a:schemeClr val="tx2"/>
                </a:solidFill>
              </a:defRPr>
            </a:lvl2pPr>
            <a:lvl3pPr>
              <a:lnSpc>
                <a:spcPct val="100000"/>
              </a:lnSpc>
              <a:defRPr sz="1800">
                <a:solidFill>
                  <a:schemeClr val="tx2"/>
                </a:solidFill>
              </a:defRPr>
            </a:lvl3pPr>
            <a:lvl4pPr>
              <a:lnSpc>
                <a:spcPct val="100000"/>
              </a:lnSpc>
              <a:defRPr sz="1800">
                <a:solidFill>
                  <a:schemeClr val="tx2"/>
                </a:solidFill>
              </a:defRPr>
            </a:lvl4pPr>
            <a:lvl5pPr>
              <a:lnSpc>
                <a:spcPct val="100000"/>
              </a:lnSpc>
              <a:defRPr sz="1800">
                <a:solidFill>
                  <a:schemeClr val="tx2"/>
                </a:solidFill>
              </a:defRPr>
            </a:lvl5pPr>
          </a:lstStyle>
          <a:p>
            <a:pPr lvl="0"/>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 </a:t>
            </a:r>
            <a:r>
              <a:rPr lang="en-US" dirty="0" err="1"/>
              <a:t>audiam</a:t>
            </a:r>
            <a:r>
              <a:rPr lang="en-US" dirty="0"/>
              <a:t> </a:t>
            </a:r>
            <a:r>
              <a:rPr lang="en-US" dirty="0" err="1"/>
              <a:t>eum</a:t>
            </a:r>
            <a:r>
              <a:rPr lang="en-US" dirty="0"/>
              <a:t>. Eu </a:t>
            </a:r>
            <a:r>
              <a:rPr lang="en-US" dirty="0" err="1"/>
              <a:t>nam</a:t>
            </a:r>
            <a:r>
              <a:rPr lang="en-US" dirty="0"/>
              <a:t> </a:t>
            </a:r>
            <a:r>
              <a:rPr lang="en-US" dirty="0" err="1"/>
              <a:t>enim</a:t>
            </a:r>
            <a:r>
              <a:rPr lang="en-US" dirty="0"/>
              <a:t> </a:t>
            </a:r>
            <a:r>
              <a:rPr lang="en-US" dirty="0" err="1"/>
              <a:t>melius</a:t>
            </a:r>
            <a:r>
              <a:rPr lang="en-US" dirty="0"/>
              <a:t> </a:t>
            </a:r>
            <a:r>
              <a:rPr lang="en-US" dirty="0" err="1"/>
              <a:t>ocurreret</a:t>
            </a:r>
            <a:r>
              <a:rPr lang="en-US" dirty="0"/>
              <a:t>, </a:t>
            </a:r>
            <a:r>
              <a:rPr lang="en-US" dirty="0" err="1"/>
              <a:t>mei</a:t>
            </a:r>
            <a:r>
              <a:rPr lang="en-US" dirty="0"/>
              <a:t> </a:t>
            </a:r>
            <a:r>
              <a:rPr lang="en-US" dirty="0" err="1"/>
              <a:t>dicunt</a:t>
            </a:r>
            <a:r>
              <a:rPr lang="en-US" dirty="0"/>
              <a:t> </a:t>
            </a:r>
            <a:r>
              <a:rPr lang="en-US" dirty="0" err="1"/>
              <a:t>fastidii</a:t>
            </a:r>
            <a:r>
              <a:rPr lang="en-US" dirty="0"/>
              <a:t> </a:t>
            </a:r>
            <a:r>
              <a:rPr lang="en-US" dirty="0" err="1"/>
              <a:t>ei</a:t>
            </a:r>
            <a:r>
              <a:rPr lang="en-US" dirty="0"/>
              <a:t>. </a:t>
            </a:r>
            <a:r>
              <a:rPr lang="en-US" dirty="0" err="1"/>
              <a:t>Ea</a:t>
            </a:r>
            <a:r>
              <a:rPr lang="en-US" dirty="0"/>
              <a:t> </a:t>
            </a:r>
            <a:r>
              <a:rPr lang="en-US" dirty="0" err="1"/>
              <a:t>omnes</a:t>
            </a:r>
            <a:r>
              <a:rPr lang="en-US" dirty="0"/>
              <a:t> utroque </a:t>
            </a:r>
            <a:r>
              <a:rPr lang="en-US" dirty="0" err="1"/>
              <a:t>ius</a:t>
            </a:r>
            <a:r>
              <a:rPr lang="en-US" dirty="0"/>
              <a:t>, </a:t>
            </a:r>
            <a:r>
              <a:rPr lang="en-US" dirty="0" err="1"/>
              <a:t>elit</a:t>
            </a:r>
            <a:r>
              <a:rPr lang="en-US" dirty="0"/>
              <a:t> </a:t>
            </a:r>
            <a:r>
              <a:rPr lang="en-US" dirty="0" err="1"/>
              <a:t>iuvaret</a:t>
            </a:r>
            <a:r>
              <a:rPr lang="en-US" dirty="0"/>
              <a:t> has at.</a:t>
            </a:r>
          </a:p>
        </p:txBody>
      </p:sp>
      <p:grpSp>
        <p:nvGrpSpPr>
          <p:cNvPr id="23" name="Group 22">
            <a:extLst>
              <a:ext uri="{FF2B5EF4-FFF2-40B4-BE49-F238E27FC236}">
                <a16:creationId xmlns:a16="http://schemas.microsoft.com/office/drawing/2014/main" id="{222351D6-FB39-0C4F-8E30-0F51E039E2DB}"/>
              </a:ext>
            </a:extLst>
          </p:cNvPr>
          <p:cNvGrpSpPr/>
          <p:nvPr userDrawn="1"/>
        </p:nvGrpSpPr>
        <p:grpSpPr>
          <a:xfrm>
            <a:off x="-377" y="6307495"/>
            <a:ext cx="4183778" cy="555077"/>
            <a:chOff x="-755" y="12614990"/>
            <a:chExt cx="8367556" cy="1110154"/>
          </a:xfrm>
        </p:grpSpPr>
        <p:grpSp>
          <p:nvGrpSpPr>
            <p:cNvPr id="24" name="Group 23">
              <a:extLst>
                <a:ext uri="{FF2B5EF4-FFF2-40B4-BE49-F238E27FC236}">
                  <a16:creationId xmlns:a16="http://schemas.microsoft.com/office/drawing/2014/main" id="{DA7447D6-FC14-4D48-80FB-AF4208AF26A3}"/>
                </a:ext>
              </a:extLst>
            </p:cNvPr>
            <p:cNvGrpSpPr/>
            <p:nvPr userDrawn="1"/>
          </p:nvGrpSpPr>
          <p:grpSpPr>
            <a:xfrm>
              <a:off x="1" y="12627864"/>
              <a:ext cx="8366800" cy="1097280"/>
              <a:chOff x="-58710091" y="-1"/>
              <a:chExt cx="77340167" cy="10058402"/>
            </a:xfrm>
            <a:solidFill>
              <a:schemeClr val="accent5"/>
            </a:solidFill>
          </p:grpSpPr>
          <p:pic>
            <p:nvPicPr>
              <p:cNvPr id="37" name="Graphic 36">
                <a:extLst>
                  <a:ext uri="{FF2B5EF4-FFF2-40B4-BE49-F238E27FC236}">
                    <a16:creationId xmlns:a16="http://schemas.microsoft.com/office/drawing/2014/main" id="{1D488AFB-90E1-F949-8AD3-AA1797C28ED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8" name="Rectangle 37">
                <a:extLst>
                  <a:ext uri="{FF2B5EF4-FFF2-40B4-BE49-F238E27FC236}">
                    <a16:creationId xmlns:a16="http://schemas.microsoft.com/office/drawing/2014/main" id="{4D7E91D7-B3C5-444D-A835-6949D9457646}"/>
                  </a:ext>
                </a:extLst>
              </p:cNvPr>
              <p:cNvSpPr/>
              <p:nvPr userDrawn="1"/>
            </p:nvSpPr>
            <p:spPr>
              <a:xfrm>
                <a:off x="-58710091" y="-1"/>
                <a:ext cx="70902098" cy="10058402"/>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25" name="Group 24">
              <a:extLst>
                <a:ext uri="{FF2B5EF4-FFF2-40B4-BE49-F238E27FC236}">
                  <a16:creationId xmlns:a16="http://schemas.microsoft.com/office/drawing/2014/main" id="{4ECC8625-BDDE-6D44-9B13-350CB808FC84}"/>
                </a:ext>
              </a:extLst>
            </p:cNvPr>
            <p:cNvGrpSpPr/>
            <p:nvPr userDrawn="1"/>
          </p:nvGrpSpPr>
          <p:grpSpPr>
            <a:xfrm>
              <a:off x="-755" y="12627864"/>
              <a:ext cx="2413264" cy="1097280"/>
              <a:chOff x="-3677406" y="-1"/>
              <a:chExt cx="22307482" cy="10058402"/>
            </a:xfrm>
            <a:solidFill>
              <a:schemeClr val="bg2"/>
            </a:solidFill>
          </p:grpSpPr>
          <p:pic>
            <p:nvPicPr>
              <p:cNvPr id="28" name="Graphic 27">
                <a:extLst>
                  <a:ext uri="{FF2B5EF4-FFF2-40B4-BE49-F238E27FC236}">
                    <a16:creationId xmlns:a16="http://schemas.microsoft.com/office/drawing/2014/main" id="{D09F84A9-3380-934C-8629-DBC8CD639E3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36" name="Rectangle 35">
                <a:extLst>
                  <a:ext uri="{FF2B5EF4-FFF2-40B4-BE49-F238E27FC236}">
                    <a16:creationId xmlns:a16="http://schemas.microsoft.com/office/drawing/2014/main" id="{10125889-AB0C-9C4C-A302-16EE209D8C1E}"/>
                  </a:ext>
                </a:extLst>
              </p:cNvPr>
              <p:cNvSpPr/>
              <p:nvPr userDrawn="1"/>
            </p:nvSpPr>
            <p:spPr>
              <a:xfrm>
                <a:off x="-3677406" y="-1"/>
                <a:ext cx="15869404"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27" name="Graphic 26">
              <a:extLst>
                <a:ext uri="{FF2B5EF4-FFF2-40B4-BE49-F238E27FC236}">
                  <a16:creationId xmlns:a16="http://schemas.microsoft.com/office/drawing/2014/main" id="{EDBD5C9B-CCEA-E64D-807E-DBE14612D8BE}"/>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2" y="12614990"/>
              <a:ext cx="2024109" cy="1097280"/>
            </a:xfrm>
            <a:prstGeom prst="rect">
              <a:avLst/>
            </a:prstGeom>
          </p:spPr>
        </p:pic>
      </p:grpSp>
      <p:sp>
        <p:nvSpPr>
          <p:cNvPr id="6" name="Date Placeholder 5">
            <a:extLst>
              <a:ext uri="{FF2B5EF4-FFF2-40B4-BE49-F238E27FC236}">
                <a16:creationId xmlns:a16="http://schemas.microsoft.com/office/drawing/2014/main" id="{8F732241-D0F8-BB42-BA75-6BD48D5429E8}"/>
              </a:ext>
            </a:extLst>
          </p:cNvPr>
          <p:cNvSpPr>
            <a:spLocks noGrp="1"/>
          </p:cNvSpPr>
          <p:nvPr>
            <p:ph type="dt" sz="half" idx="16"/>
          </p:nvPr>
        </p:nvSpPr>
        <p:spPr/>
        <p:txBody>
          <a:bodyPr/>
          <a:lstStyle/>
          <a:p>
            <a:endParaRPr lang="en-US" dirty="0"/>
          </a:p>
        </p:txBody>
      </p:sp>
      <p:sp>
        <p:nvSpPr>
          <p:cNvPr id="9" name="Footer Placeholder 8">
            <a:extLst>
              <a:ext uri="{FF2B5EF4-FFF2-40B4-BE49-F238E27FC236}">
                <a16:creationId xmlns:a16="http://schemas.microsoft.com/office/drawing/2014/main" id="{BC858F05-98CE-B046-BB3D-5AC697EC5D8D}"/>
              </a:ext>
            </a:extLst>
          </p:cNvPr>
          <p:cNvSpPr>
            <a:spLocks noGrp="1"/>
          </p:cNvSpPr>
          <p:nvPr>
            <p:ph type="ftr" sz="quarter" idx="17"/>
          </p:nvPr>
        </p:nvSpPr>
        <p:spPr/>
        <p:txBody>
          <a:bodyPr/>
          <a:lstStyle/>
          <a:p>
            <a:pPr defTabSz="154751">
              <a:lnSpc>
                <a:spcPct val="120000"/>
              </a:lnSpc>
            </a:pPr>
            <a:r>
              <a:rPr lang="en-US"/>
              <a:t>AccuCath Ace™ Intravascular Catheter with BD Cue™ Needle Tracking System</a:t>
            </a:r>
            <a:endParaRPr lang="en-US" dirty="0"/>
          </a:p>
        </p:txBody>
      </p:sp>
      <p:sp>
        <p:nvSpPr>
          <p:cNvPr id="10" name="Slide Number Placeholder 9">
            <a:extLst>
              <a:ext uri="{FF2B5EF4-FFF2-40B4-BE49-F238E27FC236}">
                <a16:creationId xmlns:a16="http://schemas.microsoft.com/office/drawing/2014/main" id="{182368C2-10BC-9B4E-9BCB-129709E45CAA}"/>
              </a:ext>
            </a:extLst>
          </p:cNvPr>
          <p:cNvSpPr>
            <a:spLocks noGrp="1"/>
          </p:cNvSpPr>
          <p:nvPr>
            <p:ph type="sldNum" sz="quarter" idx="18"/>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50267323"/>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3 Text Shapes (Boosted footer)">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76A3AFC-584C-004E-86F8-37028DBD2B8E}"/>
              </a:ext>
            </a:extLst>
          </p:cNvPr>
          <p:cNvGrpSpPr/>
          <p:nvPr userDrawn="1"/>
        </p:nvGrpSpPr>
        <p:grpSpPr>
          <a:xfrm>
            <a:off x="5196220" y="1835783"/>
            <a:ext cx="6804894" cy="3995928"/>
            <a:chOff x="10392441" y="3671566"/>
            <a:chExt cx="13609788" cy="7991856"/>
          </a:xfrm>
        </p:grpSpPr>
        <p:sp>
          <p:nvSpPr>
            <p:cNvPr id="43" name="Graphic 24">
              <a:extLst>
                <a:ext uri="{FF2B5EF4-FFF2-40B4-BE49-F238E27FC236}">
                  <a16:creationId xmlns:a16="http://schemas.microsoft.com/office/drawing/2014/main" id="{F47837A7-4503-5541-9934-0AD0B8E09801}"/>
                </a:ext>
              </a:extLst>
            </p:cNvPr>
            <p:cNvSpPr/>
            <p:nvPr userDrawn="1"/>
          </p:nvSpPr>
          <p:spPr>
            <a:xfrm>
              <a:off x="15264466" y="3671566"/>
              <a:ext cx="8737763" cy="7991856"/>
            </a:xfrm>
            <a:custGeom>
              <a:avLst/>
              <a:gdLst>
                <a:gd name="connsiteX0" fmla="*/ 0 w 8737763"/>
                <a:gd name="connsiteY0" fmla="*/ 0 h 7991856"/>
                <a:gd name="connsiteX1" fmla="*/ 4766053 w 8737763"/>
                <a:gd name="connsiteY1" fmla="*/ 0 h 7991856"/>
                <a:gd name="connsiteX2" fmla="*/ 8737763 w 8737763"/>
                <a:gd name="connsiteY2" fmla="*/ 3995928 h 7991856"/>
                <a:gd name="connsiteX3" fmla="*/ 8737763 w 8737763"/>
                <a:gd name="connsiteY3" fmla="*/ 3995928 h 7991856"/>
                <a:gd name="connsiteX4" fmla="*/ 4766053 w 8737763"/>
                <a:gd name="connsiteY4" fmla="*/ 7991856 h 7991856"/>
                <a:gd name="connsiteX5" fmla="*/ 0 w 8737763"/>
                <a:gd name="connsiteY5" fmla="*/ 7991856 h 7991856"/>
                <a:gd name="connsiteX6" fmla="*/ 0 w 8737763"/>
                <a:gd name="connsiteY6" fmla="*/ 7991856 h 7991856"/>
                <a:gd name="connsiteX7" fmla="*/ 0 w 8737763"/>
                <a:gd name="connsiteY7" fmla="*/ 0 h 7991856"/>
                <a:gd name="connsiteX8" fmla="*/ 0 w 8737763"/>
                <a:gd name="connsiteY8" fmla="*/ 0 h 799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7763" h="7991856">
                  <a:moveTo>
                    <a:pt x="0" y="0"/>
                  </a:moveTo>
                  <a:lnTo>
                    <a:pt x="4766053" y="0"/>
                  </a:lnTo>
                  <a:cubicBezTo>
                    <a:pt x="6959565" y="0"/>
                    <a:pt x="8737763" y="1789041"/>
                    <a:pt x="8737763" y="3995928"/>
                  </a:cubicBezTo>
                  <a:lnTo>
                    <a:pt x="8737763" y="3995928"/>
                  </a:lnTo>
                  <a:cubicBezTo>
                    <a:pt x="8737763" y="6202815"/>
                    <a:pt x="6959565" y="7991856"/>
                    <a:pt x="4766053" y="7991856"/>
                  </a:cubicBezTo>
                  <a:lnTo>
                    <a:pt x="0" y="7991856"/>
                  </a:lnTo>
                  <a:lnTo>
                    <a:pt x="0" y="7991856"/>
                  </a:lnTo>
                  <a:lnTo>
                    <a:pt x="0" y="0"/>
                  </a:lnTo>
                  <a:lnTo>
                    <a:pt x="0" y="0"/>
                  </a:lnTo>
                  <a:close/>
                </a:path>
              </a:pathLst>
            </a:custGeom>
            <a:solidFill>
              <a:schemeClr val="accent1"/>
            </a:solidFill>
            <a:ln w="79404" cap="flat">
              <a:noFill/>
              <a:prstDash val="solid"/>
              <a:miter/>
            </a:ln>
          </p:spPr>
          <p:txBody>
            <a:bodyPr rtlCol="0" anchor="ctr"/>
            <a:lstStyle/>
            <a:p>
              <a:endParaRPr lang="en-US" sz="900" b="0" i="0" dirty="0">
                <a:latin typeface="FS Albert Pro" panose="02000503040000020004" pitchFamily="2" charset="0"/>
              </a:endParaRPr>
            </a:p>
          </p:txBody>
        </p:sp>
        <p:sp>
          <p:nvSpPr>
            <p:cNvPr id="41" name="Rectangle 40">
              <a:extLst>
                <a:ext uri="{FF2B5EF4-FFF2-40B4-BE49-F238E27FC236}">
                  <a16:creationId xmlns:a16="http://schemas.microsoft.com/office/drawing/2014/main" id="{9B4A397E-F1C2-804B-832B-3FA51BFBE1E5}"/>
                </a:ext>
              </a:extLst>
            </p:cNvPr>
            <p:cNvSpPr/>
            <p:nvPr userDrawn="1"/>
          </p:nvSpPr>
          <p:spPr>
            <a:xfrm>
              <a:off x="10392441" y="3671566"/>
              <a:ext cx="5755777" cy="7991856"/>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16" name="Group 15">
            <a:extLst>
              <a:ext uri="{FF2B5EF4-FFF2-40B4-BE49-F238E27FC236}">
                <a16:creationId xmlns:a16="http://schemas.microsoft.com/office/drawing/2014/main" id="{E1BE8A6D-645E-D647-85E2-9E125B86EA29}"/>
              </a:ext>
            </a:extLst>
          </p:cNvPr>
          <p:cNvGrpSpPr/>
          <p:nvPr userDrawn="1"/>
        </p:nvGrpSpPr>
        <p:grpSpPr>
          <a:xfrm>
            <a:off x="1342533" y="1835783"/>
            <a:ext cx="6962071" cy="3995928"/>
            <a:chOff x="2685066" y="3671566"/>
            <a:chExt cx="13924142" cy="7991856"/>
          </a:xfrm>
        </p:grpSpPr>
        <p:sp>
          <p:nvSpPr>
            <p:cNvPr id="42" name="Graphic 24">
              <a:extLst>
                <a:ext uri="{FF2B5EF4-FFF2-40B4-BE49-F238E27FC236}">
                  <a16:creationId xmlns:a16="http://schemas.microsoft.com/office/drawing/2014/main" id="{F8014638-4596-2A47-939C-F558A1E1B440}"/>
                </a:ext>
              </a:extLst>
            </p:cNvPr>
            <p:cNvSpPr/>
            <p:nvPr userDrawn="1"/>
          </p:nvSpPr>
          <p:spPr>
            <a:xfrm>
              <a:off x="7871445" y="3671566"/>
              <a:ext cx="8737763" cy="7991856"/>
            </a:xfrm>
            <a:custGeom>
              <a:avLst/>
              <a:gdLst>
                <a:gd name="connsiteX0" fmla="*/ 0 w 8737763"/>
                <a:gd name="connsiteY0" fmla="*/ 0 h 7991856"/>
                <a:gd name="connsiteX1" fmla="*/ 4766053 w 8737763"/>
                <a:gd name="connsiteY1" fmla="*/ 0 h 7991856"/>
                <a:gd name="connsiteX2" fmla="*/ 8737763 w 8737763"/>
                <a:gd name="connsiteY2" fmla="*/ 3995928 h 7991856"/>
                <a:gd name="connsiteX3" fmla="*/ 8737763 w 8737763"/>
                <a:gd name="connsiteY3" fmla="*/ 3995928 h 7991856"/>
                <a:gd name="connsiteX4" fmla="*/ 4766053 w 8737763"/>
                <a:gd name="connsiteY4" fmla="*/ 7991856 h 7991856"/>
                <a:gd name="connsiteX5" fmla="*/ 0 w 8737763"/>
                <a:gd name="connsiteY5" fmla="*/ 7991856 h 7991856"/>
                <a:gd name="connsiteX6" fmla="*/ 0 w 8737763"/>
                <a:gd name="connsiteY6" fmla="*/ 7991856 h 7991856"/>
                <a:gd name="connsiteX7" fmla="*/ 0 w 8737763"/>
                <a:gd name="connsiteY7" fmla="*/ 0 h 7991856"/>
                <a:gd name="connsiteX8" fmla="*/ 0 w 8737763"/>
                <a:gd name="connsiteY8" fmla="*/ 0 h 799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7763" h="7991856">
                  <a:moveTo>
                    <a:pt x="0" y="0"/>
                  </a:moveTo>
                  <a:lnTo>
                    <a:pt x="4766053" y="0"/>
                  </a:lnTo>
                  <a:cubicBezTo>
                    <a:pt x="6959565" y="0"/>
                    <a:pt x="8737763" y="1789041"/>
                    <a:pt x="8737763" y="3995928"/>
                  </a:cubicBezTo>
                  <a:lnTo>
                    <a:pt x="8737763" y="3995928"/>
                  </a:lnTo>
                  <a:cubicBezTo>
                    <a:pt x="8737763" y="6202815"/>
                    <a:pt x="6959565" y="7991856"/>
                    <a:pt x="4766053" y="7991856"/>
                  </a:cubicBezTo>
                  <a:lnTo>
                    <a:pt x="0" y="7991856"/>
                  </a:lnTo>
                  <a:lnTo>
                    <a:pt x="0" y="7991856"/>
                  </a:lnTo>
                  <a:lnTo>
                    <a:pt x="0" y="0"/>
                  </a:lnTo>
                  <a:lnTo>
                    <a:pt x="0" y="0"/>
                  </a:lnTo>
                  <a:close/>
                </a:path>
              </a:pathLst>
            </a:custGeom>
            <a:solidFill>
              <a:schemeClr val="accent2"/>
            </a:solidFill>
            <a:ln w="79404" cap="flat">
              <a:noFill/>
              <a:prstDash val="solid"/>
              <a:miter/>
            </a:ln>
          </p:spPr>
          <p:txBody>
            <a:bodyPr rtlCol="0" anchor="ctr"/>
            <a:lstStyle/>
            <a:p>
              <a:endParaRPr lang="en-US" sz="900" b="0" i="0" dirty="0">
                <a:latin typeface="FS Albert Pro" panose="02000503040000020004" pitchFamily="2" charset="0"/>
              </a:endParaRPr>
            </a:p>
          </p:txBody>
        </p:sp>
        <p:sp>
          <p:nvSpPr>
            <p:cNvPr id="45" name="Rectangle 44">
              <a:extLst>
                <a:ext uri="{FF2B5EF4-FFF2-40B4-BE49-F238E27FC236}">
                  <a16:creationId xmlns:a16="http://schemas.microsoft.com/office/drawing/2014/main" id="{EA88DD36-2CD9-8D4D-A958-65EDE12890D4}"/>
                </a:ext>
              </a:extLst>
            </p:cNvPr>
            <p:cNvSpPr/>
            <p:nvPr userDrawn="1"/>
          </p:nvSpPr>
          <p:spPr>
            <a:xfrm>
              <a:off x="2685066" y="3671566"/>
              <a:ext cx="6764244" cy="7991856"/>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sp>
        <p:nvSpPr>
          <p:cNvPr id="11" name="Graphic 8">
            <a:extLst>
              <a:ext uri="{FF2B5EF4-FFF2-40B4-BE49-F238E27FC236}">
                <a16:creationId xmlns:a16="http://schemas.microsoft.com/office/drawing/2014/main" id="{9A0ECAB0-D7F0-CF48-8EBE-66130BF3E2E3}"/>
              </a:ext>
            </a:extLst>
          </p:cNvPr>
          <p:cNvSpPr/>
          <p:nvPr/>
        </p:nvSpPr>
        <p:spPr>
          <a:xfrm>
            <a:off x="-3" y="1835783"/>
            <a:ext cx="3995928" cy="3995928"/>
          </a:xfrm>
          <a:custGeom>
            <a:avLst/>
            <a:gdLst>
              <a:gd name="connsiteX0" fmla="*/ 0 w 7991856"/>
              <a:gd name="connsiteY0" fmla="*/ 0 h 7991856"/>
              <a:gd name="connsiteX1" fmla="*/ 3995928 w 7991856"/>
              <a:gd name="connsiteY1" fmla="*/ 0 h 7991856"/>
              <a:gd name="connsiteX2" fmla="*/ 7991856 w 7991856"/>
              <a:gd name="connsiteY2" fmla="*/ 3995928 h 7991856"/>
              <a:gd name="connsiteX3" fmla="*/ 7991856 w 7991856"/>
              <a:gd name="connsiteY3" fmla="*/ 3995928 h 7991856"/>
              <a:gd name="connsiteX4" fmla="*/ 3995928 w 7991856"/>
              <a:gd name="connsiteY4" fmla="*/ 7991856 h 7991856"/>
              <a:gd name="connsiteX5" fmla="*/ 0 w 7991856"/>
              <a:gd name="connsiteY5" fmla="*/ 7991856 h 7991856"/>
              <a:gd name="connsiteX6" fmla="*/ 0 w 7991856"/>
              <a:gd name="connsiteY6" fmla="*/ 7991856 h 7991856"/>
              <a:gd name="connsiteX7" fmla="*/ 0 w 7991856"/>
              <a:gd name="connsiteY7" fmla="*/ 0 h 7991856"/>
              <a:gd name="connsiteX8" fmla="*/ 0 w 7991856"/>
              <a:gd name="connsiteY8" fmla="*/ 0 h 799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1856" h="7991856">
                <a:moveTo>
                  <a:pt x="0" y="0"/>
                </a:moveTo>
                <a:lnTo>
                  <a:pt x="3995928" y="0"/>
                </a:lnTo>
                <a:cubicBezTo>
                  <a:pt x="6202815" y="0"/>
                  <a:pt x="7991856" y="1789041"/>
                  <a:pt x="7991856" y="3995928"/>
                </a:cubicBezTo>
                <a:lnTo>
                  <a:pt x="7991856" y="3995928"/>
                </a:lnTo>
                <a:cubicBezTo>
                  <a:pt x="7991856" y="6202815"/>
                  <a:pt x="6202815" y="7991856"/>
                  <a:pt x="3995928" y="7991856"/>
                </a:cubicBezTo>
                <a:lnTo>
                  <a:pt x="0" y="7991856"/>
                </a:lnTo>
                <a:lnTo>
                  <a:pt x="0" y="7991856"/>
                </a:lnTo>
                <a:lnTo>
                  <a:pt x="0" y="0"/>
                </a:lnTo>
                <a:lnTo>
                  <a:pt x="0" y="0"/>
                </a:lnTo>
                <a:close/>
              </a:path>
            </a:pathLst>
          </a:custGeom>
          <a:solidFill>
            <a:schemeClr val="accent6"/>
          </a:solidFill>
          <a:ln w="79915" cap="flat">
            <a:noFill/>
            <a:prstDash val="solid"/>
            <a:miter/>
          </a:ln>
        </p:spPr>
        <p:txBody>
          <a:bodyPr rtlCol="0" anchor="ctr"/>
          <a:lstStyle/>
          <a:p>
            <a:endParaRPr lang="en-US" sz="900" b="0" i="0" dirty="0">
              <a:latin typeface="FS Albert Pro" panose="02000503040000020004" pitchFamily="2" charset="0"/>
            </a:endParaRPr>
          </a:p>
        </p:txBody>
      </p:sp>
      <p:sp>
        <p:nvSpPr>
          <p:cNvPr id="7" name="Title 3">
            <a:extLst>
              <a:ext uri="{FF2B5EF4-FFF2-40B4-BE49-F238E27FC236}">
                <a16:creationId xmlns:a16="http://schemas.microsoft.com/office/drawing/2014/main" id="{1E95A661-3CC8-1745-87F2-2666C4749870}"/>
              </a:ext>
            </a:extLst>
          </p:cNvPr>
          <p:cNvSpPr>
            <a:spLocks noGrp="1"/>
          </p:cNvSpPr>
          <p:nvPr>
            <p:ph type="title" hasCustomPrompt="1"/>
          </p:nvPr>
        </p:nvSpPr>
        <p:spPr>
          <a:xfrm>
            <a:off x="228600" y="228600"/>
            <a:ext cx="6913114" cy="996486"/>
          </a:xfrm>
          <a:prstGeom prst="rect">
            <a:avLst/>
          </a:prstGeom>
        </p:spPr>
        <p:txBody>
          <a:bodyPr anchor="t">
            <a:noAutofit/>
          </a:bodyPr>
          <a:lstStyle>
            <a:lvl1pPr>
              <a:lnSpc>
                <a:spcPct val="90000"/>
              </a:lnSpc>
              <a:defRPr sz="2999" b="0" i="0" spc="0" baseline="0">
                <a:solidFill>
                  <a:schemeClr val="tx2"/>
                </a:solidFill>
                <a:latin typeface="FS Albert Pro Light" panose="02000503040000020004" pitchFamily="2" charset="0"/>
              </a:defRPr>
            </a:lvl1pPr>
          </a:lstStyle>
          <a:p>
            <a:r>
              <a:rPr lang="en-US" dirty="0"/>
              <a:t>Content slide. </a:t>
            </a:r>
            <a:br>
              <a:rPr lang="en-US" dirty="0"/>
            </a:br>
            <a:r>
              <a:rPr lang="en-US" dirty="0"/>
              <a:t>Lorem ipsum dolor sit </a:t>
            </a:r>
            <a:r>
              <a:rPr lang="en-US" dirty="0" err="1"/>
              <a:t>amet</a:t>
            </a:r>
            <a:r>
              <a:rPr lang="en-US" dirty="0"/>
              <a:t>.</a:t>
            </a:r>
          </a:p>
        </p:txBody>
      </p:sp>
      <p:grpSp>
        <p:nvGrpSpPr>
          <p:cNvPr id="58" name="Group 57">
            <a:extLst>
              <a:ext uri="{FF2B5EF4-FFF2-40B4-BE49-F238E27FC236}">
                <a16:creationId xmlns:a16="http://schemas.microsoft.com/office/drawing/2014/main" id="{458225AB-70A3-4D4B-85B9-C5BAECEC8824}"/>
              </a:ext>
            </a:extLst>
          </p:cNvPr>
          <p:cNvGrpSpPr/>
          <p:nvPr userDrawn="1"/>
        </p:nvGrpSpPr>
        <p:grpSpPr>
          <a:xfrm>
            <a:off x="-377" y="6309248"/>
            <a:ext cx="4183778" cy="553324"/>
            <a:chOff x="-755" y="12618496"/>
            <a:chExt cx="8367556" cy="1106648"/>
          </a:xfrm>
        </p:grpSpPr>
        <p:grpSp>
          <p:nvGrpSpPr>
            <p:cNvPr id="59" name="Group 58">
              <a:extLst>
                <a:ext uri="{FF2B5EF4-FFF2-40B4-BE49-F238E27FC236}">
                  <a16:creationId xmlns:a16="http://schemas.microsoft.com/office/drawing/2014/main" id="{E01255AD-3E2B-DC43-A005-5BB4E08D4334}"/>
                </a:ext>
              </a:extLst>
            </p:cNvPr>
            <p:cNvGrpSpPr/>
            <p:nvPr userDrawn="1"/>
          </p:nvGrpSpPr>
          <p:grpSpPr>
            <a:xfrm>
              <a:off x="1" y="12627864"/>
              <a:ext cx="8366800" cy="1097280"/>
              <a:chOff x="-58710091" y="-1"/>
              <a:chExt cx="77340167" cy="10058402"/>
            </a:xfrm>
            <a:solidFill>
              <a:schemeClr val="accent5"/>
            </a:solidFill>
          </p:grpSpPr>
          <p:pic>
            <p:nvPicPr>
              <p:cNvPr id="64" name="Graphic 63">
                <a:extLst>
                  <a:ext uri="{FF2B5EF4-FFF2-40B4-BE49-F238E27FC236}">
                    <a16:creationId xmlns:a16="http://schemas.microsoft.com/office/drawing/2014/main" id="{3E8B75EF-BA76-E74D-940C-D7594A70E3B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65" name="Rectangle 64">
                <a:extLst>
                  <a:ext uri="{FF2B5EF4-FFF2-40B4-BE49-F238E27FC236}">
                    <a16:creationId xmlns:a16="http://schemas.microsoft.com/office/drawing/2014/main" id="{F9125420-E467-C046-B407-6BD59EB55E09}"/>
                  </a:ext>
                </a:extLst>
              </p:cNvPr>
              <p:cNvSpPr/>
              <p:nvPr userDrawn="1"/>
            </p:nvSpPr>
            <p:spPr>
              <a:xfrm>
                <a:off x="-58710091" y="-1"/>
                <a:ext cx="70902098"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grpSp>
          <p:nvGrpSpPr>
            <p:cNvPr id="60" name="Group 59">
              <a:extLst>
                <a:ext uri="{FF2B5EF4-FFF2-40B4-BE49-F238E27FC236}">
                  <a16:creationId xmlns:a16="http://schemas.microsoft.com/office/drawing/2014/main" id="{1C03C68A-1210-8644-82BA-2CF22D69F8F9}"/>
                </a:ext>
              </a:extLst>
            </p:cNvPr>
            <p:cNvGrpSpPr/>
            <p:nvPr userDrawn="1"/>
          </p:nvGrpSpPr>
          <p:grpSpPr>
            <a:xfrm>
              <a:off x="-755" y="12627864"/>
              <a:ext cx="2413264" cy="1097280"/>
              <a:chOff x="-3677406" y="-1"/>
              <a:chExt cx="22307482" cy="10058402"/>
            </a:xfrm>
          </p:grpSpPr>
          <p:pic>
            <p:nvPicPr>
              <p:cNvPr id="62" name="Graphic 61">
                <a:extLst>
                  <a:ext uri="{FF2B5EF4-FFF2-40B4-BE49-F238E27FC236}">
                    <a16:creationId xmlns:a16="http://schemas.microsoft.com/office/drawing/2014/main" id="{F3952D9A-7F83-AE4B-8985-7A25A083FBC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63" name="Rectangle 62">
                <a:extLst>
                  <a:ext uri="{FF2B5EF4-FFF2-40B4-BE49-F238E27FC236}">
                    <a16:creationId xmlns:a16="http://schemas.microsoft.com/office/drawing/2014/main" id="{528C247A-5D0E-3546-A80F-04BD0185D813}"/>
                  </a:ext>
                </a:extLst>
              </p:cNvPr>
              <p:cNvSpPr/>
              <p:nvPr userDrawn="1"/>
            </p:nvSpPr>
            <p:spPr>
              <a:xfrm>
                <a:off x="-3677406" y="-1"/>
                <a:ext cx="15869404"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grpSp>
        <p:pic>
          <p:nvPicPr>
            <p:cNvPr id="61" name="Graphic 60">
              <a:extLst>
                <a:ext uri="{FF2B5EF4-FFF2-40B4-BE49-F238E27FC236}">
                  <a16:creationId xmlns:a16="http://schemas.microsoft.com/office/drawing/2014/main" id="{DDC484F3-577C-094A-95BB-83E41B407AD4}"/>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5" name="Date Placeholder 4">
            <a:extLst>
              <a:ext uri="{FF2B5EF4-FFF2-40B4-BE49-F238E27FC236}">
                <a16:creationId xmlns:a16="http://schemas.microsoft.com/office/drawing/2014/main" id="{D934FBCE-3F74-224A-A968-9CEA11AF4B95}"/>
              </a:ext>
            </a:extLst>
          </p:cNvPr>
          <p:cNvSpPr>
            <a:spLocks noGrp="1"/>
          </p:cNvSpPr>
          <p:nvPr>
            <p:ph type="dt" sz="half" idx="22"/>
          </p:nvPr>
        </p:nvSpPr>
        <p:spPr/>
        <p:txBody>
          <a:bodyPr/>
          <a:lstStyle/>
          <a:p>
            <a:endParaRPr lang="en-US" dirty="0"/>
          </a:p>
        </p:txBody>
      </p:sp>
      <p:sp>
        <p:nvSpPr>
          <p:cNvPr id="6" name="Footer Placeholder 5">
            <a:extLst>
              <a:ext uri="{FF2B5EF4-FFF2-40B4-BE49-F238E27FC236}">
                <a16:creationId xmlns:a16="http://schemas.microsoft.com/office/drawing/2014/main" id="{41B86563-A217-CB41-B047-8F1ECDAA0715}"/>
              </a:ext>
            </a:extLst>
          </p:cNvPr>
          <p:cNvSpPr>
            <a:spLocks noGrp="1"/>
          </p:cNvSpPr>
          <p:nvPr>
            <p:ph type="ftr" sz="quarter" idx="23"/>
          </p:nvPr>
        </p:nvSpPr>
        <p:spPr/>
        <p:txBody>
          <a:bodyPr/>
          <a:lstStyle/>
          <a:p>
            <a:pPr defTabSz="154751">
              <a:lnSpc>
                <a:spcPct val="120000"/>
              </a:lnSpc>
            </a:pPr>
            <a:r>
              <a:rPr lang="en-US"/>
              <a:t>AccuCath Ace™ Intravascular Catheter with BD Cue™ Needle Tracking System</a:t>
            </a:r>
            <a:endParaRPr lang="en-US" dirty="0"/>
          </a:p>
        </p:txBody>
      </p:sp>
      <p:sp>
        <p:nvSpPr>
          <p:cNvPr id="9" name="Slide Number Placeholder 8">
            <a:extLst>
              <a:ext uri="{FF2B5EF4-FFF2-40B4-BE49-F238E27FC236}">
                <a16:creationId xmlns:a16="http://schemas.microsoft.com/office/drawing/2014/main" id="{98B104BE-7FB7-8941-B3D2-FF0C399D464F}"/>
              </a:ext>
            </a:extLst>
          </p:cNvPr>
          <p:cNvSpPr>
            <a:spLocks noGrp="1"/>
          </p:cNvSpPr>
          <p:nvPr>
            <p:ph type="sldNum" sz="quarter" idx="24"/>
          </p:nvPr>
        </p:nvSpPr>
        <p:spPr/>
        <p:txBody>
          <a:bodyPr/>
          <a:lstStyle/>
          <a:p>
            <a:fld id="{86CB4B4D-7CA3-9044-876B-883B54F8677D}" type="slidenum">
              <a:rPr lang="en-US" smtClean="0"/>
              <a:pPr/>
              <a:t>‹#›</a:t>
            </a:fld>
            <a:endParaRPr lang="en-US" dirty="0"/>
          </a:p>
        </p:txBody>
      </p:sp>
      <p:sp>
        <p:nvSpPr>
          <p:cNvPr id="28" name="Text Placeholder 2">
            <a:extLst>
              <a:ext uri="{FF2B5EF4-FFF2-40B4-BE49-F238E27FC236}">
                <a16:creationId xmlns:a16="http://schemas.microsoft.com/office/drawing/2014/main" id="{08EE0B9A-D79D-D347-B7C2-9F08F5821C2E}"/>
              </a:ext>
            </a:extLst>
          </p:cNvPr>
          <p:cNvSpPr>
            <a:spLocks noGrp="1"/>
          </p:cNvSpPr>
          <p:nvPr>
            <p:ph type="body" sz="quarter" idx="10" hasCustomPrompt="1"/>
          </p:nvPr>
        </p:nvSpPr>
        <p:spPr>
          <a:xfrm>
            <a:off x="903890" y="2516312"/>
            <a:ext cx="2424113" cy="490391"/>
          </a:xfrm>
          <a:prstGeom prst="rect">
            <a:avLst/>
          </a:prstGeom>
          <a:ln w="12700">
            <a:miter lim="400000"/>
          </a:ln>
        </p:spPr>
        <p:txBody>
          <a:bodyPr lIns="50800" tIns="50800" rIns="50800" bIns="50800" anchor="ctr">
            <a:spAutoFit/>
          </a:bodyPr>
          <a:lstStyle>
            <a:lvl1pPr>
              <a:defRPr kumimoji="0" lang="en-US" sz="2100" normalizeH="0" smtClean="0">
                <a:ln>
                  <a:noFill/>
                </a:ln>
                <a:solidFill>
                  <a:srgbClr val="070A3A"/>
                </a:solidFill>
                <a:effectLst/>
                <a:sym typeface="Helvetica Neue"/>
              </a:defRPr>
            </a:lvl1pPr>
            <a:lvl2pPr>
              <a:defRPr kumimoji="0" lang="en-US" sz="1200" normalizeH="0" smtClean="0">
                <a:ln>
                  <a:noFill/>
                </a:ln>
                <a:solidFill>
                  <a:srgbClr val="5E5E5E"/>
                </a:solidFill>
                <a:effectLst/>
                <a:latin typeface="+mn-lt"/>
                <a:ea typeface="+mn-ea"/>
                <a:cs typeface="+mn-cs"/>
                <a:sym typeface="Helvetica Neue"/>
              </a:defRPr>
            </a:lvl2pPr>
            <a:lvl3pPr>
              <a:defRPr kumimoji="0" lang="en-US" sz="1200" normalizeH="0" smtClean="0">
                <a:ln>
                  <a:noFill/>
                </a:ln>
                <a:solidFill>
                  <a:srgbClr val="5E5E5E"/>
                </a:solidFill>
                <a:effectLst/>
                <a:latin typeface="+mn-lt"/>
                <a:ea typeface="+mn-ea"/>
                <a:cs typeface="+mn-cs"/>
                <a:sym typeface="Helvetica Neue"/>
              </a:defRPr>
            </a:lvl3pPr>
            <a:lvl4pPr>
              <a:defRPr kumimoji="0" lang="en-US" sz="1200" normalizeH="0" smtClean="0">
                <a:ln>
                  <a:noFill/>
                </a:ln>
                <a:solidFill>
                  <a:srgbClr val="5E5E5E"/>
                </a:solidFill>
                <a:effectLst/>
                <a:latin typeface="+mn-lt"/>
                <a:ea typeface="+mn-ea"/>
                <a:cs typeface="+mn-cs"/>
                <a:sym typeface="Helvetica Neue"/>
              </a:defRPr>
            </a:lvl4pPr>
            <a:lvl5pPr>
              <a:defRPr kumimoji="0" lang="en-US" sz="1200" normalizeH="0">
                <a:ln>
                  <a:noFill/>
                </a:ln>
                <a:solidFill>
                  <a:srgbClr val="5E5E5E"/>
                </a:solidFill>
                <a:effectLst/>
                <a:latin typeface="+mn-lt"/>
                <a:ea typeface="+mn-ea"/>
                <a:cs typeface="+mn-cs"/>
                <a:sym typeface="Helvetica Neue"/>
              </a:defRPr>
            </a:lvl5pPr>
          </a:lstStyle>
          <a:p>
            <a:pPr lvl="0" defTabSz="154751" rtl="0" fontAlgn="auto" hangingPunct="0">
              <a:lnSpc>
                <a:spcPct val="120000"/>
              </a:lnSpc>
            </a:pPr>
            <a:r>
              <a:rPr lang="en-US" dirty="0"/>
              <a:t>Sub-title</a:t>
            </a:r>
          </a:p>
        </p:txBody>
      </p:sp>
      <p:sp>
        <p:nvSpPr>
          <p:cNvPr id="29" name="Text Placeholder 2">
            <a:extLst>
              <a:ext uri="{FF2B5EF4-FFF2-40B4-BE49-F238E27FC236}">
                <a16:creationId xmlns:a16="http://schemas.microsoft.com/office/drawing/2014/main" id="{53466A08-897F-5549-8D44-3E90F7C24445}"/>
              </a:ext>
            </a:extLst>
          </p:cNvPr>
          <p:cNvSpPr>
            <a:spLocks noGrp="1"/>
          </p:cNvSpPr>
          <p:nvPr>
            <p:ph type="body" sz="quarter" idx="11" hasCustomPrompt="1"/>
          </p:nvPr>
        </p:nvSpPr>
        <p:spPr>
          <a:xfrm>
            <a:off x="8856224" y="2516312"/>
            <a:ext cx="2424113" cy="490391"/>
          </a:xfrm>
          <a:prstGeom prst="rect">
            <a:avLst/>
          </a:prstGeom>
          <a:ln w="12700">
            <a:miter lim="400000"/>
          </a:ln>
        </p:spPr>
        <p:txBody>
          <a:bodyPr lIns="50800" tIns="50800" rIns="50800" bIns="50800" anchor="ctr">
            <a:spAutoFit/>
          </a:bodyPr>
          <a:lstStyle>
            <a:lvl1pPr>
              <a:defRPr kumimoji="0" lang="en-US" sz="2100" normalizeH="0" smtClean="0">
                <a:ln>
                  <a:noFill/>
                </a:ln>
                <a:solidFill>
                  <a:schemeClr val="bg1">
                    <a:lumMod val="95000"/>
                  </a:schemeClr>
                </a:solidFill>
                <a:effectLst/>
                <a:sym typeface="Helvetica Neue"/>
              </a:defRPr>
            </a:lvl1pPr>
            <a:lvl2pPr>
              <a:defRPr kumimoji="0" lang="en-US" sz="1200" normalizeH="0" smtClean="0">
                <a:ln>
                  <a:noFill/>
                </a:ln>
                <a:solidFill>
                  <a:srgbClr val="5E5E5E"/>
                </a:solidFill>
                <a:effectLst/>
                <a:latin typeface="+mn-lt"/>
                <a:ea typeface="+mn-ea"/>
                <a:cs typeface="+mn-cs"/>
                <a:sym typeface="Helvetica Neue"/>
              </a:defRPr>
            </a:lvl2pPr>
            <a:lvl3pPr>
              <a:defRPr kumimoji="0" lang="en-US" sz="1200" normalizeH="0" smtClean="0">
                <a:ln>
                  <a:noFill/>
                </a:ln>
                <a:solidFill>
                  <a:srgbClr val="5E5E5E"/>
                </a:solidFill>
                <a:effectLst/>
                <a:latin typeface="+mn-lt"/>
                <a:ea typeface="+mn-ea"/>
                <a:cs typeface="+mn-cs"/>
                <a:sym typeface="Helvetica Neue"/>
              </a:defRPr>
            </a:lvl3pPr>
            <a:lvl4pPr>
              <a:defRPr kumimoji="0" lang="en-US" sz="1200" normalizeH="0" smtClean="0">
                <a:ln>
                  <a:noFill/>
                </a:ln>
                <a:solidFill>
                  <a:srgbClr val="5E5E5E"/>
                </a:solidFill>
                <a:effectLst/>
                <a:latin typeface="+mn-lt"/>
                <a:ea typeface="+mn-ea"/>
                <a:cs typeface="+mn-cs"/>
                <a:sym typeface="Helvetica Neue"/>
              </a:defRPr>
            </a:lvl4pPr>
            <a:lvl5pPr>
              <a:defRPr kumimoji="0" lang="en-US" sz="1200" normalizeH="0">
                <a:ln>
                  <a:noFill/>
                </a:ln>
                <a:solidFill>
                  <a:srgbClr val="5E5E5E"/>
                </a:solidFill>
                <a:effectLst/>
                <a:latin typeface="+mn-lt"/>
                <a:ea typeface="+mn-ea"/>
                <a:cs typeface="+mn-cs"/>
                <a:sym typeface="Helvetica Neue"/>
              </a:defRPr>
            </a:lvl5pPr>
          </a:lstStyle>
          <a:p>
            <a:pPr lvl="0" defTabSz="154751" rtl="0" fontAlgn="auto" hangingPunct="0">
              <a:lnSpc>
                <a:spcPct val="120000"/>
              </a:lnSpc>
            </a:pPr>
            <a:r>
              <a:rPr lang="en-US" dirty="0"/>
              <a:t>Sub-title</a:t>
            </a:r>
          </a:p>
        </p:txBody>
      </p:sp>
      <p:sp>
        <p:nvSpPr>
          <p:cNvPr id="30" name="Text Placeholder 4">
            <a:extLst>
              <a:ext uri="{FF2B5EF4-FFF2-40B4-BE49-F238E27FC236}">
                <a16:creationId xmlns:a16="http://schemas.microsoft.com/office/drawing/2014/main" id="{18A75531-CEEB-EE47-85D0-E3C5D4E9EF47}"/>
              </a:ext>
            </a:extLst>
          </p:cNvPr>
          <p:cNvSpPr>
            <a:spLocks noGrp="1"/>
          </p:cNvSpPr>
          <p:nvPr>
            <p:ph type="body" sz="quarter" idx="15" hasCustomPrompt="1"/>
          </p:nvPr>
        </p:nvSpPr>
        <p:spPr>
          <a:xfrm>
            <a:off x="903891" y="3403117"/>
            <a:ext cx="2560267" cy="1470025"/>
          </a:xfrm>
          <a:prstGeom prst="rect">
            <a:avLst/>
          </a:prstGeom>
        </p:spPr>
        <p:txBody>
          <a:bodyPr>
            <a:normAutofit/>
          </a:bodyPr>
          <a:lstStyle>
            <a:lvl1pPr>
              <a:lnSpc>
                <a:spcPct val="100000"/>
              </a:lnSpc>
              <a:defRPr sz="1800">
                <a:solidFill>
                  <a:schemeClr val="tx2"/>
                </a:solidFill>
              </a:defRPr>
            </a:lvl1pPr>
            <a:lvl2pPr>
              <a:lnSpc>
                <a:spcPct val="100000"/>
              </a:lnSpc>
              <a:defRPr sz="1800">
                <a:solidFill>
                  <a:schemeClr val="tx2"/>
                </a:solidFill>
              </a:defRPr>
            </a:lvl2pPr>
            <a:lvl3pPr>
              <a:lnSpc>
                <a:spcPct val="100000"/>
              </a:lnSpc>
              <a:defRPr sz="1800">
                <a:solidFill>
                  <a:schemeClr val="tx2"/>
                </a:solidFill>
              </a:defRPr>
            </a:lvl3pPr>
            <a:lvl4pPr>
              <a:lnSpc>
                <a:spcPct val="100000"/>
              </a:lnSpc>
              <a:defRPr sz="1800">
                <a:solidFill>
                  <a:schemeClr val="tx2"/>
                </a:solidFill>
              </a:defRPr>
            </a:lvl4pPr>
            <a:lvl5pPr>
              <a:lnSpc>
                <a:spcPct val="100000"/>
              </a:lnSpc>
              <a:defRPr sz="1800">
                <a:solidFill>
                  <a:schemeClr val="tx2"/>
                </a:solidFill>
              </a:defRPr>
            </a:lvl5pPr>
          </a:lstStyle>
          <a:p>
            <a:pPr lvl="0"/>
            <a:r>
              <a:rPr lang="en-US" dirty="0"/>
              <a:t>Lorem ipsum dolor sit </a:t>
            </a:r>
          </a:p>
          <a:p>
            <a:pPr lvl="0"/>
            <a:r>
              <a:rPr lang="en-US" dirty="0" err="1"/>
              <a:t>amet</a:t>
            </a:r>
            <a:r>
              <a:rPr lang="en-US" dirty="0"/>
              <a:t>, an minim </a:t>
            </a:r>
            <a:r>
              <a:rPr lang="en-US" dirty="0" err="1"/>
              <a:t>aeque</a:t>
            </a:r>
            <a:r>
              <a:rPr lang="en-US" dirty="0"/>
              <a:t> </a:t>
            </a:r>
          </a:p>
          <a:p>
            <a:pPr lvl="0"/>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a:t>
            </a:r>
          </a:p>
          <a:p>
            <a:pPr lvl="0"/>
            <a:r>
              <a:rPr lang="en-US" dirty="0"/>
              <a:t>facer, no </a:t>
            </a:r>
            <a:r>
              <a:rPr lang="en-US" dirty="0" err="1"/>
              <a:t>suas</a:t>
            </a:r>
            <a:r>
              <a:rPr lang="en-US" dirty="0"/>
              <a:t> ipsum.</a:t>
            </a:r>
          </a:p>
        </p:txBody>
      </p:sp>
      <p:sp>
        <p:nvSpPr>
          <p:cNvPr id="31" name="Text Placeholder 2">
            <a:extLst>
              <a:ext uri="{FF2B5EF4-FFF2-40B4-BE49-F238E27FC236}">
                <a16:creationId xmlns:a16="http://schemas.microsoft.com/office/drawing/2014/main" id="{077C3E50-9194-704B-BCF6-CAD050128A60}"/>
              </a:ext>
            </a:extLst>
          </p:cNvPr>
          <p:cNvSpPr>
            <a:spLocks noGrp="1"/>
          </p:cNvSpPr>
          <p:nvPr>
            <p:ph type="body" sz="quarter" idx="19" hasCustomPrompt="1"/>
          </p:nvPr>
        </p:nvSpPr>
        <p:spPr>
          <a:xfrm>
            <a:off x="4863330" y="2516312"/>
            <a:ext cx="2424113" cy="490391"/>
          </a:xfrm>
          <a:prstGeom prst="rect">
            <a:avLst/>
          </a:prstGeom>
          <a:ln w="12700">
            <a:miter lim="400000"/>
          </a:ln>
        </p:spPr>
        <p:txBody>
          <a:bodyPr lIns="50800" tIns="50800" rIns="50800" bIns="50800" anchor="ctr">
            <a:spAutoFit/>
          </a:bodyPr>
          <a:lstStyle>
            <a:lvl1pPr>
              <a:defRPr kumimoji="0" lang="en-US" sz="2100" normalizeH="0" smtClean="0">
                <a:ln>
                  <a:noFill/>
                </a:ln>
                <a:solidFill>
                  <a:schemeClr val="accent6"/>
                </a:solidFill>
                <a:effectLst/>
                <a:sym typeface="Helvetica Neue"/>
              </a:defRPr>
            </a:lvl1pPr>
            <a:lvl2pPr>
              <a:defRPr kumimoji="0" lang="en-US" sz="1200" normalizeH="0" smtClean="0">
                <a:ln>
                  <a:noFill/>
                </a:ln>
                <a:solidFill>
                  <a:srgbClr val="5E5E5E"/>
                </a:solidFill>
                <a:effectLst/>
                <a:latin typeface="+mn-lt"/>
                <a:ea typeface="+mn-ea"/>
                <a:cs typeface="+mn-cs"/>
                <a:sym typeface="Helvetica Neue"/>
              </a:defRPr>
            </a:lvl2pPr>
            <a:lvl3pPr>
              <a:defRPr kumimoji="0" lang="en-US" sz="1200" normalizeH="0" smtClean="0">
                <a:ln>
                  <a:noFill/>
                </a:ln>
                <a:solidFill>
                  <a:srgbClr val="5E5E5E"/>
                </a:solidFill>
                <a:effectLst/>
                <a:latin typeface="+mn-lt"/>
                <a:ea typeface="+mn-ea"/>
                <a:cs typeface="+mn-cs"/>
                <a:sym typeface="Helvetica Neue"/>
              </a:defRPr>
            </a:lvl3pPr>
            <a:lvl4pPr>
              <a:defRPr kumimoji="0" lang="en-US" sz="1200" normalizeH="0" smtClean="0">
                <a:ln>
                  <a:noFill/>
                </a:ln>
                <a:solidFill>
                  <a:srgbClr val="5E5E5E"/>
                </a:solidFill>
                <a:effectLst/>
                <a:latin typeface="+mn-lt"/>
                <a:ea typeface="+mn-ea"/>
                <a:cs typeface="+mn-cs"/>
                <a:sym typeface="Helvetica Neue"/>
              </a:defRPr>
            </a:lvl4pPr>
            <a:lvl5pPr>
              <a:defRPr kumimoji="0" lang="en-US" sz="1200" normalizeH="0">
                <a:ln>
                  <a:noFill/>
                </a:ln>
                <a:solidFill>
                  <a:srgbClr val="5E5E5E"/>
                </a:solidFill>
                <a:effectLst/>
                <a:latin typeface="+mn-lt"/>
                <a:ea typeface="+mn-ea"/>
                <a:cs typeface="+mn-cs"/>
                <a:sym typeface="Helvetica Neue"/>
              </a:defRPr>
            </a:lvl5pPr>
          </a:lstStyle>
          <a:p>
            <a:pPr lvl="0" defTabSz="154751" rtl="0" fontAlgn="auto" hangingPunct="0">
              <a:lnSpc>
                <a:spcPct val="120000"/>
              </a:lnSpc>
            </a:pPr>
            <a:r>
              <a:rPr lang="en-US" dirty="0"/>
              <a:t>Sub-title</a:t>
            </a:r>
          </a:p>
        </p:txBody>
      </p:sp>
      <p:sp>
        <p:nvSpPr>
          <p:cNvPr id="32" name="Text Placeholder 4">
            <a:extLst>
              <a:ext uri="{FF2B5EF4-FFF2-40B4-BE49-F238E27FC236}">
                <a16:creationId xmlns:a16="http://schemas.microsoft.com/office/drawing/2014/main" id="{F98AE12D-A052-1D46-97BB-E1E0A10B7D35}"/>
              </a:ext>
            </a:extLst>
          </p:cNvPr>
          <p:cNvSpPr>
            <a:spLocks noGrp="1"/>
          </p:cNvSpPr>
          <p:nvPr>
            <p:ph type="body" sz="quarter" idx="20" hasCustomPrompt="1"/>
          </p:nvPr>
        </p:nvSpPr>
        <p:spPr>
          <a:xfrm>
            <a:off x="4863330" y="3403117"/>
            <a:ext cx="2546866" cy="1470025"/>
          </a:xfrm>
          <a:prstGeom prst="rect">
            <a:avLst/>
          </a:prstGeom>
        </p:spPr>
        <p:txBody>
          <a:bodyPr>
            <a:normAutofit/>
          </a:bodyPr>
          <a:lstStyle>
            <a:lvl1pPr>
              <a:lnSpc>
                <a:spcPct val="100000"/>
              </a:lnSpc>
              <a:defRPr sz="1800">
                <a:solidFill>
                  <a:schemeClr val="accent6"/>
                </a:solidFill>
              </a:defRPr>
            </a:lvl1pPr>
            <a:lvl2pPr>
              <a:lnSpc>
                <a:spcPct val="100000"/>
              </a:lnSpc>
              <a:defRPr sz="1800">
                <a:solidFill>
                  <a:schemeClr val="tx2"/>
                </a:solidFill>
              </a:defRPr>
            </a:lvl2pPr>
            <a:lvl3pPr>
              <a:lnSpc>
                <a:spcPct val="100000"/>
              </a:lnSpc>
              <a:defRPr sz="1800">
                <a:solidFill>
                  <a:schemeClr val="tx2"/>
                </a:solidFill>
              </a:defRPr>
            </a:lvl3pPr>
            <a:lvl4pPr>
              <a:lnSpc>
                <a:spcPct val="100000"/>
              </a:lnSpc>
              <a:defRPr sz="1800">
                <a:solidFill>
                  <a:schemeClr val="tx2"/>
                </a:solidFill>
              </a:defRPr>
            </a:lvl4pPr>
            <a:lvl5pPr>
              <a:lnSpc>
                <a:spcPct val="100000"/>
              </a:lnSpc>
              <a:defRPr sz="1800">
                <a:solidFill>
                  <a:schemeClr val="tx2"/>
                </a:solidFill>
              </a:defRPr>
            </a:lvl5pPr>
          </a:lstStyle>
          <a:p>
            <a:pPr lvl="0"/>
            <a:r>
              <a:rPr lang="en-US" dirty="0"/>
              <a:t>Lorem ipsum dolor sit </a:t>
            </a:r>
          </a:p>
          <a:p>
            <a:pPr lvl="0"/>
            <a:r>
              <a:rPr lang="en-US" dirty="0" err="1"/>
              <a:t>amet</a:t>
            </a:r>
            <a:r>
              <a:rPr lang="en-US" dirty="0"/>
              <a:t>, an minim </a:t>
            </a:r>
            <a:r>
              <a:rPr lang="en-US" dirty="0" err="1"/>
              <a:t>aeque</a:t>
            </a:r>
            <a:r>
              <a:rPr lang="en-US" dirty="0"/>
              <a:t> </a:t>
            </a:r>
          </a:p>
          <a:p>
            <a:pPr lvl="0"/>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a:t>
            </a:r>
          </a:p>
          <a:p>
            <a:pPr lvl="0"/>
            <a:r>
              <a:rPr lang="en-US" dirty="0"/>
              <a:t>facer, no </a:t>
            </a:r>
            <a:r>
              <a:rPr lang="en-US" dirty="0" err="1"/>
              <a:t>suas</a:t>
            </a:r>
            <a:r>
              <a:rPr lang="en-US" dirty="0"/>
              <a:t> ipsum.</a:t>
            </a:r>
          </a:p>
        </p:txBody>
      </p:sp>
      <p:sp>
        <p:nvSpPr>
          <p:cNvPr id="33" name="Text Placeholder 4">
            <a:extLst>
              <a:ext uri="{FF2B5EF4-FFF2-40B4-BE49-F238E27FC236}">
                <a16:creationId xmlns:a16="http://schemas.microsoft.com/office/drawing/2014/main" id="{20AE8195-2735-FE4F-8497-F5874AAEC2F4}"/>
              </a:ext>
            </a:extLst>
          </p:cNvPr>
          <p:cNvSpPr>
            <a:spLocks noGrp="1"/>
          </p:cNvSpPr>
          <p:nvPr>
            <p:ph type="body" sz="quarter" idx="21" hasCustomPrompt="1"/>
          </p:nvPr>
        </p:nvSpPr>
        <p:spPr>
          <a:xfrm>
            <a:off x="8856223" y="3403117"/>
            <a:ext cx="2608067" cy="1470025"/>
          </a:xfrm>
          <a:prstGeom prst="rect">
            <a:avLst/>
          </a:prstGeom>
        </p:spPr>
        <p:txBody>
          <a:bodyPr>
            <a:normAutofit/>
          </a:bodyPr>
          <a:lstStyle>
            <a:lvl1pPr>
              <a:lnSpc>
                <a:spcPct val="100000"/>
              </a:lnSpc>
              <a:defRPr sz="1800">
                <a:solidFill>
                  <a:schemeClr val="accent6"/>
                </a:solidFill>
              </a:defRPr>
            </a:lvl1pPr>
            <a:lvl2pPr>
              <a:lnSpc>
                <a:spcPct val="100000"/>
              </a:lnSpc>
              <a:defRPr sz="1800">
                <a:solidFill>
                  <a:schemeClr val="tx2"/>
                </a:solidFill>
              </a:defRPr>
            </a:lvl2pPr>
            <a:lvl3pPr>
              <a:lnSpc>
                <a:spcPct val="100000"/>
              </a:lnSpc>
              <a:defRPr sz="1800">
                <a:solidFill>
                  <a:schemeClr val="tx2"/>
                </a:solidFill>
              </a:defRPr>
            </a:lvl3pPr>
            <a:lvl4pPr>
              <a:lnSpc>
                <a:spcPct val="100000"/>
              </a:lnSpc>
              <a:defRPr sz="1800">
                <a:solidFill>
                  <a:schemeClr val="tx2"/>
                </a:solidFill>
              </a:defRPr>
            </a:lvl4pPr>
            <a:lvl5pPr>
              <a:lnSpc>
                <a:spcPct val="100000"/>
              </a:lnSpc>
              <a:defRPr sz="1800">
                <a:solidFill>
                  <a:schemeClr val="tx2"/>
                </a:solidFill>
              </a:defRPr>
            </a:lvl5pPr>
          </a:lstStyle>
          <a:p>
            <a:pPr lvl="0"/>
            <a:r>
              <a:rPr lang="en-US" dirty="0"/>
              <a:t>Lorem ipsum dolor sit </a:t>
            </a:r>
          </a:p>
          <a:p>
            <a:pPr lvl="0"/>
            <a:r>
              <a:rPr lang="en-US" dirty="0" err="1"/>
              <a:t>amet</a:t>
            </a:r>
            <a:r>
              <a:rPr lang="en-US" dirty="0"/>
              <a:t>, an minim </a:t>
            </a:r>
            <a:r>
              <a:rPr lang="en-US" dirty="0" err="1"/>
              <a:t>aeque</a:t>
            </a:r>
            <a:r>
              <a:rPr lang="en-US" dirty="0"/>
              <a:t> </a:t>
            </a:r>
          </a:p>
          <a:p>
            <a:pPr lvl="0"/>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a:t>
            </a:r>
          </a:p>
        </p:txBody>
      </p:sp>
    </p:spTree>
    <p:extLst>
      <p:ext uri="{BB962C8B-B14F-4D97-AF65-F5344CB8AC3E}">
        <p14:creationId xmlns:p14="http://schemas.microsoft.com/office/powerpoint/2010/main" val="970986103"/>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Photo layout 1&#10;(without logo)">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0"/>
            <a:ext cx="12192000" cy="6858000"/>
          </a:xfrm>
          <a:prstGeom prst="rect">
            <a:avLst/>
          </a:prstGeom>
        </p:spPr>
        <p:txBody>
          <a:bodyPr anchor="ctr"/>
          <a:lstStyle>
            <a:lvl1pPr marL="0" indent="0" algn="ctr">
              <a:buFontTx/>
              <a:buNone/>
              <a:defRPr sz="1600" b="0" i="1" baseline="0">
                <a:latin typeface="Verdana"/>
                <a:cs typeface="Verdana"/>
              </a:defRPr>
            </a:lvl1pPr>
          </a:lstStyle>
          <a:p>
            <a:pPr lvl="0"/>
            <a:r>
              <a:rPr lang="en-US" noProof="0"/>
              <a:t>Click icon to add picture</a:t>
            </a:r>
            <a:endParaRPr lang="en-US" noProof="0" dirty="0"/>
          </a:p>
        </p:txBody>
      </p:sp>
      <p:sp>
        <p:nvSpPr>
          <p:cNvPr id="7" name="Slide Number Placeholder 1"/>
          <p:cNvSpPr txBox="1">
            <a:spLocks/>
          </p:cNvSpPr>
          <p:nvPr userDrawn="1"/>
        </p:nvSpPr>
        <p:spPr>
          <a:xfrm>
            <a:off x="0" y="6151873"/>
            <a:ext cx="693853" cy="597408"/>
          </a:xfrm>
          <a:prstGeom prst="rect">
            <a:avLst/>
          </a:prstGeom>
        </p:spPr>
        <p:txBody>
          <a:bodyPr vert="horz" lIns="121920" tIns="60960" rIns="121920" bIns="60960" rtlCol="0" anchor="ctr"/>
          <a:lstStyle>
            <a:defPPr>
              <a:defRPr lang="en-US"/>
            </a:defPPr>
            <a:lvl1pPr algn="ctr" defTabSz="457200" rtl="0" fontAlgn="base">
              <a:spcBef>
                <a:spcPct val="0"/>
              </a:spcBef>
              <a:spcAft>
                <a:spcPct val="0"/>
              </a:spcAft>
              <a:defRPr sz="600" kern="1200">
                <a:solidFill>
                  <a:srgbClr val="8C8C8E"/>
                </a:solidFill>
                <a:latin typeface="Verdana"/>
                <a:ea typeface="ＭＳ Ｐゴシック" charset="0"/>
                <a:cs typeface="Verdana"/>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fld id="{78EB43C4-7051-7042-93B5-8C0653444BA6}" type="slidenum">
              <a:rPr lang="en-US" sz="133" baseline="-25000" smtClean="0"/>
              <a:pPr/>
              <a:t>‹#›</a:t>
            </a:fld>
            <a:endParaRPr lang="en-US" sz="133" baseline="-25000" dirty="0"/>
          </a:p>
        </p:txBody>
      </p:sp>
      <p:sp>
        <p:nvSpPr>
          <p:cNvPr id="6" name="Subtitle 2">
            <a:extLst>
              <a:ext uri="{FF2B5EF4-FFF2-40B4-BE49-F238E27FC236}">
                <a16:creationId xmlns:a16="http://schemas.microsoft.com/office/drawing/2014/main" id="{97E123F6-4FDC-F342-BC49-FDBB2512C955}"/>
              </a:ext>
            </a:extLst>
          </p:cNvPr>
          <p:cNvSpPr txBox="1">
            <a:spLocks/>
          </p:cNvSpPr>
          <p:nvPr userDrawn="1"/>
        </p:nvSpPr>
        <p:spPr>
          <a:xfrm>
            <a:off x="602864" y="6367403"/>
            <a:ext cx="8534400" cy="234088"/>
          </a:xfrm>
          <a:prstGeom prst="rect">
            <a:avLst/>
          </a:prstGeom>
        </p:spPr>
        <p:txBody>
          <a:bodyPr anchor="b" anchorCtr="0"/>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indent="0" algn="l" defTabSz="609585" rtl="0" eaLnBrk="1" fontAlgn="auto" latinLnBrk="0" hangingPunct="1">
              <a:lnSpc>
                <a:spcPct val="100000"/>
              </a:lnSpc>
              <a:spcBef>
                <a:spcPct val="20000"/>
              </a:spcBef>
              <a:spcAft>
                <a:spcPts val="0"/>
              </a:spcAft>
              <a:buClrTx/>
              <a:buSzTx/>
              <a:buFont typeface="Arial"/>
              <a:buNone/>
              <a:tabLst/>
              <a:defRPr/>
            </a:pPr>
            <a:endParaRPr lang="en-US" sz="1067" i="0" dirty="0">
              <a:solidFill>
                <a:schemeClr val="tx1"/>
              </a:solidFill>
              <a:latin typeface="Verdana"/>
              <a:cs typeface="Verdana"/>
            </a:endParaRPr>
          </a:p>
        </p:txBody>
      </p:sp>
    </p:spTree>
    <p:extLst>
      <p:ext uri="{BB962C8B-B14F-4D97-AF65-F5344CB8AC3E}">
        <p14:creationId xmlns:p14="http://schemas.microsoft.com/office/powerpoint/2010/main" val="18981908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3 Text Shapes (Blue footer)">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76A3AFC-584C-004E-86F8-37028DBD2B8E}"/>
              </a:ext>
            </a:extLst>
          </p:cNvPr>
          <p:cNvGrpSpPr/>
          <p:nvPr userDrawn="1"/>
        </p:nvGrpSpPr>
        <p:grpSpPr>
          <a:xfrm>
            <a:off x="5196220" y="1835783"/>
            <a:ext cx="6804894" cy="3995928"/>
            <a:chOff x="10392441" y="3671566"/>
            <a:chExt cx="13609788" cy="7991856"/>
          </a:xfrm>
        </p:grpSpPr>
        <p:sp>
          <p:nvSpPr>
            <p:cNvPr id="43" name="Graphic 24">
              <a:extLst>
                <a:ext uri="{FF2B5EF4-FFF2-40B4-BE49-F238E27FC236}">
                  <a16:creationId xmlns:a16="http://schemas.microsoft.com/office/drawing/2014/main" id="{F47837A7-4503-5541-9934-0AD0B8E09801}"/>
                </a:ext>
              </a:extLst>
            </p:cNvPr>
            <p:cNvSpPr/>
            <p:nvPr userDrawn="1"/>
          </p:nvSpPr>
          <p:spPr>
            <a:xfrm>
              <a:off x="15264466" y="3671566"/>
              <a:ext cx="8737763" cy="7991856"/>
            </a:xfrm>
            <a:custGeom>
              <a:avLst/>
              <a:gdLst>
                <a:gd name="connsiteX0" fmla="*/ 0 w 8737763"/>
                <a:gd name="connsiteY0" fmla="*/ 0 h 7991856"/>
                <a:gd name="connsiteX1" fmla="*/ 4766053 w 8737763"/>
                <a:gd name="connsiteY1" fmla="*/ 0 h 7991856"/>
                <a:gd name="connsiteX2" fmla="*/ 8737763 w 8737763"/>
                <a:gd name="connsiteY2" fmla="*/ 3995928 h 7991856"/>
                <a:gd name="connsiteX3" fmla="*/ 8737763 w 8737763"/>
                <a:gd name="connsiteY3" fmla="*/ 3995928 h 7991856"/>
                <a:gd name="connsiteX4" fmla="*/ 4766053 w 8737763"/>
                <a:gd name="connsiteY4" fmla="*/ 7991856 h 7991856"/>
                <a:gd name="connsiteX5" fmla="*/ 0 w 8737763"/>
                <a:gd name="connsiteY5" fmla="*/ 7991856 h 7991856"/>
                <a:gd name="connsiteX6" fmla="*/ 0 w 8737763"/>
                <a:gd name="connsiteY6" fmla="*/ 7991856 h 7991856"/>
                <a:gd name="connsiteX7" fmla="*/ 0 w 8737763"/>
                <a:gd name="connsiteY7" fmla="*/ 0 h 7991856"/>
                <a:gd name="connsiteX8" fmla="*/ 0 w 8737763"/>
                <a:gd name="connsiteY8" fmla="*/ 0 h 799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7763" h="7991856">
                  <a:moveTo>
                    <a:pt x="0" y="0"/>
                  </a:moveTo>
                  <a:lnTo>
                    <a:pt x="4766053" y="0"/>
                  </a:lnTo>
                  <a:cubicBezTo>
                    <a:pt x="6959565" y="0"/>
                    <a:pt x="8737763" y="1789041"/>
                    <a:pt x="8737763" y="3995928"/>
                  </a:cubicBezTo>
                  <a:lnTo>
                    <a:pt x="8737763" y="3995928"/>
                  </a:lnTo>
                  <a:cubicBezTo>
                    <a:pt x="8737763" y="6202815"/>
                    <a:pt x="6959565" y="7991856"/>
                    <a:pt x="4766053" y="7991856"/>
                  </a:cubicBezTo>
                  <a:lnTo>
                    <a:pt x="0" y="7991856"/>
                  </a:lnTo>
                  <a:lnTo>
                    <a:pt x="0" y="7991856"/>
                  </a:lnTo>
                  <a:lnTo>
                    <a:pt x="0" y="0"/>
                  </a:lnTo>
                  <a:lnTo>
                    <a:pt x="0" y="0"/>
                  </a:lnTo>
                  <a:close/>
                </a:path>
              </a:pathLst>
            </a:custGeom>
            <a:solidFill>
              <a:schemeClr val="accent1"/>
            </a:solidFill>
            <a:ln w="79404" cap="flat">
              <a:noFill/>
              <a:prstDash val="solid"/>
              <a:miter/>
            </a:ln>
          </p:spPr>
          <p:txBody>
            <a:bodyPr rtlCol="0" anchor="ctr"/>
            <a:lstStyle/>
            <a:p>
              <a:endParaRPr lang="en-US" sz="900" b="0" i="0" dirty="0">
                <a:latin typeface="FS Albert Pro" panose="02000503040000020004" pitchFamily="2" charset="0"/>
              </a:endParaRPr>
            </a:p>
          </p:txBody>
        </p:sp>
        <p:sp>
          <p:nvSpPr>
            <p:cNvPr id="41" name="Rectangle 40">
              <a:extLst>
                <a:ext uri="{FF2B5EF4-FFF2-40B4-BE49-F238E27FC236}">
                  <a16:creationId xmlns:a16="http://schemas.microsoft.com/office/drawing/2014/main" id="{9B4A397E-F1C2-804B-832B-3FA51BFBE1E5}"/>
                </a:ext>
              </a:extLst>
            </p:cNvPr>
            <p:cNvSpPr/>
            <p:nvPr userDrawn="1"/>
          </p:nvSpPr>
          <p:spPr>
            <a:xfrm>
              <a:off x="10392441" y="3671566"/>
              <a:ext cx="5755777" cy="7991856"/>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16" name="Group 15">
            <a:extLst>
              <a:ext uri="{FF2B5EF4-FFF2-40B4-BE49-F238E27FC236}">
                <a16:creationId xmlns:a16="http://schemas.microsoft.com/office/drawing/2014/main" id="{E1BE8A6D-645E-D647-85E2-9E125B86EA29}"/>
              </a:ext>
            </a:extLst>
          </p:cNvPr>
          <p:cNvGrpSpPr/>
          <p:nvPr userDrawn="1"/>
        </p:nvGrpSpPr>
        <p:grpSpPr>
          <a:xfrm>
            <a:off x="1342533" y="1835783"/>
            <a:ext cx="6962071" cy="3995928"/>
            <a:chOff x="2685066" y="3671566"/>
            <a:chExt cx="13924142" cy="7991856"/>
          </a:xfrm>
        </p:grpSpPr>
        <p:sp>
          <p:nvSpPr>
            <p:cNvPr id="42" name="Graphic 24">
              <a:extLst>
                <a:ext uri="{FF2B5EF4-FFF2-40B4-BE49-F238E27FC236}">
                  <a16:creationId xmlns:a16="http://schemas.microsoft.com/office/drawing/2014/main" id="{F8014638-4596-2A47-939C-F558A1E1B440}"/>
                </a:ext>
              </a:extLst>
            </p:cNvPr>
            <p:cNvSpPr/>
            <p:nvPr userDrawn="1"/>
          </p:nvSpPr>
          <p:spPr>
            <a:xfrm>
              <a:off x="7871445" y="3671566"/>
              <a:ext cx="8737763" cy="7991856"/>
            </a:xfrm>
            <a:custGeom>
              <a:avLst/>
              <a:gdLst>
                <a:gd name="connsiteX0" fmla="*/ 0 w 8737763"/>
                <a:gd name="connsiteY0" fmla="*/ 0 h 7991856"/>
                <a:gd name="connsiteX1" fmla="*/ 4766053 w 8737763"/>
                <a:gd name="connsiteY1" fmla="*/ 0 h 7991856"/>
                <a:gd name="connsiteX2" fmla="*/ 8737763 w 8737763"/>
                <a:gd name="connsiteY2" fmla="*/ 3995928 h 7991856"/>
                <a:gd name="connsiteX3" fmla="*/ 8737763 w 8737763"/>
                <a:gd name="connsiteY3" fmla="*/ 3995928 h 7991856"/>
                <a:gd name="connsiteX4" fmla="*/ 4766053 w 8737763"/>
                <a:gd name="connsiteY4" fmla="*/ 7991856 h 7991856"/>
                <a:gd name="connsiteX5" fmla="*/ 0 w 8737763"/>
                <a:gd name="connsiteY5" fmla="*/ 7991856 h 7991856"/>
                <a:gd name="connsiteX6" fmla="*/ 0 w 8737763"/>
                <a:gd name="connsiteY6" fmla="*/ 7991856 h 7991856"/>
                <a:gd name="connsiteX7" fmla="*/ 0 w 8737763"/>
                <a:gd name="connsiteY7" fmla="*/ 0 h 7991856"/>
                <a:gd name="connsiteX8" fmla="*/ 0 w 8737763"/>
                <a:gd name="connsiteY8" fmla="*/ 0 h 799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7763" h="7991856">
                  <a:moveTo>
                    <a:pt x="0" y="0"/>
                  </a:moveTo>
                  <a:lnTo>
                    <a:pt x="4766053" y="0"/>
                  </a:lnTo>
                  <a:cubicBezTo>
                    <a:pt x="6959565" y="0"/>
                    <a:pt x="8737763" y="1789041"/>
                    <a:pt x="8737763" y="3995928"/>
                  </a:cubicBezTo>
                  <a:lnTo>
                    <a:pt x="8737763" y="3995928"/>
                  </a:lnTo>
                  <a:cubicBezTo>
                    <a:pt x="8737763" y="6202815"/>
                    <a:pt x="6959565" y="7991856"/>
                    <a:pt x="4766053" y="7991856"/>
                  </a:cubicBezTo>
                  <a:lnTo>
                    <a:pt x="0" y="7991856"/>
                  </a:lnTo>
                  <a:lnTo>
                    <a:pt x="0" y="7991856"/>
                  </a:lnTo>
                  <a:lnTo>
                    <a:pt x="0" y="0"/>
                  </a:lnTo>
                  <a:lnTo>
                    <a:pt x="0" y="0"/>
                  </a:lnTo>
                  <a:close/>
                </a:path>
              </a:pathLst>
            </a:custGeom>
            <a:solidFill>
              <a:schemeClr val="accent2"/>
            </a:solidFill>
            <a:ln w="79404" cap="flat">
              <a:noFill/>
              <a:prstDash val="solid"/>
              <a:miter/>
            </a:ln>
          </p:spPr>
          <p:txBody>
            <a:bodyPr rtlCol="0" anchor="ctr"/>
            <a:lstStyle/>
            <a:p>
              <a:endParaRPr lang="en-US" sz="900" b="0" i="0" dirty="0">
                <a:latin typeface="FS Albert Pro" panose="02000503040000020004" pitchFamily="2" charset="0"/>
              </a:endParaRPr>
            </a:p>
          </p:txBody>
        </p:sp>
        <p:sp>
          <p:nvSpPr>
            <p:cNvPr id="45" name="Rectangle 44">
              <a:extLst>
                <a:ext uri="{FF2B5EF4-FFF2-40B4-BE49-F238E27FC236}">
                  <a16:creationId xmlns:a16="http://schemas.microsoft.com/office/drawing/2014/main" id="{EA88DD36-2CD9-8D4D-A958-65EDE12890D4}"/>
                </a:ext>
              </a:extLst>
            </p:cNvPr>
            <p:cNvSpPr/>
            <p:nvPr userDrawn="1"/>
          </p:nvSpPr>
          <p:spPr>
            <a:xfrm>
              <a:off x="2685066" y="3671566"/>
              <a:ext cx="6764244" cy="7991856"/>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sp>
        <p:nvSpPr>
          <p:cNvPr id="11" name="Graphic 8">
            <a:extLst>
              <a:ext uri="{FF2B5EF4-FFF2-40B4-BE49-F238E27FC236}">
                <a16:creationId xmlns:a16="http://schemas.microsoft.com/office/drawing/2014/main" id="{9A0ECAB0-D7F0-CF48-8EBE-66130BF3E2E3}"/>
              </a:ext>
            </a:extLst>
          </p:cNvPr>
          <p:cNvSpPr/>
          <p:nvPr/>
        </p:nvSpPr>
        <p:spPr>
          <a:xfrm>
            <a:off x="-3" y="1835783"/>
            <a:ext cx="3995928" cy="3995928"/>
          </a:xfrm>
          <a:custGeom>
            <a:avLst/>
            <a:gdLst>
              <a:gd name="connsiteX0" fmla="*/ 0 w 7991856"/>
              <a:gd name="connsiteY0" fmla="*/ 0 h 7991856"/>
              <a:gd name="connsiteX1" fmla="*/ 3995928 w 7991856"/>
              <a:gd name="connsiteY1" fmla="*/ 0 h 7991856"/>
              <a:gd name="connsiteX2" fmla="*/ 7991856 w 7991856"/>
              <a:gd name="connsiteY2" fmla="*/ 3995928 h 7991856"/>
              <a:gd name="connsiteX3" fmla="*/ 7991856 w 7991856"/>
              <a:gd name="connsiteY3" fmla="*/ 3995928 h 7991856"/>
              <a:gd name="connsiteX4" fmla="*/ 3995928 w 7991856"/>
              <a:gd name="connsiteY4" fmla="*/ 7991856 h 7991856"/>
              <a:gd name="connsiteX5" fmla="*/ 0 w 7991856"/>
              <a:gd name="connsiteY5" fmla="*/ 7991856 h 7991856"/>
              <a:gd name="connsiteX6" fmla="*/ 0 w 7991856"/>
              <a:gd name="connsiteY6" fmla="*/ 7991856 h 7991856"/>
              <a:gd name="connsiteX7" fmla="*/ 0 w 7991856"/>
              <a:gd name="connsiteY7" fmla="*/ 0 h 7991856"/>
              <a:gd name="connsiteX8" fmla="*/ 0 w 7991856"/>
              <a:gd name="connsiteY8" fmla="*/ 0 h 799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1856" h="7991856">
                <a:moveTo>
                  <a:pt x="0" y="0"/>
                </a:moveTo>
                <a:lnTo>
                  <a:pt x="3995928" y="0"/>
                </a:lnTo>
                <a:cubicBezTo>
                  <a:pt x="6202815" y="0"/>
                  <a:pt x="7991856" y="1789041"/>
                  <a:pt x="7991856" y="3995928"/>
                </a:cubicBezTo>
                <a:lnTo>
                  <a:pt x="7991856" y="3995928"/>
                </a:lnTo>
                <a:cubicBezTo>
                  <a:pt x="7991856" y="6202815"/>
                  <a:pt x="6202815" y="7991856"/>
                  <a:pt x="3995928" y="7991856"/>
                </a:cubicBezTo>
                <a:lnTo>
                  <a:pt x="0" y="7991856"/>
                </a:lnTo>
                <a:lnTo>
                  <a:pt x="0" y="7991856"/>
                </a:lnTo>
                <a:lnTo>
                  <a:pt x="0" y="0"/>
                </a:lnTo>
                <a:lnTo>
                  <a:pt x="0" y="0"/>
                </a:lnTo>
                <a:close/>
              </a:path>
            </a:pathLst>
          </a:custGeom>
          <a:solidFill>
            <a:schemeClr val="accent6"/>
          </a:solidFill>
          <a:ln w="79915" cap="flat">
            <a:noFill/>
            <a:prstDash val="solid"/>
            <a:miter/>
          </a:ln>
        </p:spPr>
        <p:txBody>
          <a:bodyPr rtlCol="0" anchor="ctr"/>
          <a:lstStyle/>
          <a:p>
            <a:endParaRPr lang="en-US" sz="900" b="0" i="0" dirty="0">
              <a:latin typeface="FS Albert Pro" panose="02000503040000020004" pitchFamily="2" charset="0"/>
            </a:endParaRPr>
          </a:p>
        </p:txBody>
      </p:sp>
      <p:sp>
        <p:nvSpPr>
          <p:cNvPr id="7" name="Title 3">
            <a:extLst>
              <a:ext uri="{FF2B5EF4-FFF2-40B4-BE49-F238E27FC236}">
                <a16:creationId xmlns:a16="http://schemas.microsoft.com/office/drawing/2014/main" id="{1E95A661-3CC8-1745-87F2-2666C4749870}"/>
              </a:ext>
            </a:extLst>
          </p:cNvPr>
          <p:cNvSpPr>
            <a:spLocks noGrp="1"/>
          </p:cNvSpPr>
          <p:nvPr>
            <p:ph type="title" hasCustomPrompt="1"/>
          </p:nvPr>
        </p:nvSpPr>
        <p:spPr>
          <a:xfrm>
            <a:off x="228600" y="228600"/>
            <a:ext cx="6913114" cy="996486"/>
          </a:xfrm>
          <a:prstGeom prst="rect">
            <a:avLst/>
          </a:prstGeom>
        </p:spPr>
        <p:txBody>
          <a:bodyPr anchor="t">
            <a:noAutofit/>
          </a:bodyPr>
          <a:lstStyle>
            <a:lvl1pPr>
              <a:lnSpc>
                <a:spcPct val="90000"/>
              </a:lnSpc>
              <a:defRPr sz="2999" b="0" i="0" spc="0" baseline="0">
                <a:solidFill>
                  <a:schemeClr val="tx2"/>
                </a:solidFill>
                <a:latin typeface="FS Albert Pro Light" panose="02000503040000020004" pitchFamily="2" charset="0"/>
              </a:defRPr>
            </a:lvl1pPr>
          </a:lstStyle>
          <a:p>
            <a:r>
              <a:rPr lang="en-US" dirty="0"/>
              <a:t>Content slide. </a:t>
            </a:r>
            <a:br>
              <a:rPr lang="en-US" dirty="0"/>
            </a:br>
            <a:r>
              <a:rPr lang="en-US" dirty="0"/>
              <a:t>Lorem ipsum dolor sit </a:t>
            </a:r>
            <a:r>
              <a:rPr lang="en-US" dirty="0" err="1"/>
              <a:t>amet</a:t>
            </a:r>
            <a:r>
              <a:rPr lang="en-US" dirty="0"/>
              <a:t>.</a:t>
            </a:r>
          </a:p>
        </p:txBody>
      </p:sp>
      <p:grpSp>
        <p:nvGrpSpPr>
          <p:cNvPr id="49" name="Group 48">
            <a:extLst>
              <a:ext uri="{FF2B5EF4-FFF2-40B4-BE49-F238E27FC236}">
                <a16:creationId xmlns:a16="http://schemas.microsoft.com/office/drawing/2014/main" id="{5F3CF31A-1A50-FD49-8E41-EE1871268684}"/>
              </a:ext>
            </a:extLst>
          </p:cNvPr>
          <p:cNvGrpSpPr/>
          <p:nvPr userDrawn="1"/>
        </p:nvGrpSpPr>
        <p:grpSpPr>
          <a:xfrm>
            <a:off x="-377" y="6309248"/>
            <a:ext cx="4183778" cy="553324"/>
            <a:chOff x="-755" y="12618496"/>
            <a:chExt cx="8367556" cy="1106648"/>
          </a:xfrm>
        </p:grpSpPr>
        <p:grpSp>
          <p:nvGrpSpPr>
            <p:cNvPr id="50" name="Group 49">
              <a:extLst>
                <a:ext uri="{FF2B5EF4-FFF2-40B4-BE49-F238E27FC236}">
                  <a16:creationId xmlns:a16="http://schemas.microsoft.com/office/drawing/2014/main" id="{728A00C7-21C4-AD40-9645-A6AC8B587D10}"/>
                </a:ext>
              </a:extLst>
            </p:cNvPr>
            <p:cNvGrpSpPr/>
            <p:nvPr userDrawn="1"/>
          </p:nvGrpSpPr>
          <p:grpSpPr>
            <a:xfrm>
              <a:off x="1" y="12627864"/>
              <a:ext cx="8366800" cy="1097280"/>
              <a:chOff x="-58710091" y="-1"/>
              <a:chExt cx="77340167" cy="10058402"/>
            </a:xfrm>
            <a:solidFill>
              <a:schemeClr val="accent5"/>
            </a:solidFill>
          </p:grpSpPr>
          <p:pic>
            <p:nvPicPr>
              <p:cNvPr id="55" name="Graphic 54">
                <a:extLst>
                  <a:ext uri="{FF2B5EF4-FFF2-40B4-BE49-F238E27FC236}">
                    <a16:creationId xmlns:a16="http://schemas.microsoft.com/office/drawing/2014/main" id="{412FC4FE-A478-ED4F-8C0B-643824EA34F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56" name="Rectangle 55">
                <a:extLst>
                  <a:ext uri="{FF2B5EF4-FFF2-40B4-BE49-F238E27FC236}">
                    <a16:creationId xmlns:a16="http://schemas.microsoft.com/office/drawing/2014/main" id="{2E7C4FFA-AF38-2041-8392-89B6F7F48FE3}"/>
                  </a:ext>
                </a:extLst>
              </p:cNvPr>
              <p:cNvSpPr/>
              <p:nvPr userDrawn="1"/>
            </p:nvSpPr>
            <p:spPr>
              <a:xfrm>
                <a:off x="-58710091" y="-1"/>
                <a:ext cx="70902098"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51" name="Group 50">
              <a:extLst>
                <a:ext uri="{FF2B5EF4-FFF2-40B4-BE49-F238E27FC236}">
                  <a16:creationId xmlns:a16="http://schemas.microsoft.com/office/drawing/2014/main" id="{1D4458C6-1ED5-6844-89C6-3A80142F0E16}"/>
                </a:ext>
              </a:extLst>
            </p:cNvPr>
            <p:cNvGrpSpPr/>
            <p:nvPr userDrawn="1"/>
          </p:nvGrpSpPr>
          <p:grpSpPr>
            <a:xfrm>
              <a:off x="-755" y="12627864"/>
              <a:ext cx="2413264" cy="1097280"/>
              <a:chOff x="-3677406" y="-1"/>
              <a:chExt cx="22307482" cy="10058402"/>
            </a:xfrm>
          </p:grpSpPr>
          <p:pic>
            <p:nvPicPr>
              <p:cNvPr id="53" name="Graphic 52">
                <a:extLst>
                  <a:ext uri="{FF2B5EF4-FFF2-40B4-BE49-F238E27FC236}">
                    <a16:creationId xmlns:a16="http://schemas.microsoft.com/office/drawing/2014/main" id="{5D50236B-4E8E-AF47-A347-37284717DEF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54" name="Rectangle 53">
                <a:extLst>
                  <a:ext uri="{FF2B5EF4-FFF2-40B4-BE49-F238E27FC236}">
                    <a16:creationId xmlns:a16="http://schemas.microsoft.com/office/drawing/2014/main" id="{62ABCCF2-0DAF-0B40-86DC-9EF75F508714}"/>
                  </a:ext>
                </a:extLst>
              </p:cNvPr>
              <p:cNvSpPr/>
              <p:nvPr userDrawn="1"/>
            </p:nvSpPr>
            <p:spPr>
              <a:xfrm>
                <a:off x="-3677406" y="-1"/>
                <a:ext cx="15869404" cy="10058402"/>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52" name="Graphic 51">
              <a:extLst>
                <a:ext uri="{FF2B5EF4-FFF2-40B4-BE49-F238E27FC236}">
                  <a16:creationId xmlns:a16="http://schemas.microsoft.com/office/drawing/2014/main" id="{23FAF17C-9EC4-4544-86FA-35FC63D09AF7}"/>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4" name="Date Placeholder 3">
            <a:extLst>
              <a:ext uri="{FF2B5EF4-FFF2-40B4-BE49-F238E27FC236}">
                <a16:creationId xmlns:a16="http://schemas.microsoft.com/office/drawing/2014/main" id="{FD71ECBC-0FA4-384F-9EBB-634631BDD6C8}"/>
              </a:ext>
            </a:extLst>
          </p:cNvPr>
          <p:cNvSpPr>
            <a:spLocks noGrp="1"/>
          </p:cNvSpPr>
          <p:nvPr>
            <p:ph type="dt" sz="half" idx="22"/>
          </p:nvPr>
        </p:nvSpPr>
        <p:spPr/>
        <p:txBody>
          <a:bodyPr/>
          <a:lstStyle>
            <a:lvl1pPr>
              <a:defRPr>
                <a:solidFill>
                  <a:schemeClr val="bg1"/>
                </a:solidFill>
              </a:defRPr>
            </a:lvl1pPr>
          </a:lstStyle>
          <a:p>
            <a:endParaRPr lang="en-US" dirty="0"/>
          </a:p>
        </p:txBody>
      </p:sp>
      <p:sp>
        <p:nvSpPr>
          <p:cNvPr id="5" name="Footer Placeholder 4">
            <a:extLst>
              <a:ext uri="{FF2B5EF4-FFF2-40B4-BE49-F238E27FC236}">
                <a16:creationId xmlns:a16="http://schemas.microsoft.com/office/drawing/2014/main" id="{57442A41-BE93-0E41-BD30-11225D82A42D}"/>
              </a:ext>
            </a:extLst>
          </p:cNvPr>
          <p:cNvSpPr>
            <a:spLocks noGrp="1"/>
          </p:cNvSpPr>
          <p:nvPr>
            <p:ph type="ftr" sz="quarter" idx="23"/>
          </p:nvPr>
        </p:nvSpPr>
        <p:spPr/>
        <p:txBody>
          <a:bodyPr/>
          <a:lstStyle>
            <a:lvl1pPr>
              <a:defRPr>
                <a:solidFill>
                  <a:schemeClr val="bg1"/>
                </a:solidFill>
              </a:defRPr>
            </a:lvl1pPr>
          </a:lstStyle>
          <a:p>
            <a:pPr defTabSz="154751">
              <a:lnSpc>
                <a:spcPct val="120000"/>
              </a:lnSpc>
            </a:pPr>
            <a:r>
              <a:rPr lang="en-US"/>
              <a:t>AccuCath Ace™ Intravascular Catheter with BD Cue™ Needle Tracking System</a:t>
            </a:r>
            <a:endParaRPr lang="en-US" dirty="0"/>
          </a:p>
        </p:txBody>
      </p:sp>
      <p:sp>
        <p:nvSpPr>
          <p:cNvPr id="6" name="Slide Number Placeholder 5">
            <a:extLst>
              <a:ext uri="{FF2B5EF4-FFF2-40B4-BE49-F238E27FC236}">
                <a16:creationId xmlns:a16="http://schemas.microsoft.com/office/drawing/2014/main" id="{600A1655-325C-F446-AC74-83E1E5AE5830}"/>
              </a:ext>
            </a:extLst>
          </p:cNvPr>
          <p:cNvSpPr>
            <a:spLocks noGrp="1"/>
          </p:cNvSpPr>
          <p:nvPr>
            <p:ph type="sldNum" sz="quarter" idx="24"/>
          </p:nvPr>
        </p:nvSpPr>
        <p:spPr/>
        <p:txBody>
          <a:bodyPr/>
          <a:lstStyle/>
          <a:p>
            <a:fld id="{86CB4B4D-7CA3-9044-876B-883B54F8677D}" type="slidenum">
              <a:rPr lang="en-US" smtClean="0"/>
              <a:pPr/>
              <a:t>‹#›</a:t>
            </a:fld>
            <a:endParaRPr lang="en-US" dirty="0"/>
          </a:p>
        </p:txBody>
      </p:sp>
      <p:sp>
        <p:nvSpPr>
          <p:cNvPr id="28" name="Text Placeholder 2">
            <a:extLst>
              <a:ext uri="{FF2B5EF4-FFF2-40B4-BE49-F238E27FC236}">
                <a16:creationId xmlns:a16="http://schemas.microsoft.com/office/drawing/2014/main" id="{C423BE95-3BCF-5248-B9AE-3BCE7716A119}"/>
              </a:ext>
            </a:extLst>
          </p:cNvPr>
          <p:cNvSpPr>
            <a:spLocks noGrp="1"/>
          </p:cNvSpPr>
          <p:nvPr>
            <p:ph type="body" sz="quarter" idx="10" hasCustomPrompt="1"/>
          </p:nvPr>
        </p:nvSpPr>
        <p:spPr>
          <a:xfrm>
            <a:off x="903890" y="2516312"/>
            <a:ext cx="2424113" cy="490391"/>
          </a:xfrm>
          <a:prstGeom prst="rect">
            <a:avLst/>
          </a:prstGeom>
          <a:ln w="12700">
            <a:miter lim="400000"/>
          </a:ln>
        </p:spPr>
        <p:txBody>
          <a:bodyPr lIns="50800" tIns="50800" rIns="50800" bIns="50800" anchor="ctr">
            <a:spAutoFit/>
          </a:bodyPr>
          <a:lstStyle>
            <a:lvl1pPr>
              <a:defRPr kumimoji="0" lang="en-US" sz="2100" normalizeH="0" smtClean="0">
                <a:ln>
                  <a:noFill/>
                </a:ln>
                <a:solidFill>
                  <a:srgbClr val="070A3A"/>
                </a:solidFill>
                <a:effectLst/>
                <a:sym typeface="Helvetica Neue"/>
              </a:defRPr>
            </a:lvl1pPr>
            <a:lvl2pPr>
              <a:defRPr kumimoji="0" lang="en-US" sz="1200" normalizeH="0" smtClean="0">
                <a:ln>
                  <a:noFill/>
                </a:ln>
                <a:solidFill>
                  <a:srgbClr val="5E5E5E"/>
                </a:solidFill>
                <a:effectLst/>
                <a:latin typeface="+mn-lt"/>
                <a:ea typeface="+mn-ea"/>
                <a:cs typeface="+mn-cs"/>
                <a:sym typeface="Helvetica Neue"/>
              </a:defRPr>
            </a:lvl2pPr>
            <a:lvl3pPr>
              <a:defRPr kumimoji="0" lang="en-US" sz="1200" normalizeH="0" smtClean="0">
                <a:ln>
                  <a:noFill/>
                </a:ln>
                <a:solidFill>
                  <a:srgbClr val="5E5E5E"/>
                </a:solidFill>
                <a:effectLst/>
                <a:latin typeface="+mn-lt"/>
                <a:ea typeface="+mn-ea"/>
                <a:cs typeface="+mn-cs"/>
                <a:sym typeface="Helvetica Neue"/>
              </a:defRPr>
            </a:lvl3pPr>
            <a:lvl4pPr>
              <a:defRPr kumimoji="0" lang="en-US" sz="1200" normalizeH="0" smtClean="0">
                <a:ln>
                  <a:noFill/>
                </a:ln>
                <a:solidFill>
                  <a:srgbClr val="5E5E5E"/>
                </a:solidFill>
                <a:effectLst/>
                <a:latin typeface="+mn-lt"/>
                <a:ea typeface="+mn-ea"/>
                <a:cs typeface="+mn-cs"/>
                <a:sym typeface="Helvetica Neue"/>
              </a:defRPr>
            </a:lvl4pPr>
            <a:lvl5pPr>
              <a:defRPr kumimoji="0" lang="en-US" sz="1200" normalizeH="0">
                <a:ln>
                  <a:noFill/>
                </a:ln>
                <a:solidFill>
                  <a:srgbClr val="5E5E5E"/>
                </a:solidFill>
                <a:effectLst/>
                <a:latin typeface="+mn-lt"/>
                <a:ea typeface="+mn-ea"/>
                <a:cs typeface="+mn-cs"/>
                <a:sym typeface="Helvetica Neue"/>
              </a:defRPr>
            </a:lvl5pPr>
          </a:lstStyle>
          <a:p>
            <a:pPr lvl="0" defTabSz="154751" rtl="0" fontAlgn="auto" hangingPunct="0">
              <a:lnSpc>
                <a:spcPct val="120000"/>
              </a:lnSpc>
            </a:pPr>
            <a:r>
              <a:rPr lang="en-US" dirty="0"/>
              <a:t>Sub-title</a:t>
            </a:r>
          </a:p>
        </p:txBody>
      </p:sp>
      <p:sp>
        <p:nvSpPr>
          <p:cNvPr id="29" name="Text Placeholder 2">
            <a:extLst>
              <a:ext uri="{FF2B5EF4-FFF2-40B4-BE49-F238E27FC236}">
                <a16:creationId xmlns:a16="http://schemas.microsoft.com/office/drawing/2014/main" id="{5B2A5BDF-503F-4748-B7DF-76E3FCF80292}"/>
              </a:ext>
            </a:extLst>
          </p:cNvPr>
          <p:cNvSpPr>
            <a:spLocks noGrp="1"/>
          </p:cNvSpPr>
          <p:nvPr>
            <p:ph type="body" sz="quarter" idx="11" hasCustomPrompt="1"/>
          </p:nvPr>
        </p:nvSpPr>
        <p:spPr>
          <a:xfrm>
            <a:off x="8856224" y="2516312"/>
            <a:ext cx="2424113" cy="490391"/>
          </a:xfrm>
          <a:prstGeom prst="rect">
            <a:avLst/>
          </a:prstGeom>
          <a:ln w="12700">
            <a:miter lim="400000"/>
          </a:ln>
        </p:spPr>
        <p:txBody>
          <a:bodyPr lIns="50800" tIns="50800" rIns="50800" bIns="50800" anchor="ctr">
            <a:spAutoFit/>
          </a:bodyPr>
          <a:lstStyle>
            <a:lvl1pPr>
              <a:defRPr kumimoji="0" lang="en-US" sz="2100" normalizeH="0" smtClean="0">
                <a:ln>
                  <a:noFill/>
                </a:ln>
                <a:solidFill>
                  <a:schemeClr val="bg1">
                    <a:lumMod val="95000"/>
                  </a:schemeClr>
                </a:solidFill>
                <a:effectLst/>
                <a:sym typeface="Helvetica Neue"/>
              </a:defRPr>
            </a:lvl1pPr>
            <a:lvl2pPr>
              <a:defRPr kumimoji="0" lang="en-US" sz="1200" normalizeH="0" smtClean="0">
                <a:ln>
                  <a:noFill/>
                </a:ln>
                <a:solidFill>
                  <a:srgbClr val="5E5E5E"/>
                </a:solidFill>
                <a:effectLst/>
                <a:latin typeface="+mn-lt"/>
                <a:ea typeface="+mn-ea"/>
                <a:cs typeface="+mn-cs"/>
                <a:sym typeface="Helvetica Neue"/>
              </a:defRPr>
            </a:lvl2pPr>
            <a:lvl3pPr>
              <a:defRPr kumimoji="0" lang="en-US" sz="1200" normalizeH="0" smtClean="0">
                <a:ln>
                  <a:noFill/>
                </a:ln>
                <a:solidFill>
                  <a:srgbClr val="5E5E5E"/>
                </a:solidFill>
                <a:effectLst/>
                <a:latin typeface="+mn-lt"/>
                <a:ea typeface="+mn-ea"/>
                <a:cs typeface="+mn-cs"/>
                <a:sym typeface="Helvetica Neue"/>
              </a:defRPr>
            </a:lvl3pPr>
            <a:lvl4pPr>
              <a:defRPr kumimoji="0" lang="en-US" sz="1200" normalizeH="0" smtClean="0">
                <a:ln>
                  <a:noFill/>
                </a:ln>
                <a:solidFill>
                  <a:srgbClr val="5E5E5E"/>
                </a:solidFill>
                <a:effectLst/>
                <a:latin typeface="+mn-lt"/>
                <a:ea typeface="+mn-ea"/>
                <a:cs typeface="+mn-cs"/>
                <a:sym typeface="Helvetica Neue"/>
              </a:defRPr>
            </a:lvl4pPr>
            <a:lvl5pPr>
              <a:defRPr kumimoji="0" lang="en-US" sz="1200" normalizeH="0">
                <a:ln>
                  <a:noFill/>
                </a:ln>
                <a:solidFill>
                  <a:srgbClr val="5E5E5E"/>
                </a:solidFill>
                <a:effectLst/>
                <a:latin typeface="+mn-lt"/>
                <a:ea typeface="+mn-ea"/>
                <a:cs typeface="+mn-cs"/>
                <a:sym typeface="Helvetica Neue"/>
              </a:defRPr>
            </a:lvl5pPr>
          </a:lstStyle>
          <a:p>
            <a:pPr lvl="0" defTabSz="154751" rtl="0" fontAlgn="auto" hangingPunct="0">
              <a:lnSpc>
                <a:spcPct val="120000"/>
              </a:lnSpc>
            </a:pPr>
            <a:r>
              <a:rPr lang="en-US" dirty="0"/>
              <a:t>Sub-title</a:t>
            </a:r>
          </a:p>
        </p:txBody>
      </p:sp>
      <p:sp>
        <p:nvSpPr>
          <p:cNvPr id="30" name="Text Placeholder 4">
            <a:extLst>
              <a:ext uri="{FF2B5EF4-FFF2-40B4-BE49-F238E27FC236}">
                <a16:creationId xmlns:a16="http://schemas.microsoft.com/office/drawing/2014/main" id="{356656E5-4884-E641-8EA9-7B41F4B81A49}"/>
              </a:ext>
            </a:extLst>
          </p:cNvPr>
          <p:cNvSpPr>
            <a:spLocks noGrp="1"/>
          </p:cNvSpPr>
          <p:nvPr>
            <p:ph type="body" sz="quarter" idx="15" hasCustomPrompt="1"/>
          </p:nvPr>
        </p:nvSpPr>
        <p:spPr>
          <a:xfrm>
            <a:off x="903891" y="3403117"/>
            <a:ext cx="2560267" cy="1470025"/>
          </a:xfrm>
          <a:prstGeom prst="rect">
            <a:avLst/>
          </a:prstGeom>
        </p:spPr>
        <p:txBody>
          <a:bodyPr>
            <a:normAutofit/>
          </a:bodyPr>
          <a:lstStyle>
            <a:lvl1pPr>
              <a:lnSpc>
                <a:spcPct val="100000"/>
              </a:lnSpc>
              <a:defRPr sz="1800">
                <a:solidFill>
                  <a:schemeClr val="tx2"/>
                </a:solidFill>
              </a:defRPr>
            </a:lvl1pPr>
            <a:lvl2pPr>
              <a:lnSpc>
                <a:spcPct val="100000"/>
              </a:lnSpc>
              <a:defRPr sz="1800">
                <a:solidFill>
                  <a:schemeClr val="tx2"/>
                </a:solidFill>
              </a:defRPr>
            </a:lvl2pPr>
            <a:lvl3pPr>
              <a:lnSpc>
                <a:spcPct val="100000"/>
              </a:lnSpc>
              <a:defRPr sz="1800">
                <a:solidFill>
                  <a:schemeClr val="tx2"/>
                </a:solidFill>
              </a:defRPr>
            </a:lvl3pPr>
            <a:lvl4pPr>
              <a:lnSpc>
                <a:spcPct val="100000"/>
              </a:lnSpc>
              <a:defRPr sz="1800">
                <a:solidFill>
                  <a:schemeClr val="tx2"/>
                </a:solidFill>
              </a:defRPr>
            </a:lvl4pPr>
            <a:lvl5pPr>
              <a:lnSpc>
                <a:spcPct val="100000"/>
              </a:lnSpc>
              <a:defRPr sz="1800">
                <a:solidFill>
                  <a:schemeClr val="tx2"/>
                </a:solidFill>
              </a:defRPr>
            </a:lvl5pPr>
          </a:lstStyle>
          <a:p>
            <a:pPr lvl="0"/>
            <a:r>
              <a:rPr lang="en-US" dirty="0"/>
              <a:t>Lorem ipsum dolor sit </a:t>
            </a:r>
          </a:p>
          <a:p>
            <a:pPr lvl="0"/>
            <a:r>
              <a:rPr lang="en-US" dirty="0" err="1"/>
              <a:t>amet</a:t>
            </a:r>
            <a:r>
              <a:rPr lang="en-US" dirty="0"/>
              <a:t>, an minim </a:t>
            </a:r>
            <a:r>
              <a:rPr lang="en-US" dirty="0" err="1"/>
              <a:t>aeque</a:t>
            </a:r>
            <a:r>
              <a:rPr lang="en-US" dirty="0"/>
              <a:t> </a:t>
            </a:r>
          </a:p>
          <a:p>
            <a:pPr lvl="0"/>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a:t>
            </a:r>
          </a:p>
          <a:p>
            <a:pPr lvl="0"/>
            <a:r>
              <a:rPr lang="en-US" dirty="0"/>
              <a:t>facer, no </a:t>
            </a:r>
            <a:r>
              <a:rPr lang="en-US" dirty="0" err="1"/>
              <a:t>suas</a:t>
            </a:r>
            <a:r>
              <a:rPr lang="en-US" dirty="0"/>
              <a:t> ipsum.</a:t>
            </a:r>
          </a:p>
        </p:txBody>
      </p:sp>
      <p:sp>
        <p:nvSpPr>
          <p:cNvPr id="31" name="Text Placeholder 2">
            <a:extLst>
              <a:ext uri="{FF2B5EF4-FFF2-40B4-BE49-F238E27FC236}">
                <a16:creationId xmlns:a16="http://schemas.microsoft.com/office/drawing/2014/main" id="{C5F14E70-CA4F-2347-A5CF-AF47ADC38FE8}"/>
              </a:ext>
            </a:extLst>
          </p:cNvPr>
          <p:cNvSpPr>
            <a:spLocks noGrp="1"/>
          </p:cNvSpPr>
          <p:nvPr>
            <p:ph type="body" sz="quarter" idx="19" hasCustomPrompt="1"/>
          </p:nvPr>
        </p:nvSpPr>
        <p:spPr>
          <a:xfrm>
            <a:off x="4863330" y="2516312"/>
            <a:ext cx="2424113" cy="490391"/>
          </a:xfrm>
          <a:prstGeom prst="rect">
            <a:avLst/>
          </a:prstGeom>
          <a:ln w="12700">
            <a:miter lim="400000"/>
          </a:ln>
        </p:spPr>
        <p:txBody>
          <a:bodyPr lIns="50800" tIns="50800" rIns="50800" bIns="50800" anchor="ctr">
            <a:spAutoFit/>
          </a:bodyPr>
          <a:lstStyle>
            <a:lvl1pPr>
              <a:defRPr kumimoji="0" lang="en-US" sz="2100" normalizeH="0" smtClean="0">
                <a:ln>
                  <a:noFill/>
                </a:ln>
                <a:solidFill>
                  <a:schemeClr val="accent6"/>
                </a:solidFill>
                <a:effectLst/>
                <a:sym typeface="Helvetica Neue"/>
              </a:defRPr>
            </a:lvl1pPr>
            <a:lvl2pPr>
              <a:defRPr kumimoji="0" lang="en-US" sz="1200" normalizeH="0" smtClean="0">
                <a:ln>
                  <a:noFill/>
                </a:ln>
                <a:solidFill>
                  <a:srgbClr val="5E5E5E"/>
                </a:solidFill>
                <a:effectLst/>
                <a:latin typeface="+mn-lt"/>
                <a:ea typeface="+mn-ea"/>
                <a:cs typeface="+mn-cs"/>
                <a:sym typeface="Helvetica Neue"/>
              </a:defRPr>
            </a:lvl2pPr>
            <a:lvl3pPr>
              <a:defRPr kumimoji="0" lang="en-US" sz="1200" normalizeH="0" smtClean="0">
                <a:ln>
                  <a:noFill/>
                </a:ln>
                <a:solidFill>
                  <a:srgbClr val="5E5E5E"/>
                </a:solidFill>
                <a:effectLst/>
                <a:latin typeface="+mn-lt"/>
                <a:ea typeface="+mn-ea"/>
                <a:cs typeface="+mn-cs"/>
                <a:sym typeface="Helvetica Neue"/>
              </a:defRPr>
            </a:lvl3pPr>
            <a:lvl4pPr>
              <a:defRPr kumimoji="0" lang="en-US" sz="1200" normalizeH="0" smtClean="0">
                <a:ln>
                  <a:noFill/>
                </a:ln>
                <a:solidFill>
                  <a:srgbClr val="5E5E5E"/>
                </a:solidFill>
                <a:effectLst/>
                <a:latin typeface="+mn-lt"/>
                <a:ea typeface="+mn-ea"/>
                <a:cs typeface="+mn-cs"/>
                <a:sym typeface="Helvetica Neue"/>
              </a:defRPr>
            </a:lvl4pPr>
            <a:lvl5pPr>
              <a:defRPr kumimoji="0" lang="en-US" sz="1200" normalizeH="0">
                <a:ln>
                  <a:noFill/>
                </a:ln>
                <a:solidFill>
                  <a:srgbClr val="5E5E5E"/>
                </a:solidFill>
                <a:effectLst/>
                <a:latin typeface="+mn-lt"/>
                <a:ea typeface="+mn-ea"/>
                <a:cs typeface="+mn-cs"/>
                <a:sym typeface="Helvetica Neue"/>
              </a:defRPr>
            </a:lvl5pPr>
          </a:lstStyle>
          <a:p>
            <a:pPr lvl="0" defTabSz="154751" rtl="0" fontAlgn="auto" hangingPunct="0">
              <a:lnSpc>
                <a:spcPct val="120000"/>
              </a:lnSpc>
            </a:pPr>
            <a:r>
              <a:rPr lang="en-US" dirty="0"/>
              <a:t>Sub-title</a:t>
            </a:r>
          </a:p>
        </p:txBody>
      </p:sp>
      <p:sp>
        <p:nvSpPr>
          <p:cNvPr id="32" name="Text Placeholder 4">
            <a:extLst>
              <a:ext uri="{FF2B5EF4-FFF2-40B4-BE49-F238E27FC236}">
                <a16:creationId xmlns:a16="http://schemas.microsoft.com/office/drawing/2014/main" id="{B9D11928-ED1E-B04F-824D-DAF2DF197E23}"/>
              </a:ext>
            </a:extLst>
          </p:cNvPr>
          <p:cNvSpPr>
            <a:spLocks noGrp="1"/>
          </p:cNvSpPr>
          <p:nvPr>
            <p:ph type="body" sz="quarter" idx="20" hasCustomPrompt="1"/>
          </p:nvPr>
        </p:nvSpPr>
        <p:spPr>
          <a:xfrm>
            <a:off x="4863330" y="3403117"/>
            <a:ext cx="2546866" cy="1470025"/>
          </a:xfrm>
          <a:prstGeom prst="rect">
            <a:avLst/>
          </a:prstGeom>
        </p:spPr>
        <p:txBody>
          <a:bodyPr>
            <a:normAutofit/>
          </a:bodyPr>
          <a:lstStyle>
            <a:lvl1pPr>
              <a:lnSpc>
                <a:spcPct val="100000"/>
              </a:lnSpc>
              <a:defRPr sz="1800">
                <a:solidFill>
                  <a:schemeClr val="accent6"/>
                </a:solidFill>
              </a:defRPr>
            </a:lvl1pPr>
            <a:lvl2pPr>
              <a:lnSpc>
                <a:spcPct val="100000"/>
              </a:lnSpc>
              <a:defRPr sz="1800">
                <a:solidFill>
                  <a:schemeClr val="tx2"/>
                </a:solidFill>
              </a:defRPr>
            </a:lvl2pPr>
            <a:lvl3pPr>
              <a:lnSpc>
                <a:spcPct val="100000"/>
              </a:lnSpc>
              <a:defRPr sz="1800">
                <a:solidFill>
                  <a:schemeClr val="tx2"/>
                </a:solidFill>
              </a:defRPr>
            </a:lvl3pPr>
            <a:lvl4pPr>
              <a:lnSpc>
                <a:spcPct val="100000"/>
              </a:lnSpc>
              <a:defRPr sz="1800">
                <a:solidFill>
                  <a:schemeClr val="tx2"/>
                </a:solidFill>
              </a:defRPr>
            </a:lvl4pPr>
            <a:lvl5pPr>
              <a:lnSpc>
                <a:spcPct val="100000"/>
              </a:lnSpc>
              <a:defRPr sz="1800">
                <a:solidFill>
                  <a:schemeClr val="tx2"/>
                </a:solidFill>
              </a:defRPr>
            </a:lvl5pPr>
          </a:lstStyle>
          <a:p>
            <a:pPr lvl="0"/>
            <a:r>
              <a:rPr lang="en-US" dirty="0"/>
              <a:t>Lorem ipsum dolor sit </a:t>
            </a:r>
          </a:p>
          <a:p>
            <a:pPr lvl="0"/>
            <a:r>
              <a:rPr lang="en-US" dirty="0" err="1"/>
              <a:t>amet</a:t>
            </a:r>
            <a:r>
              <a:rPr lang="en-US" dirty="0"/>
              <a:t>, an minim </a:t>
            </a:r>
            <a:r>
              <a:rPr lang="en-US" dirty="0" err="1"/>
              <a:t>aeque</a:t>
            </a:r>
            <a:r>
              <a:rPr lang="en-US" dirty="0"/>
              <a:t> </a:t>
            </a:r>
          </a:p>
          <a:p>
            <a:pPr lvl="0"/>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a:t>
            </a:r>
          </a:p>
          <a:p>
            <a:pPr lvl="0"/>
            <a:r>
              <a:rPr lang="en-US" dirty="0"/>
              <a:t>facer, no </a:t>
            </a:r>
            <a:r>
              <a:rPr lang="en-US" dirty="0" err="1"/>
              <a:t>suas</a:t>
            </a:r>
            <a:r>
              <a:rPr lang="en-US" dirty="0"/>
              <a:t> ipsum.</a:t>
            </a:r>
          </a:p>
        </p:txBody>
      </p:sp>
      <p:sp>
        <p:nvSpPr>
          <p:cNvPr id="33" name="Text Placeholder 4">
            <a:extLst>
              <a:ext uri="{FF2B5EF4-FFF2-40B4-BE49-F238E27FC236}">
                <a16:creationId xmlns:a16="http://schemas.microsoft.com/office/drawing/2014/main" id="{875E0117-6E33-714C-A050-F6C0B7E6E920}"/>
              </a:ext>
            </a:extLst>
          </p:cNvPr>
          <p:cNvSpPr>
            <a:spLocks noGrp="1"/>
          </p:cNvSpPr>
          <p:nvPr>
            <p:ph type="body" sz="quarter" idx="21" hasCustomPrompt="1"/>
          </p:nvPr>
        </p:nvSpPr>
        <p:spPr>
          <a:xfrm>
            <a:off x="8856223" y="3403117"/>
            <a:ext cx="2608067" cy="1470025"/>
          </a:xfrm>
          <a:prstGeom prst="rect">
            <a:avLst/>
          </a:prstGeom>
        </p:spPr>
        <p:txBody>
          <a:bodyPr>
            <a:normAutofit/>
          </a:bodyPr>
          <a:lstStyle>
            <a:lvl1pPr>
              <a:lnSpc>
                <a:spcPct val="100000"/>
              </a:lnSpc>
              <a:defRPr sz="1800">
                <a:solidFill>
                  <a:schemeClr val="accent6"/>
                </a:solidFill>
              </a:defRPr>
            </a:lvl1pPr>
            <a:lvl2pPr>
              <a:lnSpc>
                <a:spcPct val="100000"/>
              </a:lnSpc>
              <a:defRPr sz="1800">
                <a:solidFill>
                  <a:schemeClr val="tx2"/>
                </a:solidFill>
              </a:defRPr>
            </a:lvl2pPr>
            <a:lvl3pPr>
              <a:lnSpc>
                <a:spcPct val="100000"/>
              </a:lnSpc>
              <a:defRPr sz="1800">
                <a:solidFill>
                  <a:schemeClr val="tx2"/>
                </a:solidFill>
              </a:defRPr>
            </a:lvl3pPr>
            <a:lvl4pPr>
              <a:lnSpc>
                <a:spcPct val="100000"/>
              </a:lnSpc>
              <a:defRPr sz="1800">
                <a:solidFill>
                  <a:schemeClr val="tx2"/>
                </a:solidFill>
              </a:defRPr>
            </a:lvl4pPr>
            <a:lvl5pPr>
              <a:lnSpc>
                <a:spcPct val="100000"/>
              </a:lnSpc>
              <a:defRPr sz="1800">
                <a:solidFill>
                  <a:schemeClr val="tx2"/>
                </a:solidFill>
              </a:defRPr>
            </a:lvl5pPr>
          </a:lstStyle>
          <a:p>
            <a:pPr lvl="0"/>
            <a:r>
              <a:rPr lang="en-US" dirty="0"/>
              <a:t>Lorem ipsum dolor sit </a:t>
            </a:r>
          </a:p>
          <a:p>
            <a:pPr lvl="0"/>
            <a:r>
              <a:rPr lang="en-US" dirty="0" err="1"/>
              <a:t>amet</a:t>
            </a:r>
            <a:r>
              <a:rPr lang="en-US" dirty="0"/>
              <a:t>, an minim </a:t>
            </a:r>
            <a:r>
              <a:rPr lang="en-US" dirty="0" err="1"/>
              <a:t>aeque</a:t>
            </a:r>
            <a:r>
              <a:rPr lang="en-US" dirty="0"/>
              <a:t> </a:t>
            </a:r>
          </a:p>
          <a:p>
            <a:pPr lvl="0"/>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a:t>
            </a:r>
          </a:p>
        </p:txBody>
      </p:sp>
    </p:spTree>
    <p:extLst>
      <p:ext uri="{BB962C8B-B14F-4D97-AF65-F5344CB8AC3E}">
        <p14:creationId xmlns:p14="http://schemas.microsoft.com/office/powerpoint/2010/main" val="1082886365"/>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3 Text Shapes (Ultraviolet footer)">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76A3AFC-584C-004E-86F8-37028DBD2B8E}"/>
              </a:ext>
            </a:extLst>
          </p:cNvPr>
          <p:cNvGrpSpPr/>
          <p:nvPr userDrawn="1"/>
        </p:nvGrpSpPr>
        <p:grpSpPr>
          <a:xfrm>
            <a:off x="5196220" y="1835783"/>
            <a:ext cx="6804894" cy="3995928"/>
            <a:chOff x="10392441" y="3671566"/>
            <a:chExt cx="13609788" cy="7991856"/>
          </a:xfrm>
        </p:grpSpPr>
        <p:sp>
          <p:nvSpPr>
            <p:cNvPr id="43" name="Graphic 24">
              <a:extLst>
                <a:ext uri="{FF2B5EF4-FFF2-40B4-BE49-F238E27FC236}">
                  <a16:creationId xmlns:a16="http://schemas.microsoft.com/office/drawing/2014/main" id="{F47837A7-4503-5541-9934-0AD0B8E09801}"/>
                </a:ext>
              </a:extLst>
            </p:cNvPr>
            <p:cNvSpPr/>
            <p:nvPr userDrawn="1"/>
          </p:nvSpPr>
          <p:spPr>
            <a:xfrm>
              <a:off x="15264466" y="3671566"/>
              <a:ext cx="8737763" cy="7991856"/>
            </a:xfrm>
            <a:custGeom>
              <a:avLst/>
              <a:gdLst>
                <a:gd name="connsiteX0" fmla="*/ 0 w 8737763"/>
                <a:gd name="connsiteY0" fmla="*/ 0 h 7991856"/>
                <a:gd name="connsiteX1" fmla="*/ 4766053 w 8737763"/>
                <a:gd name="connsiteY1" fmla="*/ 0 h 7991856"/>
                <a:gd name="connsiteX2" fmla="*/ 8737763 w 8737763"/>
                <a:gd name="connsiteY2" fmla="*/ 3995928 h 7991856"/>
                <a:gd name="connsiteX3" fmla="*/ 8737763 w 8737763"/>
                <a:gd name="connsiteY3" fmla="*/ 3995928 h 7991856"/>
                <a:gd name="connsiteX4" fmla="*/ 4766053 w 8737763"/>
                <a:gd name="connsiteY4" fmla="*/ 7991856 h 7991856"/>
                <a:gd name="connsiteX5" fmla="*/ 0 w 8737763"/>
                <a:gd name="connsiteY5" fmla="*/ 7991856 h 7991856"/>
                <a:gd name="connsiteX6" fmla="*/ 0 w 8737763"/>
                <a:gd name="connsiteY6" fmla="*/ 7991856 h 7991856"/>
                <a:gd name="connsiteX7" fmla="*/ 0 w 8737763"/>
                <a:gd name="connsiteY7" fmla="*/ 0 h 7991856"/>
                <a:gd name="connsiteX8" fmla="*/ 0 w 8737763"/>
                <a:gd name="connsiteY8" fmla="*/ 0 h 799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7763" h="7991856">
                  <a:moveTo>
                    <a:pt x="0" y="0"/>
                  </a:moveTo>
                  <a:lnTo>
                    <a:pt x="4766053" y="0"/>
                  </a:lnTo>
                  <a:cubicBezTo>
                    <a:pt x="6959565" y="0"/>
                    <a:pt x="8737763" y="1789041"/>
                    <a:pt x="8737763" y="3995928"/>
                  </a:cubicBezTo>
                  <a:lnTo>
                    <a:pt x="8737763" y="3995928"/>
                  </a:lnTo>
                  <a:cubicBezTo>
                    <a:pt x="8737763" y="6202815"/>
                    <a:pt x="6959565" y="7991856"/>
                    <a:pt x="4766053" y="7991856"/>
                  </a:cubicBezTo>
                  <a:lnTo>
                    <a:pt x="0" y="7991856"/>
                  </a:lnTo>
                  <a:lnTo>
                    <a:pt x="0" y="7991856"/>
                  </a:lnTo>
                  <a:lnTo>
                    <a:pt x="0" y="0"/>
                  </a:lnTo>
                  <a:lnTo>
                    <a:pt x="0" y="0"/>
                  </a:lnTo>
                  <a:close/>
                </a:path>
              </a:pathLst>
            </a:custGeom>
            <a:solidFill>
              <a:schemeClr val="accent1"/>
            </a:solidFill>
            <a:ln w="79404" cap="flat">
              <a:noFill/>
              <a:prstDash val="solid"/>
              <a:miter/>
            </a:ln>
          </p:spPr>
          <p:txBody>
            <a:bodyPr rtlCol="0" anchor="ctr"/>
            <a:lstStyle/>
            <a:p>
              <a:endParaRPr lang="en-US" sz="900" b="0" i="0" dirty="0">
                <a:latin typeface="FS Albert Pro" panose="02000503040000020004" pitchFamily="2" charset="0"/>
              </a:endParaRPr>
            </a:p>
          </p:txBody>
        </p:sp>
        <p:sp>
          <p:nvSpPr>
            <p:cNvPr id="41" name="Rectangle 40">
              <a:extLst>
                <a:ext uri="{FF2B5EF4-FFF2-40B4-BE49-F238E27FC236}">
                  <a16:creationId xmlns:a16="http://schemas.microsoft.com/office/drawing/2014/main" id="{9B4A397E-F1C2-804B-832B-3FA51BFBE1E5}"/>
                </a:ext>
              </a:extLst>
            </p:cNvPr>
            <p:cNvSpPr/>
            <p:nvPr userDrawn="1"/>
          </p:nvSpPr>
          <p:spPr>
            <a:xfrm>
              <a:off x="10392441" y="3671566"/>
              <a:ext cx="5755777" cy="7991856"/>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16" name="Group 15">
            <a:extLst>
              <a:ext uri="{FF2B5EF4-FFF2-40B4-BE49-F238E27FC236}">
                <a16:creationId xmlns:a16="http://schemas.microsoft.com/office/drawing/2014/main" id="{E1BE8A6D-645E-D647-85E2-9E125B86EA29}"/>
              </a:ext>
            </a:extLst>
          </p:cNvPr>
          <p:cNvGrpSpPr/>
          <p:nvPr userDrawn="1"/>
        </p:nvGrpSpPr>
        <p:grpSpPr>
          <a:xfrm>
            <a:off x="1342533" y="1835783"/>
            <a:ext cx="6962071" cy="3995928"/>
            <a:chOff x="2685066" y="3671566"/>
            <a:chExt cx="13924142" cy="7991856"/>
          </a:xfrm>
        </p:grpSpPr>
        <p:sp>
          <p:nvSpPr>
            <p:cNvPr id="42" name="Graphic 24">
              <a:extLst>
                <a:ext uri="{FF2B5EF4-FFF2-40B4-BE49-F238E27FC236}">
                  <a16:creationId xmlns:a16="http://schemas.microsoft.com/office/drawing/2014/main" id="{F8014638-4596-2A47-939C-F558A1E1B440}"/>
                </a:ext>
              </a:extLst>
            </p:cNvPr>
            <p:cNvSpPr/>
            <p:nvPr userDrawn="1"/>
          </p:nvSpPr>
          <p:spPr>
            <a:xfrm>
              <a:off x="7871445" y="3671566"/>
              <a:ext cx="8737763" cy="7991856"/>
            </a:xfrm>
            <a:custGeom>
              <a:avLst/>
              <a:gdLst>
                <a:gd name="connsiteX0" fmla="*/ 0 w 8737763"/>
                <a:gd name="connsiteY0" fmla="*/ 0 h 7991856"/>
                <a:gd name="connsiteX1" fmla="*/ 4766053 w 8737763"/>
                <a:gd name="connsiteY1" fmla="*/ 0 h 7991856"/>
                <a:gd name="connsiteX2" fmla="*/ 8737763 w 8737763"/>
                <a:gd name="connsiteY2" fmla="*/ 3995928 h 7991856"/>
                <a:gd name="connsiteX3" fmla="*/ 8737763 w 8737763"/>
                <a:gd name="connsiteY3" fmla="*/ 3995928 h 7991856"/>
                <a:gd name="connsiteX4" fmla="*/ 4766053 w 8737763"/>
                <a:gd name="connsiteY4" fmla="*/ 7991856 h 7991856"/>
                <a:gd name="connsiteX5" fmla="*/ 0 w 8737763"/>
                <a:gd name="connsiteY5" fmla="*/ 7991856 h 7991856"/>
                <a:gd name="connsiteX6" fmla="*/ 0 w 8737763"/>
                <a:gd name="connsiteY6" fmla="*/ 7991856 h 7991856"/>
                <a:gd name="connsiteX7" fmla="*/ 0 w 8737763"/>
                <a:gd name="connsiteY7" fmla="*/ 0 h 7991856"/>
                <a:gd name="connsiteX8" fmla="*/ 0 w 8737763"/>
                <a:gd name="connsiteY8" fmla="*/ 0 h 799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7763" h="7991856">
                  <a:moveTo>
                    <a:pt x="0" y="0"/>
                  </a:moveTo>
                  <a:lnTo>
                    <a:pt x="4766053" y="0"/>
                  </a:lnTo>
                  <a:cubicBezTo>
                    <a:pt x="6959565" y="0"/>
                    <a:pt x="8737763" y="1789041"/>
                    <a:pt x="8737763" y="3995928"/>
                  </a:cubicBezTo>
                  <a:lnTo>
                    <a:pt x="8737763" y="3995928"/>
                  </a:lnTo>
                  <a:cubicBezTo>
                    <a:pt x="8737763" y="6202815"/>
                    <a:pt x="6959565" y="7991856"/>
                    <a:pt x="4766053" y="7991856"/>
                  </a:cubicBezTo>
                  <a:lnTo>
                    <a:pt x="0" y="7991856"/>
                  </a:lnTo>
                  <a:lnTo>
                    <a:pt x="0" y="7991856"/>
                  </a:lnTo>
                  <a:lnTo>
                    <a:pt x="0" y="0"/>
                  </a:lnTo>
                  <a:lnTo>
                    <a:pt x="0" y="0"/>
                  </a:lnTo>
                  <a:close/>
                </a:path>
              </a:pathLst>
            </a:custGeom>
            <a:solidFill>
              <a:schemeClr val="accent2"/>
            </a:solidFill>
            <a:ln w="79404" cap="flat">
              <a:noFill/>
              <a:prstDash val="solid"/>
              <a:miter/>
            </a:ln>
          </p:spPr>
          <p:txBody>
            <a:bodyPr rtlCol="0" anchor="ctr"/>
            <a:lstStyle/>
            <a:p>
              <a:endParaRPr lang="en-US" sz="900" b="0" i="0" dirty="0">
                <a:latin typeface="FS Albert Pro" panose="02000503040000020004" pitchFamily="2" charset="0"/>
              </a:endParaRPr>
            </a:p>
          </p:txBody>
        </p:sp>
        <p:sp>
          <p:nvSpPr>
            <p:cNvPr id="45" name="Rectangle 44">
              <a:extLst>
                <a:ext uri="{FF2B5EF4-FFF2-40B4-BE49-F238E27FC236}">
                  <a16:creationId xmlns:a16="http://schemas.microsoft.com/office/drawing/2014/main" id="{EA88DD36-2CD9-8D4D-A958-65EDE12890D4}"/>
                </a:ext>
              </a:extLst>
            </p:cNvPr>
            <p:cNvSpPr/>
            <p:nvPr userDrawn="1"/>
          </p:nvSpPr>
          <p:spPr>
            <a:xfrm>
              <a:off x="2685066" y="3671566"/>
              <a:ext cx="6764244" cy="7991856"/>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sp>
        <p:nvSpPr>
          <p:cNvPr id="11" name="Graphic 8">
            <a:extLst>
              <a:ext uri="{FF2B5EF4-FFF2-40B4-BE49-F238E27FC236}">
                <a16:creationId xmlns:a16="http://schemas.microsoft.com/office/drawing/2014/main" id="{9A0ECAB0-D7F0-CF48-8EBE-66130BF3E2E3}"/>
              </a:ext>
            </a:extLst>
          </p:cNvPr>
          <p:cNvSpPr/>
          <p:nvPr/>
        </p:nvSpPr>
        <p:spPr>
          <a:xfrm>
            <a:off x="0" y="1835783"/>
            <a:ext cx="3995928" cy="3995928"/>
          </a:xfrm>
          <a:custGeom>
            <a:avLst/>
            <a:gdLst>
              <a:gd name="connsiteX0" fmla="*/ 0 w 7991856"/>
              <a:gd name="connsiteY0" fmla="*/ 0 h 7991856"/>
              <a:gd name="connsiteX1" fmla="*/ 3995928 w 7991856"/>
              <a:gd name="connsiteY1" fmla="*/ 0 h 7991856"/>
              <a:gd name="connsiteX2" fmla="*/ 7991856 w 7991856"/>
              <a:gd name="connsiteY2" fmla="*/ 3995928 h 7991856"/>
              <a:gd name="connsiteX3" fmla="*/ 7991856 w 7991856"/>
              <a:gd name="connsiteY3" fmla="*/ 3995928 h 7991856"/>
              <a:gd name="connsiteX4" fmla="*/ 3995928 w 7991856"/>
              <a:gd name="connsiteY4" fmla="*/ 7991856 h 7991856"/>
              <a:gd name="connsiteX5" fmla="*/ 0 w 7991856"/>
              <a:gd name="connsiteY5" fmla="*/ 7991856 h 7991856"/>
              <a:gd name="connsiteX6" fmla="*/ 0 w 7991856"/>
              <a:gd name="connsiteY6" fmla="*/ 7991856 h 7991856"/>
              <a:gd name="connsiteX7" fmla="*/ 0 w 7991856"/>
              <a:gd name="connsiteY7" fmla="*/ 0 h 7991856"/>
              <a:gd name="connsiteX8" fmla="*/ 0 w 7991856"/>
              <a:gd name="connsiteY8" fmla="*/ 0 h 799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1856" h="7991856">
                <a:moveTo>
                  <a:pt x="0" y="0"/>
                </a:moveTo>
                <a:lnTo>
                  <a:pt x="3995928" y="0"/>
                </a:lnTo>
                <a:cubicBezTo>
                  <a:pt x="6202815" y="0"/>
                  <a:pt x="7991856" y="1789041"/>
                  <a:pt x="7991856" y="3995928"/>
                </a:cubicBezTo>
                <a:lnTo>
                  <a:pt x="7991856" y="3995928"/>
                </a:lnTo>
                <a:cubicBezTo>
                  <a:pt x="7991856" y="6202815"/>
                  <a:pt x="6202815" y="7991856"/>
                  <a:pt x="3995928" y="7991856"/>
                </a:cubicBezTo>
                <a:lnTo>
                  <a:pt x="0" y="7991856"/>
                </a:lnTo>
                <a:lnTo>
                  <a:pt x="0" y="7991856"/>
                </a:lnTo>
                <a:lnTo>
                  <a:pt x="0" y="0"/>
                </a:lnTo>
                <a:lnTo>
                  <a:pt x="0" y="0"/>
                </a:lnTo>
                <a:close/>
              </a:path>
            </a:pathLst>
          </a:custGeom>
          <a:solidFill>
            <a:schemeClr val="accent6"/>
          </a:solidFill>
          <a:ln w="79915" cap="flat">
            <a:noFill/>
            <a:prstDash val="solid"/>
            <a:miter/>
          </a:ln>
        </p:spPr>
        <p:txBody>
          <a:bodyPr rtlCol="0" anchor="ctr"/>
          <a:lstStyle/>
          <a:p>
            <a:endParaRPr lang="en-US" sz="900" b="0" i="0" dirty="0">
              <a:latin typeface="FS Albert Pro" panose="02000503040000020004" pitchFamily="2" charset="0"/>
            </a:endParaRPr>
          </a:p>
        </p:txBody>
      </p:sp>
      <p:sp>
        <p:nvSpPr>
          <p:cNvPr id="7" name="Title 3">
            <a:extLst>
              <a:ext uri="{FF2B5EF4-FFF2-40B4-BE49-F238E27FC236}">
                <a16:creationId xmlns:a16="http://schemas.microsoft.com/office/drawing/2014/main" id="{1E95A661-3CC8-1745-87F2-2666C4749870}"/>
              </a:ext>
            </a:extLst>
          </p:cNvPr>
          <p:cNvSpPr>
            <a:spLocks noGrp="1"/>
          </p:cNvSpPr>
          <p:nvPr>
            <p:ph type="title" hasCustomPrompt="1"/>
          </p:nvPr>
        </p:nvSpPr>
        <p:spPr>
          <a:xfrm>
            <a:off x="228600" y="228600"/>
            <a:ext cx="6913114" cy="996486"/>
          </a:xfrm>
          <a:prstGeom prst="rect">
            <a:avLst/>
          </a:prstGeom>
        </p:spPr>
        <p:txBody>
          <a:bodyPr anchor="t">
            <a:noAutofit/>
          </a:bodyPr>
          <a:lstStyle>
            <a:lvl1pPr>
              <a:lnSpc>
                <a:spcPct val="90000"/>
              </a:lnSpc>
              <a:defRPr sz="2999" b="0" i="0" spc="0" baseline="0">
                <a:solidFill>
                  <a:schemeClr val="tx2"/>
                </a:solidFill>
                <a:latin typeface="FS Albert Pro Light" panose="02000503040000020004" pitchFamily="2" charset="0"/>
              </a:defRPr>
            </a:lvl1pPr>
          </a:lstStyle>
          <a:p>
            <a:r>
              <a:rPr lang="en-US" dirty="0"/>
              <a:t>Content slide. </a:t>
            </a:r>
            <a:br>
              <a:rPr lang="en-US" dirty="0"/>
            </a:br>
            <a:r>
              <a:rPr lang="en-US" dirty="0"/>
              <a:t>Lorem ipsum dolor sit </a:t>
            </a:r>
            <a:r>
              <a:rPr lang="en-US" dirty="0" err="1"/>
              <a:t>amet</a:t>
            </a:r>
            <a:r>
              <a:rPr lang="en-US" dirty="0"/>
              <a:t>.</a:t>
            </a:r>
          </a:p>
        </p:txBody>
      </p:sp>
      <p:sp>
        <p:nvSpPr>
          <p:cNvPr id="3" name="Text Placeholder 2">
            <a:extLst>
              <a:ext uri="{FF2B5EF4-FFF2-40B4-BE49-F238E27FC236}">
                <a16:creationId xmlns:a16="http://schemas.microsoft.com/office/drawing/2014/main" id="{40906033-8931-3947-9297-5EEF90DEFA46}"/>
              </a:ext>
            </a:extLst>
          </p:cNvPr>
          <p:cNvSpPr>
            <a:spLocks noGrp="1"/>
          </p:cNvSpPr>
          <p:nvPr>
            <p:ph type="body" sz="quarter" idx="10" hasCustomPrompt="1"/>
          </p:nvPr>
        </p:nvSpPr>
        <p:spPr>
          <a:xfrm>
            <a:off x="903890" y="2516312"/>
            <a:ext cx="2424113" cy="490391"/>
          </a:xfrm>
          <a:prstGeom prst="rect">
            <a:avLst/>
          </a:prstGeom>
          <a:ln w="12700">
            <a:miter lim="400000"/>
          </a:ln>
        </p:spPr>
        <p:txBody>
          <a:bodyPr lIns="50800" tIns="50800" rIns="50800" bIns="50800" anchor="ctr">
            <a:spAutoFit/>
          </a:bodyPr>
          <a:lstStyle>
            <a:lvl1pPr>
              <a:defRPr kumimoji="0" lang="en-US" sz="2100" normalizeH="0" smtClean="0">
                <a:ln>
                  <a:noFill/>
                </a:ln>
                <a:solidFill>
                  <a:srgbClr val="070A3A"/>
                </a:solidFill>
                <a:effectLst/>
                <a:sym typeface="Helvetica Neue"/>
              </a:defRPr>
            </a:lvl1pPr>
            <a:lvl2pPr>
              <a:defRPr kumimoji="0" lang="en-US" sz="1200" normalizeH="0" smtClean="0">
                <a:ln>
                  <a:noFill/>
                </a:ln>
                <a:solidFill>
                  <a:srgbClr val="5E5E5E"/>
                </a:solidFill>
                <a:effectLst/>
                <a:latin typeface="+mn-lt"/>
                <a:ea typeface="+mn-ea"/>
                <a:cs typeface="+mn-cs"/>
                <a:sym typeface="Helvetica Neue"/>
              </a:defRPr>
            </a:lvl2pPr>
            <a:lvl3pPr>
              <a:defRPr kumimoji="0" lang="en-US" sz="1200" normalizeH="0" smtClean="0">
                <a:ln>
                  <a:noFill/>
                </a:ln>
                <a:solidFill>
                  <a:srgbClr val="5E5E5E"/>
                </a:solidFill>
                <a:effectLst/>
                <a:latin typeface="+mn-lt"/>
                <a:ea typeface="+mn-ea"/>
                <a:cs typeface="+mn-cs"/>
                <a:sym typeface="Helvetica Neue"/>
              </a:defRPr>
            </a:lvl3pPr>
            <a:lvl4pPr>
              <a:defRPr kumimoji="0" lang="en-US" sz="1200" normalizeH="0" smtClean="0">
                <a:ln>
                  <a:noFill/>
                </a:ln>
                <a:solidFill>
                  <a:srgbClr val="5E5E5E"/>
                </a:solidFill>
                <a:effectLst/>
                <a:latin typeface="+mn-lt"/>
                <a:ea typeface="+mn-ea"/>
                <a:cs typeface="+mn-cs"/>
                <a:sym typeface="Helvetica Neue"/>
              </a:defRPr>
            </a:lvl4pPr>
            <a:lvl5pPr>
              <a:defRPr kumimoji="0" lang="en-US" sz="1200" normalizeH="0">
                <a:ln>
                  <a:noFill/>
                </a:ln>
                <a:solidFill>
                  <a:srgbClr val="5E5E5E"/>
                </a:solidFill>
                <a:effectLst/>
                <a:latin typeface="+mn-lt"/>
                <a:ea typeface="+mn-ea"/>
                <a:cs typeface="+mn-cs"/>
                <a:sym typeface="Helvetica Neue"/>
              </a:defRPr>
            </a:lvl5pPr>
          </a:lstStyle>
          <a:p>
            <a:pPr lvl="0" defTabSz="154751" rtl="0" fontAlgn="auto" hangingPunct="0">
              <a:lnSpc>
                <a:spcPct val="120000"/>
              </a:lnSpc>
            </a:pPr>
            <a:r>
              <a:rPr lang="en-US" dirty="0"/>
              <a:t>Sub-title</a:t>
            </a:r>
          </a:p>
        </p:txBody>
      </p:sp>
      <p:sp>
        <p:nvSpPr>
          <p:cNvPr id="14" name="Text Placeholder 2">
            <a:extLst>
              <a:ext uri="{FF2B5EF4-FFF2-40B4-BE49-F238E27FC236}">
                <a16:creationId xmlns:a16="http://schemas.microsoft.com/office/drawing/2014/main" id="{904DCD23-69A8-4844-88DB-34EB39824C35}"/>
              </a:ext>
            </a:extLst>
          </p:cNvPr>
          <p:cNvSpPr>
            <a:spLocks noGrp="1"/>
          </p:cNvSpPr>
          <p:nvPr>
            <p:ph type="body" sz="quarter" idx="11" hasCustomPrompt="1"/>
          </p:nvPr>
        </p:nvSpPr>
        <p:spPr>
          <a:xfrm>
            <a:off x="8856224" y="2516312"/>
            <a:ext cx="2424113" cy="490391"/>
          </a:xfrm>
          <a:prstGeom prst="rect">
            <a:avLst/>
          </a:prstGeom>
          <a:ln w="12700">
            <a:miter lim="400000"/>
          </a:ln>
        </p:spPr>
        <p:txBody>
          <a:bodyPr lIns="50800" tIns="50800" rIns="50800" bIns="50800" anchor="ctr">
            <a:spAutoFit/>
          </a:bodyPr>
          <a:lstStyle>
            <a:lvl1pPr>
              <a:defRPr kumimoji="0" lang="en-US" sz="2100" normalizeH="0" smtClean="0">
                <a:ln>
                  <a:noFill/>
                </a:ln>
                <a:solidFill>
                  <a:schemeClr val="bg1">
                    <a:lumMod val="95000"/>
                  </a:schemeClr>
                </a:solidFill>
                <a:effectLst/>
                <a:sym typeface="Helvetica Neue"/>
              </a:defRPr>
            </a:lvl1pPr>
            <a:lvl2pPr>
              <a:defRPr kumimoji="0" lang="en-US" sz="1200" normalizeH="0" smtClean="0">
                <a:ln>
                  <a:noFill/>
                </a:ln>
                <a:solidFill>
                  <a:srgbClr val="5E5E5E"/>
                </a:solidFill>
                <a:effectLst/>
                <a:latin typeface="+mn-lt"/>
                <a:ea typeface="+mn-ea"/>
                <a:cs typeface="+mn-cs"/>
                <a:sym typeface="Helvetica Neue"/>
              </a:defRPr>
            </a:lvl2pPr>
            <a:lvl3pPr>
              <a:defRPr kumimoji="0" lang="en-US" sz="1200" normalizeH="0" smtClean="0">
                <a:ln>
                  <a:noFill/>
                </a:ln>
                <a:solidFill>
                  <a:srgbClr val="5E5E5E"/>
                </a:solidFill>
                <a:effectLst/>
                <a:latin typeface="+mn-lt"/>
                <a:ea typeface="+mn-ea"/>
                <a:cs typeface="+mn-cs"/>
                <a:sym typeface="Helvetica Neue"/>
              </a:defRPr>
            </a:lvl3pPr>
            <a:lvl4pPr>
              <a:defRPr kumimoji="0" lang="en-US" sz="1200" normalizeH="0" smtClean="0">
                <a:ln>
                  <a:noFill/>
                </a:ln>
                <a:solidFill>
                  <a:srgbClr val="5E5E5E"/>
                </a:solidFill>
                <a:effectLst/>
                <a:latin typeface="+mn-lt"/>
                <a:ea typeface="+mn-ea"/>
                <a:cs typeface="+mn-cs"/>
                <a:sym typeface="Helvetica Neue"/>
              </a:defRPr>
            </a:lvl4pPr>
            <a:lvl5pPr>
              <a:defRPr kumimoji="0" lang="en-US" sz="1200" normalizeH="0">
                <a:ln>
                  <a:noFill/>
                </a:ln>
                <a:solidFill>
                  <a:srgbClr val="5E5E5E"/>
                </a:solidFill>
                <a:effectLst/>
                <a:latin typeface="+mn-lt"/>
                <a:ea typeface="+mn-ea"/>
                <a:cs typeface="+mn-cs"/>
                <a:sym typeface="Helvetica Neue"/>
              </a:defRPr>
            </a:lvl5pPr>
          </a:lstStyle>
          <a:p>
            <a:pPr lvl="0" defTabSz="154751" rtl="0" fontAlgn="auto" hangingPunct="0">
              <a:lnSpc>
                <a:spcPct val="120000"/>
              </a:lnSpc>
            </a:pPr>
            <a:r>
              <a:rPr lang="en-US" dirty="0"/>
              <a:t>Sub-title</a:t>
            </a:r>
          </a:p>
        </p:txBody>
      </p:sp>
      <p:sp>
        <p:nvSpPr>
          <p:cNvPr id="22" name="Text Placeholder 4">
            <a:extLst>
              <a:ext uri="{FF2B5EF4-FFF2-40B4-BE49-F238E27FC236}">
                <a16:creationId xmlns:a16="http://schemas.microsoft.com/office/drawing/2014/main" id="{DD5E575F-D77A-8141-B93E-0BAECDB4F2D5}"/>
              </a:ext>
            </a:extLst>
          </p:cNvPr>
          <p:cNvSpPr>
            <a:spLocks noGrp="1"/>
          </p:cNvSpPr>
          <p:nvPr>
            <p:ph type="body" sz="quarter" idx="15" hasCustomPrompt="1"/>
          </p:nvPr>
        </p:nvSpPr>
        <p:spPr>
          <a:xfrm>
            <a:off x="903891" y="3403117"/>
            <a:ext cx="2560267" cy="1470025"/>
          </a:xfrm>
          <a:prstGeom prst="rect">
            <a:avLst/>
          </a:prstGeom>
        </p:spPr>
        <p:txBody>
          <a:bodyPr>
            <a:normAutofit/>
          </a:bodyPr>
          <a:lstStyle>
            <a:lvl1pPr>
              <a:lnSpc>
                <a:spcPct val="100000"/>
              </a:lnSpc>
              <a:defRPr sz="1800">
                <a:solidFill>
                  <a:schemeClr val="tx2"/>
                </a:solidFill>
              </a:defRPr>
            </a:lvl1pPr>
            <a:lvl2pPr>
              <a:lnSpc>
                <a:spcPct val="100000"/>
              </a:lnSpc>
              <a:defRPr sz="1800">
                <a:solidFill>
                  <a:schemeClr val="tx2"/>
                </a:solidFill>
              </a:defRPr>
            </a:lvl2pPr>
            <a:lvl3pPr>
              <a:lnSpc>
                <a:spcPct val="100000"/>
              </a:lnSpc>
              <a:defRPr sz="1800">
                <a:solidFill>
                  <a:schemeClr val="tx2"/>
                </a:solidFill>
              </a:defRPr>
            </a:lvl3pPr>
            <a:lvl4pPr>
              <a:lnSpc>
                <a:spcPct val="100000"/>
              </a:lnSpc>
              <a:defRPr sz="1800">
                <a:solidFill>
                  <a:schemeClr val="tx2"/>
                </a:solidFill>
              </a:defRPr>
            </a:lvl4pPr>
            <a:lvl5pPr>
              <a:lnSpc>
                <a:spcPct val="100000"/>
              </a:lnSpc>
              <a:defRPr sz="1800">
                <a:solidFill>
                  <a:schemeClr val="tx2"/>
                </a:solidFill>
              </a:defRPr>
            </a:lvl5pPr>
          </a:lstStyle>
          <a:p>
            <a:pPr lvl="0"/>
            <a:r>
              <a:rPr lang="en-US" dirty="0"/>
              <a:t>Lorem ipsum dolor sit </a:t>
            </a:r>
          </a:p>
          <a:p>
            <a:pPr lvl="0"/>
            <a:r>
              <a:rPr lang="en-US" dirty="0" err="1"/>
              <a:t>amet</a:t>
            </a:r>
            <a:r>
              <a:rPr lang="en-US" dirty="0"/>
              <a:t>, an minim </a:t>
            </a:r>
            <a:r>
              <a:rPr lang="en-US" dirty="0" err="1"/>
              <a:t>aeque</a:t>
            </a:r>
            <a:r>
              <a:rPr lang="en-US" dirty="0"/>
              <a:t> </a:t>
            </a:r>
          </a:p>
          <a:p>
            <a:pPr lvl="0"/>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a:t>
            </a:r>
          </a:p>
          <a:p>
            <a:pPr lvl="0"/>
            <a:r>
              <a:rPr lang="en-US" dirty="0"/>
              <a:t>facer, no </a:t>
            </a:r>
            <a:r>
              <a:rPr lang="en-US" dirty="0" err="1"/>
              <a:t>suas</a:t>
            </a:r>
            <a:r>
              <a:rPr lang="en-US" dirty="0"/>
              <a:t> ipsum.</a:t>
            </a:r>
          </a:p>
        </p:txBody>
      </p:sp>
      <p:sp>
        <p:nvSpPr>
          <p:cNvPr id="25" name="Text Placeholder 2">
            <a:extLst>
              <a:ext uri="{FF2B5EF4-FFF2-40B4-BE49-F238E27FC236}">
                <a16:creationId xmlns:a16="http://schemas.microsoft.com/office/drawing/2014/main" id="{D90580E3-D5FA-3047-A8E9-E9592EF8970F}"/>
              </a:ext>
            </a:extLst>
          </p:cNvPr>
          <p:cNvSpPr>
            <a:spLocks noGrp="1"/>
          </p:cNvSpPr>
          <p:nvPr>
            <p:ph type="body" sz="quarter" idx="19" hasCustomPrompt="1"/>
          </p:nvPr>
        </p:nvSpPr>
        <p:spPr>
          <a:xfrm>
            <a:off x="4863330" y="2516312"/>
            <a:ext cx="2424113" cy="490391"/>
          </a:xfrm>
          <a:prstGeom prst="rect">
            <a:avLst/>
          </a:prstGeom>
          <a:ln w="12700">
            <a:miter lim="400000"/>
          </a:ln>
        </p:spPr>
        <p:txBody>
          <a:bodyPr lIns="50800" tIns="50800" rIns="50800" bIns="50800" anchor="ctr">
            <a:spAutoFit/>
          </a:bodyPr>
          <a:lstStyle>
            <a:lvl1pPr>
              <a:defRPr kumimoji="0" lang="en-US" sz="2100" normalizeH="0" smtClean="0">
                <a:ln>
                  <a:noFill/>
                </a:ln>
                <a:solidFill>
                  <a:schemeClr val="accent6"/>
                </a:solidFill>
                <a:effectLst/>
                <a:sym typeface="Helvetica Neue"/>
              </a:defRPr>
            </a:lvl1pPr>
            <a:lvl2pPr>
              <a:defRPr kumimoji="0" lang="en-US" sz="1200" normalizeH="0" smtClean="0">
                <a:ln>
                  <a:noFill/>
                </a:ln>
                <a:solidFill>
                  <a:srgbClr val="5E5E5E"/>
                </a:solidFill>
                <a:effectLst/>
                <a:latin typeface="+mn-lt"/>
                <a:ea typeface="+mn-ea"/>
                <a:cs typeface="+mn-cs"/>
                <a:sym typeface="Helvetica Neue"/>
              </a:defRPr>
            </a:lvl2pPr>
            <a:lvl3pPr>
              <a:defRPr kumimoji="0" lang="en-US" sz="1200" normalizeH="0" smtClean="0">
                <a:ln>
                  <a:noFill/>
                </a:ln>
                <a:solidFill>
                  <a:srgbClr val="5E5E5E"/>
                </a:solidFill>
                <a:effectLst/>
                <a:latin typeface="+mn-lt"/>
                <a:ea typeface="+mn-ea"/>
                <a:cs typeface="+mn-cs"/>
                <a:sym typeface="Helvetica Neue"/>
              </a:defRPr>
            </a:lvl3pPr>
            <a:lvl4pPr>
              <a:defRPr kumimoji="0" lang="en-US" sz="1200" normalizeH="0" smtClean="0">
                <a:ln>
                  <a:noFill/>
                </a:ln>
                <a:solidFill>
                  <a:srgbClr val="5E5E5E"/>
                </a:solidFill>
                <a:effectLst/>
                <a:latin typeface="+mn-lt"/>
                <a:ea typeface="+mn-ea"/>
                <a:cs typeface="+mn-cs"/>
                <a:sym typeface="Helvetica Neue"/>
              </a:defRPr>
            </a:lvl4pPr>
            <a:lvl5pPr>
              <a:defRPr kumimoji="0" lang="en-US" sz="1200" normalizeH="0">
                <a:ln>
                  <a:noFill/>
                </a:ln>
                <a:solidFill>
                  <a:srgbClr val="5E5E5E"/>
                </a:solidFill>
                <a:effectLst/>
                <a:latin typeface="+mn-lt"/>
                <a:ea typeface="+mn-ea"/>
                <a:cs typeface="+mn-cs"/>
                <a:sym typeface="Helvetica Neue"/>
              </a:defRPr>
            </a:lvl5pPr>
          </a:lstStyle>
          <a:p>
            <a:pPr lvl="0" defTabSz="154751" rtl="0" fontAlgn="auto" hangingPunct="0">
              <a:lnSpc>
                <a:spcPct val="120000"/>
              </a:lnSpc>
            </a:pPr>
            <a:r>
              <a:rPr lang="en-US" dirty="0"/>
              <a:t>Sub-title</a:t>
            </a:r>
          </a:p>
        </p:txBody>
      </p:sp>
      <p:sp>
        <p:nvSpPr>
          <p:cNvPr id="26" name="Text Placeholder 4">
            <a:extLst>
              <a:ext uri="{FF2B5EF4-FFF2-40B4-BE49-F238E27FC236}">
                <a16:creationId xmlns:a16="http://schemas.microsoft.com/office/drawing/2014/main" id="{67592159-56D7-8146-94CE-61C567860D5B}"/>
              </a:ext>
            </a:extLst>
          </p:cNvPr>
          <p:cNvSpPr>
            <a:spLocks noGrp="1"/>
          </p:cNvSpPr>
          <p:nvPr>
            <p:ph type="body" sz="quarter" idx="20" hasCustomPrompt="1"/>
          </p:nvPr>
        </p:nvSpPr>
        <p:spPr>
          <a:xfrm>
            <a:off x="4863330" y="3403117"/>
            <a:ext cx="2546866" cy="1470025"/>
          </a:xfrm>
          <a:prstGeom prst="rect">
            <a:avLst/>
          </a:prstGeom>
        </p:spPr>
        <p:txBody>
          <a:bodyPr>
            <a:normAutofit/>
          </a:bodyPr>
          <a:lstStyle>
            <a:lvl1pPr>
              <a:lnSpc>
                <a:spcPct val="100000"/>
              </a:lnSpc>
              <a:defRPr sz="1800">
                <a:solidFill>
                  <a:schemeClr val="accent6"/>
                </a:solidFill>
              </a:defRPr>
            </a:lvl1pPr>
            <a:lvl2pPr>
              <a:lnSpc>
                <a:spcPct val="100000"/>
              </a:lnSpc>
              <a:defRPr sz="1800">
                <a:solidFill>
                  <a:schemeClr val="tx2"/>
                </a:solidFill>
              </a:defRPr>
            </a:lvl2pPr>
            <a:lvl3pPr>
              <a:lnSpc>
                <a:spcPct val="100000"/>
              </a:lnSpc>
              <a:defRPr sz="1800">
                <a:solidFill>
                  <a:schemeClr val="tx2"/>
                </a:solidFill>
              </a:defRPr>
            </a:lvl3pPr>
            <a:lvl4pPr>
              <a:lnSpc>
                <a:spcPct val="100000"/>
              </a:lnSpc>
              <a:defRPr sz="1800">
                <a:solidFill>
                  <a:schemeClr val="tx2"/>
                </a:solidFill>
              </a:defRPr>
            </a:lvl4pPr>
            <a:lvl5pPr>
              <a:lnSpc>
                <a:spcPct val="100000"/>
              </a:lnSpc>
              <a:defRPr sz="1800">
                <a:solidFill>
                  <a:schemeClr val="tx2"/>
                </a:solidFill>
              </a:defRPr>
            </a:lvl5pPr>
          </a:lstStyle>
          <a:p>
            <a:pPr lvl="0"/>
            <a:r>
              <a:rPr lang="en-US" dirty="0"/>
              <a:t>Lorem ipsum dolor sit </a:t>
            </a:r>
          </a:p>
          <a:p>
            <a:pPr lvl="0"/>
            <a:r>
              <a:rPr lang="en-US" dirty="0" err="1"/>
              <a:t>amet</a:t>
            </a:r>
            <a:r>
              <a:rPr lang="en-US" dirty="0"/>
              <a:t>, an minim </a:t>
            </a:r>
            <a:r>
              <a:rPr lang="en-US" dirty="0" err="1"/>
              <a:t>aeque</a:t>
            </a:r>
            <a:r>
              <a:rPr lang="en-US" dirty="0"/>
              <a:t> </a:t>
            </a:r>
          </a:p>
          <a:p>
            <a:pPr lvl="0"/>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a:t>
            </a:r>
          </a:p>
          <a:p>
            <a:pPr lvl="0"/>
            <a:r>
              <a:rPr lang="en-US" dirty="0"/>
              <a:t>facer, no </a:t>
            </a:r>
            <a:r>
              <a:rPr lang="en-US" dirty="0" err="1"/>
              <a:t>suas</a:t>
            </a:r>
            <a:r>
              <a:rPr lang="en-US" dirty="0"/>
              <a:t> ipsum.</a:t>
            </a:r>
          </a:p>
        </p:txBody>
      </p:sp>
      <p:sp>
        <p:nvSpPr>
          <p:cNvPr id="27" name="Text Placeholder 4">
            <a:extLst>
              <a:ext uri="{FF2B5EF4-FFF2-40B4-BE49-F238E27FC236}">
                <a16:creationId xmlns:a16="http://schemas.microsoft.com/office/drawing/2014/main" id="{3681F3E5-5096-2944-8208-C7122D761D18}"/>
              </a:ext>
            </a:extLst>
          </p:cNvPr>
          <p:cNvSpPr>
            <a:spLocks noGrp="1"/>
          </p:cNvSpPr>
          <p:nvPr>
            <p:ph type="body" sz="quarter" idx="21" hasCustomPrompt="1"/>
          </p:nvPr>
        </p:nvSpPr>
        <p:spPr>
          <a:xfrm>
            <a:off x="8856223" y="3403117"/>
            <a:ext cx="2642357" cy="1470025"/>
          </a:xfrm>
          <a:prstGeom prst="rect">
            <a:avLst/>
          </a:prstGeom>
        </p:spPr>
        <p:txBody>
          <a:bodyPr>
            <a:normAutofit/>
          </a:bodyPr>
          <a:lstStyle>
            <a:lvl1pPr>
              <a:lnSpc>
                <a:spcPct val="100000"/>
              </a:lnSpc>
              <a:defRPr sz="1800">
                <a:solidFill>
                  <a:schemeClr val="accent6"/>
                </a:solidFill>
              </a:defRPr>
            </a:lvl1pPr>
            <a:lvl2pPr>
              <a:lnSpc>
                <a:spcPct val="100000"/>
              </a:lnSpc>
              <a:defRPr sz="1800">
                <a:solidFill>
                  <a:schemeClr val="tx2"/>
                </a:solidFill>
              </a:defRPr>
            </a:lvl2pPr>
            <a:lvl3pPr>
              <a:lnSpc>
                <a:spcPct val="100000"/>
              </a:lnSpc>
              <a:defRPr sz="1800">
                <a:solidFill>
                  <a:schemeClr val="tx2"/>
                </a:solidFill>
              </a:defRPr>
            </a:lvl3pPr>
            <a:lvl4pPr>
              <a:lnSpc>
                <a:spcPct val="100000"/>
              </a:lnSpc>
              <a:defRPr sz="1800">
                <a:solidFill>
                  <a:schemeClr val="tx2"/>
                </a:solidFill>
              </a:defRPr>
            </a:lvl4pPr>
            <a:lvl5pPr>
              <a:lnSpc>
                <a:spcPct val="100000"/>
              </a:lnSpc>
              <a:defRPr sz="1800">
                <a:solidFill>
                  <a:schemeClr val="tx2"/>
                </a:solidFill>
              </a:defRPr>
            </a:lvl5pPr>
          </a:lstStyle>
          <a:p>
            <a:pPr lvl="0"/>
            <a:r>
              <a:rPr lang="en-US" dirty="0"/>
              <a:t>Lorem ipsum dolor sit </a:t>
            </a:r>
          </a:p>
          <a:p>
            <a:pPr lvl="0"/>
            <a:r>
              <a:rPr lang="en-US" dirty="0" err="1"/>
              <a:t>amet</a:t>
            </a:r>
            <a:r>
              <a:rPr lang="en-US" dirty="0"/>
              <a:t>, an minim </a:t>
            </a:r>
            <a:r>
              <a:rPr lang="en-US" dirty="0" err="1"/>
              <a:t>aeque</a:t>
            </a:r>
            <a:r>
              <a:rPr lang="en-US" dirty="0"/>
              <a:t> </a:t>
            </a:r>
          </a:p>
          <a:p>
            <a:pPr lvl="0"/>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a:t>
            </a:r>
          </a:p>
        </p:txBody>
      </p:sp>
      <p:grpSp>
        <p:nvGrpSpPr>
          <p:cNvPr id="33" name="Group 32">
            <a:extLst>
              <a:ext uri="{FF2B5EF4-FFF2-40B4-BE49-F238E27FC236}">
                <a16:creationId xmlns:a16="http://schemas.microsoft.com/office/drawing/2014/main" id="{5A5147F3-A291-BA45-88C2-64951CA3C0FB}"/>
              </a:ext>
            </a:extLst>
          </p:cNvPr>
          <p:cNvGrpSpPr/>
          <p:nvPr userDrawn="1"/>
        </p:nvGrpSpPr>
        <p:grpSpPr>
          <a:xfrm>
            <a:off x="-377" y="6307495"/>
            <a:ext cx="4183778" cy="555077"/>
            <a:chOff x="-755" y="12614990"/>
            <a:chExt cx="8367556" cy="1110154"/>
          </a:xfrm>
        </p:grpSpPr>
        <p:grpSp>
          <p:nvGrpSpPr>
            <p:cNvPr id="34" name="Group 33">
              <a:extLst>
                <a:ext uri="{FF2B5EF4-FFF2-40B4-BE49-F238E27FC236}">
                  <a16:creationId xmlns:a16="http://schemas.microsoft.com/office/drawing/2014/main" id="{8674423D-4E37-B348-A864-AD89D8B9E066}"/>
                </a:ext>
              </a:extLst>
            </p:cNvPr>
            <p:cNvGrpSpPr/>
            <p:nvPr userDrawn="1"/>
          </p:nvGrpSpPr>
          <p:grpSpPr>
            <a:xfrm>
              <a:off x="1" y="12627864"/>
              <a:ext cx="8366800" cy="1097280"/>
              <a:chOff x="-58710091" y="-1"/>
              <a:chExt cx="77340167" cy="10058402"/>
            </a:xfrm>
            <a:solidFill>
              <a:schemeClr val="accent5"/>
            </a:solidFill>
          </p:grpSpPr>
          <p:pic>
            <p:nvPicPr>
              <p:cNvPr id="46" name="Graphic 45">
                <a:extLst>
                  <a:ext uri="{FF2B5EF4-FFF2-40B4-BE49-F238E27FC236}">
                    <a16:creationId xmlns:a16="http://schemas.microsoft.com/office/drawing/2014/main" id="{4E1940AA-27FE-894D-8007-D9E8259B5F7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47" name="Rectangle 46">
                <a:extLst>
                  <a:ext uri="{FF2B5EF4-FFF2-40B4-BE49-F238E27FC236}">
                    <a16:creationId xmlns:a16="http://schemas.microsoft.com/office/drawing/2014/main" id="{D69301CF-4EC0-EE48-A4C7-DC87246710BE}"/>
                  </a:ext>
                </a:extLst>
              </p:cNvPr>
              <p:cNvSpPr/>
              <p:nvPr userDrawn="1"/>
            </p:nvSpPr>
            <p:spPr>
              <a:xfrm>
                <a:off x="-58710091" y="-1"/>
                <a:ext cx="70902098" cy="10058402"/>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35" name="Group 34">
              <a:extLst>
                <a:ext uri="{FF2B5EF4-FFF2-40B4-BE49-F238E27FC236}">
                  <a16:creationId xmlns:a16="http://schemas.microsoft.com/office/drawing/2014/main" id="{4F51E70E-44E5-9845-BCCA-BA3DDF476F1D}"/>
                </a:ext>
              </a:extLst>
            </p:cNvPr>
            <p:cNvGrpSpPr/>
            <p:nvPr userDrawn="1"/>
          </p:nvGrpSpPr>
          <p:grpSpPr>
            <a:xfrm>
              <a:off x="-755" y="12627864"/>
              <a:ext cx="2413264" cy="1097280"/>
              <a:chOff x="-3677406" y="-1"/>
              <a:chExt cx="22307482" cy="10058402"/>
            </a:xfrm>
            <a:solidFill>
              <a:schemeClr val="bg2"/>
            </a:solidFill>
          </p:grpSpPr>
          <p:pic>
            <p:nvPicPr>
              <p:cNvPr id="37" name="Graphic 36">
                <a:extLst>
                  <a:ext uri="{FF2B5EF4-FFF2-40B4-BE49-F238E27FC236}">
                    <a16:creationId xmlns:a16="http://schemas.microsoft.com/office/drawing/2014/main" id="{552A35D3-D622-6E4E-8713-54ABF5D996B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44" name="Rectangle 43">
                <a:extLst>
                  <a:ext uri="{FF2B5EF4-FFF2-40B4-BE49-F238E27FC236}">
                    <a16:creationId xmlns:a16="http://schemas.microsoft.com/office/drawing/2014/main" id="{E9D06DEA-56D8-D54D-9D48-74F3F6243CC9}"/>
                  </a:ext>
                </a:extLst>
              </p:cNvPr>
              <p:cNvSpPr/>
              <p:nvPr userDrawn="1"/>
            </p:nvSpPr>
            <p:spPr>
              <a:xfrm>
                <a:off x="-3677406" y="-1"/>
                <a:ext cx="15869404"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36" name="Graphic 35">
              <a:extLst>
                <a:ext uri="{FF2B5EF4-FFF2-40B4-BE49-F238E27FC236}">
                  <a16:creationId xmlns:a16="http://schemas.microsoft.com/office/drawing/2014/main" id="{49DBAF47-1F65-6246-93A8-FAF7C41AA4EC}"/>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2" y="12614990"/>
              <a:ext cx="2024109" cy="1097280"/>
            </a:xfrm>
            <a:prstGeom prst="rect">
              <a:avLst/>
            </a:prstGeom>
          </p:spPr>
        </p:pic>
      </p:grpSp>
      <p:sp>
        <p:nvSpPr>
          <p:cNvPr id="4" name="Date Placeholder 3">
            <a:extLst>
              <a:ext uri="{FF2B5EF4-FFF2-40B4-BE49-F238E27FC236}">
                <a16:creationId xmlns:a16="http://schemas.microsoft.com/office/drawing/2014/main" id="{04D3AF61-3035-1849-A4CD-11CD3A147674}"/>
              </a:ext>
            </a:extLst>
          </p:cNvPr>
          <p:cNvSpPr>
            <a:spLocks noGrp="1"/>
          </p:cNvSpPr>
          <p:nvPr>
            <p:ph type="dt" sz="half" idx="22"/>
          </p:nvPr>
        </p:nvSpPr>
        <p:spPr/>
        <p:txBody>
          <a:bodyPr/>
          <a:lstStyle/>
          <a:p>
            <a:endParaRPr lang="en-US" dirty="0"/>
          </a:p>
        </p:txBody>
      </p:sp>
      <p:sp>
        <p:nvSpPr>
          <p:cNvPr id="5" name="Footer Placeholder 4">
            <a:extLst>
              <a:ext uri="{FF2B5EF4-FFF2-40B4-BE49-F238E27FC236}">
                <a16:creationId xmlns:a16="http://schemas.microsoft.com/office/drawing/2014/main" id="{B32F5423-1937-604E-8BA5-B7C7537D36D5}"/>
              </a:ext>
            </a:extLst>
          </p:cNvPr>
          <p:cNvSpPr>
            <a:spLocks noGrp="1"/>
          </p:cNvSpPr>
          <p:nvPr>
            <p:ph type="ftr" sz="quarter" idx="23"/>
          </p:nvPr>
        </p:nvSpPr>
        <p:spPr/>
        <p:txBody>
          <a:bodyPr/>
          <a:lstStyle/>
          <a:p>
            <a:pPr defTabSz="154751">
              <a:lnSpc>
                <a:spcPct val="120000"/>
              </a:lnSpc>
            </a:pPr>
            <a:r>
              <a:rPr lang="en-US"/>
              <a:t>AccuCath Ace™ Intravascular Catheter with BD Cue™ Needle Tracking System</a:t>
            </a:r>
            <a:endParaRPr lang="en-US" dirty="0"/>
          </a:p>
        </p:txBody>
      </p:sp>
      <p:sp>
        <p:nvSpPr>
          <p:cNvPr id="6" name="Slide Number Placeholder 5">
            <a:extLst>
              <a:ext uri="{FF2B5EF4-FFF2-40B4-BE49-F238E27FC236}">
                <a16:creationId xmlns:a16="http://schemas.microsoft.com/office/drawing/2014/main" id="{8087E2E8-182E-0141-A929-4D82590B37FC}"/>
              </a:ext>
            </a:extLst>
          </p:cNvPr>
          <p:cNvSpPr>
            <a:spLocks noGrp="1"/>
          </p:cNvSpPr>
          <p:nvPr>
            <p:ph type="sldNum" sz="quarter" idx="24"/>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54799198"/>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 Text Shape (Boosted footer)">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BE81DEDC-8A1C-C74C-8444-913629E06939}"/>
              </a:ext>
            </a:extLst>
          </p:cNvPr>
          <p:cNvGrpSpPr/>
          <p:nvPr userDrawn="1"/>
        </p:nvGrpSpPr>
        <p:grpSpPr>
          <a:xfrm>
            <a:off x="-377" y="1835783"/>
            <a:ext cx="12001492" cy="3995928"/>
            <a:chOff x="-755" y="3671566"/>
            <a:chExt cx="24002984" cy="7991856"/>
          </a:xfrm>
          <a:solidFill>
            <a:schemeClr val="bg1"/>
          </a:solidFill>
        </p:grpSpPr>
        <p:sp>
          <p:nvSpPr>
            <p:cNvPr id="44" name="Graphic 24">
              <a:extLst>
                <a:ext uri="{FF2B5EF4-FFF2-40B4-BE49-F238E27FC236}">
                  <a16:creationId xmlns:a16="http://schemas.microsoft.com/office/drawing/2014/main" id="{95BE185E-FDE2-5D4A-B397-48B8DA570743}"/>
                </a:ext>
              </a:extLst>
            </p:cNvPr>
            <p:cNvSpPr/>
            <p:nvPr userDrawn="1"/>
          </p:nvSpPr>
          <p:spPr>
            <a:xfrm>
              <a:off x="15264466" y="3671566"/>
              <a:ext cx="8737763" cy="7991856"/>
            </a:xfrm>
            <a:custGeom>
              <a:avLst/>
              <a:gdLst>
                <a:gd name="connsiteX0" fmla="*/ 0 w 8737763"/>
                <a:gd name="connsiteY0" fmla="*/ 0 h 7991856"/>
                <a:gd name="connsiteX1" fmla="*/ 4766053 w 8737763"/>
                <a:gd name="connsiteY1" fmla="*/ 0 h 7991856"/>
                <a:gd name="connsiteX2" fmla="*/ 8737763 w 8737763"/>
                <a:gd name="connsiteY2" fmla="*/ 3995928 h 7991856"/>
                <a:gd name="connsiteX3" fmla="*/ 8737763 w 8737763"/>
                <a:gd name="connsiteY3" fmla="*/ 3995928 h 7991856"/>
                <a:gd name="connsiteX4" fmla="*/ 4766053 w 8737763"/>
                <a:gd name="connsiteY4" fmla="*/ 7991856 h 7991856"/>
                <a:gd name="connsiteX5" fmla="*/ 0 w 8737763"/>
                <a:gd name="connsiteY5" fmla="*/ 7991856 h 7991856"/>
                <a:gd name="connsiteX6" fmla="*/ 0 w 8737763"/>
                <a:gd name="connsiteY6" fmla="*/ 7991856 h 7991856"/>
                <a:gd name="connsiteX7" fmla="*/ 0 w 8737763"/>
                <a:gd name="connsiteY7" fmla="*/ 0 h 7991856"/>
                <a:gd name="connsiteX8" fmla="*/ 0 w 8737763"/>
                <a:gd name="connsiteY8" fmla="*/ 0 h 799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7763" h="7991856">
                  <a:moveTo>
                    <a:pt x="0" y="0"/>
                  </a:moveTo>
                  <a:lnTo>
                    <a:pt x="4766053" y="0"/>
                  </a:lnTo>
                  <a:cubicBezTo>
                    <a:pt x="6959565" y="0"/>
                    <a:pt x="8737763" y="1789041"/>
                    <a:pt x="8737763" y="3995928"/>
                  </a:cubicBezTo>
                  <a:lnTo>
                    <a:pt x="8737763" y="3995928"/>
                  </a:lnTo>
                  <a:cubicBezTo>
                    <a:pt x="8737763" y="6202815"/>
                    <a:pt x="6959565" y="7991856"/>
                    <a:pt x="4766053" y="7991856"/>
                  </a:cubicBezTo>
                  <a:lnTo>
                    <a:pt x="0" y="7991856"/>
                  </a:lnTo>
                  <a:lnTo>
                    <a:pt x="0" y="7991856"/>
                  </a:lnTo>
                  <a:lnTo>
                    <a:pt x="0" y="0"/>
                  </a:lnTo>
                  <a:lnTo>
                    <a:pt x="0" y="0"/>
                  </a:lnTo>
                  <a:close/>
                </a:path>
              </a:pathLst>
            </a:custGeom>
            <a:grpFill/>
            <a:ln w="79404" cap="flat">
              <a:noFill/>
              <a:prstDash val="solid"/>
              <a:miter/>
            </a:ln>
          </p:spPr>
          <p:txBody>
            <a:bodyPr rtlCol="0" anchor="ctr"/>
            <a:lstStyle/>
            <a:p>
              <a:endParaRPr lang="en-US" sz="900" b="0" i="0" dirty="0">
                <a:latin typeface="FS Albert Pro" panose="02000503040000020004" pitchFamily="2" charset="0"/>
              </a:endParaRPr>
            </a:p>
          </p:txBody>
        </p:sp>
        <p:sp>
          <p:nvSpPr>
            <p:cNvPr id="45" name="Rectangle 44">
              <a:extLst>
                <a:ext uri="{FF2B5EF4-FFF2-40B4-BE49-F238E27FC236}">
                  <a16:creationId xmlns:a16="http://schemas.microsoft.com/office/drawing/2014/main" id="{57B7B779-59FA-A742-96DE-E9788B4BEFFB}"/>
                </a:ext>
              </a:extLst>
            </p:cNvPr>
            <p:cNvSpPr/>
            <p:nvPr userDrawn="1"/>
          </p:nvSpPr>
          <p:spPr>
            <a:xfrm>
              <a:off x="-755" y="3671566"/>
              <a:ext cx="16148973" cy="7991856"/>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28" name="Group 27">
            <a:extLst>
              <a:ext uri="{FF2B5EF4-FFF2-40B4-BE49-F238E27FC236}">
                <a16:creationId xmlns:a16="http://schemas.microsoft.com/office/drawing/2014/main" id="{60839430-6C47-9A47-8E79-3926707FFE83}"/>
              </a:ext>
            </a:extLst>
          </p:cNvPr>
          <p:cNvGrpSpPr/>
          <p:nvPr userDrawn="1"/>
        </p:nvGrpSpPr>
        <p:grpSpPr>
          <a:xfrm>
            <a:off x="-377" y="6309248"/>
            <a:ext cx="4183778" cy="553324"/>
            <a:chOff x="-755" y="12618496"/>
            <a:chExt cx="8367556" cy="1106648"/>
          </a:xfrm>
        </p:grpSpPr>
        <p:grpSp>
          <p:nvGrpSpPr>
            <p:cNvPr id="29" name="Group 28">
              <a:extLst>
                <a:ext uri="{FF2B5EF4-FFF2-40B4-BE49-F238E27FC236}">
                  <a16:creationId xmlns:a16="http://schemas.microsoft.com/office/drawing/2014/main" id="{81346D15-EDFF-F942-818D-8F7D08418F48}"/>
                </a:ext>
              </a:extLst>
            </p:cNvPr>
            <p:cNvGrpSpPr/>
            <p:nvPr userDrawn="1"/>
          </p:nvGrpSpPr>
          <p:grpSpPr>
            <a:xfrm>
              <a:off x="1" y="12627864"/>
              <a:ext cx="8366800" cy="1097280"/>
              <a:chOff x="-58710091" y="-1"/>
              <a:chExt cx="77340167" cy="10058402"/>
            </a:xfrm>
            <a:solidFill>
              <a:schemeClr val="accent5"/>
            </a:solidFill>
          </p:grpSpPr>
          <p:pic>
            <p:nvPicPr>
              <p:cNvPr id="37" name="Graphic 36">
                <a:extLst>
                  <a:ext uri="{FF2B5EF4-FFF2-40B4-BE49-F238E27FC236}">
                    <a16:creationId xmlns:a16="http://schemas.microsoft.com/office/drawing/2014/main" id="{CCB6647F-F45C-2E47-9377-960924C351C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8" name="Rectangle 37">
                <a:extLst>
                  <a:ext uri="{FF2B5EF4-FFF2-40B4-BE49-F238E27FC236}">
                    <a16:creationId xmlns:a16="http://schemas.microsoft.com/office/drawing/2014/main" id="{9A3DF1CD-B6A7-C74A-9663-F43C43E62974}"/>
                  </a:ext>
                </a:extLst>
              </p:cNvPr>
              <p:cNvSpPr/>
              <p:nvPr userDrawn="1"/>
            </p:nvSpPr>
            <p:spPr>
              <a:xfrm>
                <a:off x="-58710091" y="-1"/>
                <a:ext cx="70902098"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30" name="Group 29">
              <a:extLst>
                <a:ext uri="{FF2B5EF4-FFF2-40B4-BE49-F238E27FC236}">
                  <a16:creationId xmlns:a16="http://schemas.microsoft.com/office/drawing/2014/main" id="{5A4684F9-F293-7045-89F4-27FA34323DA9}"/>
                </a:ext>
              </a:extLst>
            </p:cNvPr>
            <p:cNvGrpSpPr/>
            <p:nvPr userDrawn="1"/>
          </p:nvGrpSpPr>
          <p:grpSpPr>
            <a:xfrm>
              <a:off x="-755" y="12627864"/>
              <a:ext cx="2413264" cy="1097280"/>
              <a:chOff x="-3677406" y="-1"/>
              <a:chExt cx="22307482" cy="10058402"/>
            </a:xfrm>
          </p:grpSpPr>
          <p:pic>
            <p:nvPicPr>
              <p:cNvPr id="32" name="Graphic 31">
                <a:extLst>
                  <a:ext uri="{FF2B5EF4-FFF2-40B4-BE49-F238E27FC236}">
                    <a16:creationId xmlns:a16="http://schemas.microsoft.com/office/drawing/2014/main" id="{2D05B055-5B39-A945-BC0B-7E14DE5F299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36" name="Rectangle 35">
                <a:extLst>
                  <a:ext uri="{FF2B5EF4-FFF2-40B4-BE49-F238E27FC236}">
                    <a16:creationId xmlns:a16="http://schemas.microsoft.com/office/drawing/2014/main" id="{50495CAC-FE65-E24C-8600-1398E29BB943}"/>
                  </a:ext>
                </a:extLst>
              </p:cNvPr>
              <p:cNvSpPr/>
              <p:nvPr userDrawn="1"/>
            </p:nvSpPr>
            <p:spPr>
              <a:xfrm>
                <a:off x="-3677406" y="-1"/>
                <a:ext cx="15869404"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31" name="Graphic 30">
              <a:extLst>
                <a:ext uri="{FF2B5EF4-FFF2-40B4-BE49-F238E27FC236}">
                  <a16:creationId xmlns:a16="http://schemas.microsoft.com/office/drawing/2014/main" id="{0D680E2B-16EA-E044-8E22-1C8D2C33034E}"/>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7" name="Title 3">
            <a:extLst>
              <a:ext uri="{FF2B5EF4-FFF2-40B4-BE49-F238E27FC236}">
                <a16:creationId xmlns:a16="http://schemas.microsoft.com/office/drawing/2014/main" id="{1E95A661-3CC8-1745-87F2-2666C4749870}"/>
              </a:ext>
            </a:extLst>
          </p:cNvPr>
          <p:cNvSpPr>
            <a:spLocks noGrp="1"/>
          </p:cNvSpPr>
          <p:nvPr>
            <p:ph type="title" hasCustomPrompt="1"/>
          </p:nvPr>
        </p:nvSpPr>
        <p:spPr>
          <a:xfrm>
            <a:off x="228600" y="228600"/>
            <a:ext cx="6913114" cy="996486"/>
          </a:xfrm>
          <a:prstGeom prst="rect">
            <a:avLst/>
          </a:prstGeom>
        </p:spPr>
        <p:txBody>
          <a:bodyPr anchor="t">
            <a:noAutofit/>
          </a:bodyPr>
          <a:lstStyle>
            <a:lvl1pPr>
              <a:lnSpc>
                <a:spcPct val="90000"/>
              </a:lnSpc>
              <a:defRPr sz="2999" b="0" i="0" spc="0" baseline="0">
                <a:solidFill>
                  <a:schemeClr val="bg1"/>
                </a:solidFill>
                <a:latin typeface="FS Albert Pro Light" panose="02000503040000020004" pitchFamily="2" charset="0"/>
              </a:defRPr>
            </a:lvl1pPr>
          </a:lstStyle>
          <a:p>
            <a:r>
              <a:rPr lang="en-US" dirty="0"/>
              <a:t>Content slide. </a:t>
            </a:r>
            <a:br>
              <a:rPr lang="en-US" dirty="0"/>
            </a:br>
            <a:r>
              <a:rPr lang="en-US" dirty="0"/>
              <a:t>Lorem ipsum dolor sit </a:t>
            </a:r>
            <a:r>
              <a:rPr lang="en-US" dirty="0" err="1"/>
              <a:t>amet</a:t>
            </a:r>
            <a:r>
              <a:rPr lang="en-US" dirty="0"/>
              <a:t>.</a:t>
            </a:r>
          </a:p>
        </p:txBody>
      </p:sp>
      <p:sp>
        <p:nvSpPr>
          <p:cNvPr id="3" name="Text Placeholder 2">
            <a:extLst>
              <a:ext uri="{FF2B5EF4-FFF2-40B4-BE49-F238E27FC236}">
                <a16:creationId xmlns:a16="http://schemas.microsoft.com/office/drawing/2014/main" id="{40906033-8931-3947-9297-5EEF90DEFA46}"/>
              </a:ext>
            </a:extLst>
          </p:cNvPr>
          <p:cNvSpPr>
            <a:spLocks noGrp="1"/>
          </p:cNvSpPr>
          <p:nvPr>
            <p:ph type="body" sz="quarter" idx="10" hasCustomPrompt="1"/>
          </p:nvPr>
        </p:nvSpPr>
        <p:spPr>
          <a:xfrm>
            <a:off x="289435" y="2516312"/>
            <a:ext cx="2424113" cy="490391"/>
          </a:xfrm>
          <a:prstGeom prst="rect">
            <a:avLst/>
          </a:prstGeom>
          <a:ln w="12700">
            <a:miter lim="400000"/>
          </a:ln>
        </p:spPr>
        <p:txBody>
          <a:bodyPr wrap="square" lIns="50800" tIns="50800" rIns="50800" bIns="50800" anchor="ctr">
            <a:spAutoFit/>
          </a:bodyPr>
          <a:lstStyle>
            <a:lvl1pPr>
              <a:defRPr kumimoji="0" lang="en-US" sz="2100" normalizeH="0" smtClean="0">
                <a:ln>
                  <a:noFill/>
                </a:ln>
                <a:solidFill>
                  <a:srgbClr val="070A3A"/>
                </a:solidFill>
                <a:effectLst/>
                <a:sym typeface="Helvetica Neue"/>
              </a:defRPr>
            </a:lvl1pPr>
            <a:lvl2pPr>
              <a:defRPr kumimoji="0" lang="en-US" sz="1200" normalizeH="0" smtClean="0">
                <a:ln>
                  <a:noFill/>
                </a:ln>
                <a:solidFill>
                  <a:srgbClr val="5E5E5E"/>
                </a:solidFill>
                <a:effectLst/>
                <a:latin typeface="+mn-lt"/>
                <a:ea typeface="+mn-ea"/>
                <a:cs typeface="+mn-cs"/>
                <a:sym typeface="Helvetica Neue"/>
              </a:defRPr>
            </a:lvl2pPr>
            <a:lvl3pPr>
              <a:defRPr kumimoji="0" lang="en-US" sz="1200" normalizeH="0" smtClean="0">
                <a:ln>
                  <a:noFill/>
                </a:ln>
                <a:solidFill>
                  <a:srgbClr val="5E5E5E"/>
                </a:solidFill>
                <a:effectLst/>
                <a:latin typeface="+mn-lt"/>
                <a:ea typeface="+mn-ea"/>
                <a:cs typeface="+mn-cs"/>
                <a:sym typeface="Helvetica Neue"/>
              </a:defRPr>
            </a:lvl3pPr>
            <a:lvl4pPr>
              <a:defRPr kumimoji="0" lang="en-US" sz="1200" normalizeH="0" smtClean="0">
                <a:ln>
                  <a:noFill/>
                </a:ln>
                <a:solidFill>
                  <a:srgbClr val="5E5E5E"/>
                </a:solidFill>
                <a:effectLst/>
                <a:latin typeface="+mn-lt"/>
                <a:ea typeface="+mn-ea"/>
                <a:cs typeface="+mn-cs"/>
                <a:sym typeface="Helvetica Neue"/>
              </a:defRPr>
            </a:lvl4pPr>
            <a:lvl5pPr>
              <a:defRPr kumimoji="0" lang="en-US" sz="1200" normalizeH="0">
                <a:ln>
                  <a:noFill/>
                </a:ln>
                <a:solidFill>
                  <a:srgbClr val="5E5E5E"/>
                </a:solidFill>
                <a:effectLst/>
                <a:latin typeface="+mn-lt"/>
                <a:ea typeface="+mn-ea"/>
                <a:cs typeface="+mn-cs"/>
                <a:sym typeface="Helvetica Neue"/>
              </a:defRPr>
            </a:lvl5pPr>
          </a:lstStyle>
          <a:p>
            <a:pPr lvl="0" defTabSz="154751" rtl="0" fontAlgn="auto" hangingPunct="0">
              <a:lnSpc>
                <a:spcPct val="120000"/>
              </a:lnSpc>
            </a:pPr>
            <a:r>
              <a:rPr lang="en-US" dirty="0"/>
              <a:t>Sub-title</a:t>
            </a:r>
          </a:p>
        </p:txBody>
      </p:sp>
      <p:sp>
        <p:nvSpPr>
          <p:cNvPr id="14" name="Text Placeholder 2">
            <a:extLst>
              <a:ext uri="{FF2B5EF4-FFF2-40B4-BE49-F238E27FC236}">
                <a16:creationId xmlns:a16="http://schemas.microsoft.com/office/drawing/2014/main" id="{904DCD23-69A8-4844-88DB-34EB39824C35}"/>
              </a:ext>
            </a:extLst>
          </p:cNvPr>
          <p:cNvSpPr>
            <a:spLocks noGrp="1"/>
          </p:cNvSpPr>
          <p:nvPr>
            <p:ph type="body" sz="quarter" idx="11" hasCustomPrompt="1"/>
          </p:nvPr>
        </p:nvSpPr>
        <p:spPr>
          <a:xfrm>
            <a:off x="8012380" y="2516312"/>
            <a:ext cx="2424113" cy="490391"/>
          </a:xfrm>
          <a:prstGeom prst="rect">
            <a:avLst/>
          </a:prstGeom>
          <a:ln w="12700">
            <a:miter lim="400000"/>
          </a:ln>
        </p:spPr>
        <p:txBody>
          <a:bodyPr wrap="square" lIns="50800" tIns="50800" rIns="50800" bIns="50800" anchor="ctr">
            <a:spAutoFit/>
          </a:bodyPr>
          <a:lstStyle>
            <a:lvl1pPr>
              <a:defRPr kumimoji="0" lang="en-US" sz="2100" normalizeH="0" smtClean="0">
                <a:ln>
                  <a:noFill/>
                </a:ln>
                <a:solidFill>
                  <a:schemeClr val="accent1"/>
                </a:solidFill>
                <a:effectLst/>
                <a:sym typeface="Helvetica Neue"/>
              </a:defRPr>
            </a:lvl1pPr>
            <a:lvl2pPr>
              <a:defRPr kumimoji="0" lang="en-US" sz="1200" normalizeH="0" smtClean="0">
                <a:ln>
                  <a:noFill/>
                </a:ln>
                <a:solidFill>
                  <a:srgbClr val="5E5E5E"/>
                </a:solidFill>
                <a:effectLst/>
                <a:latin typeface="+mn-lt"/>
                <a:ea typeface="+mn-ea"/>
                <a:cs typeface="+mn-cs"/>
                <a:sym typeface="Helvetica Neue"/>
              </a:defRPr>
            </a:lvl2pPr>
            <a:lvl3pPr>
              <a:defRPr kumimoji="0" lang="en-US" sz="1200" normalizeH="0" smtClean="0">
                <a:ln>
                  <a:noFill/>
                </a:ln>
                <a:solidFill>
                  <a:srgbClr val="5E5E5E"/>
                </a:solidFill>
                <a:effectLst/>
                <a:latin typeface="+mn-lt"/>
                <a:ea typeface="+mn-ea"/>
                <a:cs typeface="+mn-cs"/>
                <a:sym typeface="Helvetica Neue"/>
              </a:defRPr>
            </a:lvl3pPr>
            <a:lvl4pPr>
              <a:defRPr kumimoji="0" lang="en-US" sz="1200" normalizeH="0" smtClean="0">
                <a:ln>
                  <a:noFill/>
                </a:ln>
                <a:solidFill>
                  <a:srgbClr val="5E5E5E"/>
                </a:solidFill>
                <a:effectLst/>
                <a:latin typeface="+mn-lt"/>
                <a:ea typeface="+mn-ea"/>
                <a:cs typeface="+mn-cs"/>
                <a:sym typeface="Helvetica Neue"/>
              </a:defRPr>
            </a:lvl4pPr>
            <a:lvl5pPr>
              <a:defRPr kumimoji="0" lang="en-US" sz="1200" normalizeH="0">
                <a:ln>
                  <a:noFill/>
                </a:ln>
                <a:solidFill>
                  <a:srgbClr val="5E5E5E"/>
                </a:solidFill>
                <a:effectLst/>
                <a:latin typeface="+mn-lt"/>
                <a:ea typeface="+mn-ea"/>
                <a:cs typeface="+mn-cs"/>
                <a:sym typeface="Helvetica Neue"/>
              </a:defRPr>
            </a:lvl5pPr>
          </a:lstStyle>
          <a:p>
            <a:pPr lvl="0" defTabSz="154751" rtl="0" fontAlgn="auto" hangingPunct="0">
              <a:lnSpc>
                <a:spcPct val="120000"/>
              </a:lnSpc>
            </a:pPr>
            <a:r>
              <a:rPr lang="en-US" dirty="0"/>
              <a:t>Sub-title</a:t>
            </a:r>
          </a:p>
        </p:txBody>
      </p:sp>
      <p:sp>
        <p:nvSpPr>
          <p:cNvPr id="22" name="Text Placeholder 4">
            <a:extLst>
              <a:ext uri="{FF2B5EF4-FFF2-40B4-BE49-F238E27FC236}">
                <a16:creationId xmlns:a16="http://schemas.microsoft.com/office/drawing/2014/main" id="{DD5E575F-D77A-8141-B93E-0BAECDB4F2D5}"/>
              </a:ext>
            </a:extLst>
          </p:cNvPr>
          <p:cNvSpPr>
            <a:spLocks noGrp="1"/>
          </p:cNvSpPr>
          <p:nvPr>
            <p:ph type="body" sz="quarter" idx="15" hasCustomPrompt="1"/>
          </p:nvPr>
        </p:nvSpPr>
        <p:spPr>
          <a:xfrm>
            <a:off x="261726" y="3403117"/>
            <a:ext cx="2572914" cy="1470025"/>
          </a:xfrm>
          <a:prstGeom prst="rect">
            <a:avLst/>
          </a:prstGeom>
        </p:spPr>
        <p:txBody>
          <a:bodyPr>
            <a:normAutofit/>
          </a:bodyPr>
          <a:lstStyle>
            <a:lvl1pPr>
              <a:lnSpc>
                <a:spcPct val="100000"/>
              </a:lnSpc>
              <a:defRPr sz="1800">
                <a:solidFill>
                  <a:schemeClr val="tx2"/>
                </a:solidFill>
              </a:defRPr>
            </a:lvl1pPr>
            <a:lvl2pPr>
              <a:lnSpc>
                <a:spcPct val="100000"/>
              </a:lnSpc>
              <a:defRPr sz="1800">
                <a:solidFill>
                  <a:schemeClr val="tx2"/>
                </a:solidFill>
              </a:defRPr>
            </a:lvl2pPr>
            <a:lvl3pPr>
              <a:lnSpc>
                <a:spcPct val="100000"/>
              </a:lnSpc>
              <a:defRPr sz="1800">
                <a:solidFill>
                  <a:schemeClr val="tx2"/>
                </a:solidFill>
              </a:defRPr>
            </a:lvl3pPr>
            <a:lvl4pPr>
              <a:lnSpc>
                <a:spcPct val="100000"/>
              </a:lnSpc>
              <a:defRPr sz="1800">
                <a:solidFill>
                  <a:schemeClr val="tx2"/>
                </a:solidFill>
              </a:defRPr>
            </a:lvl4pPr>
            <a:lvl5pPr>
              <a:lnSpc>
                <a:spcPct val="100000"/>
              </a:lnSpc>
              <a:defRPr sz="1800">
                <a:solidFill>
                  <a:schemeClr val="tx2"/>
                </a:solidFill>
              </a:defRPr>
            </a:lvl5pPr>
          </a:lstStyle>
          <a:p>
            <a:pPr lvl="0"/>
            <a:r>
              <a:rPr lang="en-US" dirty="0"/>
              <a:t>Lorem ipsum dolor sit </a:t>
            </a:r>
          </a:p>
          <a:p>
            <a:pPr lvl="0"/>
            <a:r>
              <a:rPr lang="en-US" dirty="0" err="1"/>
              <a:t>amet</a:t>
            </a:r>
            <a:r>
              <a:rPr lang="en-US" dirty="0"/>
              <a:t>, an minim </a:t>
            </a:r>
            <a:r>
              <a:rPr lang="en-US" dirty="0" err="1"/>
              <a:t>aeque</a:t>
            </a:r>
            <a:r>
              <a:rPr lang="en-US" dirty="0"/>
              <a:t> </a:t>
            </a:r>
          </a:p>
          <a:p>
            <a:pPr lvl="0"/>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a:t>
            </a:r>
          </a:p>
        </p:txBody>
      </p:sp>
      <p:sp>
        <p:nvSpPr>
          <p:cNvPr id="25" name="Text Placeholder 2">
            <a:extLst>
              <a:ext uri="{FF2B5EF4-FFF2-40B4-BE49-F238E27FC236}">
                <a16:creationId xmlns:a16="http://schemas.microsoft.com/office/drawing/2014/main" id="{D90580E3-D5FA-3047-A8E9-E9592EF8970F}"/>
              </a:ext>
            </a:extLst>
          </p:cNvPr>
          <p:cNvSpPr>
            <a:spLocks noGrp="1"/>
          </p:cNvSpPr>
          <p:nvPr>
            <p:ph type="body" sz="quarter" idx="19" hasCustomPrompt="1"/>
          </p:nvPr>
        </p:nvSpPr>
        <p:spPr>
          <a:xfrm>
            <a:off x="4157835" y="2516312"/>
            <a:ext cx="2424113" cy="490391"/>
          </a:xfrm>
          <a:prstGeom prst="rect">
            <a:avLst/>
          </a:prstGeom>
          <a:ln w="12700">
            <a:miter lim="400000"/>
          </a:ln>
        </p:spPr>
        <p:txBody>
          <a:bodyPr wrap="square" lIns="50800" tIns="50800" rIns="50800" bIns="50800" anchor="ctr">
            <a:spAutoFit/>
          </a:bodyPr>
          <a:lstStyle>
            <a:lvl1pPr>
              <a:defRPr kumimoji="0" lang="en-US" sz="2100" normalizeH="0" smtClean="0">
                <a:ln>
                  <a:noFill/>
                </a:ln>
                <a:solidFill>
                  <a:schemeClr val="accent1"/>
                </a:solidFill>
                <a:effectLst/>
                <a:sym typeface="Helvetica Neue"/>
              </a:defRPr>
            </a:lvl1pPr>
            <a:lvl2pPr>
              <a:defRPr kumimoji="0" lang="en-US" sz="1200" normalizeH="0" smtClean="0">
                <a:ln>
                  <a:noFill/>
                </a:ln>
                <a:solidFill>
                  <a:srgbClr val="5E5E5E"/>
                </a:solidFill>
                <a:effectLst/>
                <a:latin typeface="+mn-lt"/>
                <a:ea typeface="+mn-ea"/>
                <a:cs typeface="+mn-cs"/>
                <a:sym typeface="Helvetica Neue"/>
              </a:defRPr>
            </a:lvl2pPr>
            <a:lvl3pPr>
              <a:defRPr kumimoji="0" lang="en-US" sz="1200" normalizeH="0" smtClean="0">
                <a:ln>
                  <a:noFill/>
                </a:ln>
                <a:solidFill>
                  <a:srgbClr val="5E5E5E"/>
                </a:solidFill>
                <a:effectLst/>
                <a:latin typeface="+mn-lt"/>
                <a:ea typeface="+mn-ea"/>
                <a:cs typeface="+mn-cs"/>
                <a:sym typeface="Helvetica Neue"/>
              </a:defRPr>
            </a:lvl3pPr>
            <a:lvl4pPr>
              <a:defRPr kumimoji="0" lang="en-US" sz="1200" normalizeH="0" smtClean="0">
                <a:ln>
                  <a:noFill/>
                </a:ln>
                <a:solidFill>
                  <a:srgbClr val="5E5E5E"/>
                </a:solidFill>
                <a:effectLst/>
                <a:latin typeface="+mn-lt"/>
                <a:ea typeface="+mn-ea"/>
                <a:cs typeface="+mn-cs"/>
                <a:sym typeface="Helvetica Neue"/>
              </a:defRPr>
            </a:lvl4pPr>
            <a:lvl5pPr>
              <a:defRPr kumimoji="0" lang="en-US" sz="1200" normalizeH="0">
                <a:ln>
                  <a:noFill/>
                </a:ln>
                <a:solidFill>
                  <a:srgbClr val="5E5E5E"/>
                </a:solidFill>
                <a:effectLst/>
                <a:latin typeface="+mn-lt"/>
                <a:ea typeface="+mn-ea"/>
                <a:cs typeface="+mn-cs"/>
                <a:sym typeface="Helvetica Neue"/>
              </a:defRPr>
            </a:lvl5pPr>
          </a:lstStyle>
          <a:p>
            <a:pPr lvl="0" defTabSz="154751" rtl="0" fontAlgn="auto" hangingPunct="0">
              <a:lnSpc>
                <a:spcPct val="120000"/>
              </a:lnSpc>
            </a:pPr>
            <a:r>
              <a:rPr lang="en-US" dirty="0"/>
              <a:t>Sub-title</a:t>
            </a:r>
          </a:p>
        </p:txBody>
      </p:sp>
      <p:sp>
        <p:nvSpPr>
          <p:cNvPr id="26" name="Text Placeholder 4">
            <a:extLst>
              <a:ext uri="{FF2B5EF4-FFF2-40B4-BE49-F238E27FC236}">
                <a16:creationId xmlns:a16="http://schemas.microsoft.com/office/drawing/2014/main" id="{67592159-56D7-8146-94CE-61C567860D5B}"/>
              </a:ext>
            </a:extLst>
          </p:cNvPr>
          <p:cNvSpPr>
            <a:spLocks noGrp="1"/>
          </p:cNvSpPr>
          <p:nvPr>
            <p:ph type="body" sz="quarter" idx="20" hasCustomPrompt="1"/>
          </p:nvPr>
        </p:nvSpPr>
        <p:spPr>
          <a:xfrm>
            <a:off x="4157836" y="3403117"/>
            <a:ext cx="2572914" cy="1470025"/>
          </a:xfrm>
          <a:prstGeom prst="rect">
            <a:avLst/>
          </a:prstGeom>
        </p:spPr>
        <p:txBody>
          <a:bodyPr>
            <a:normAutofit/>
          </a:bodyPr>
          <a:lstStyle>
            <a:lvl1pPr>
              <a:lnSpc>
                <a:spcPct val="100000"/>
              </a:lnSpc>
              <a:defRPr sz="1800">
                <a:solidFill>
                  <a:schemeClr val="accent1"/>
                </a:solidFill>
              </a:defRPr>
            </a:lvl1pPr>
            <a:lvl2pPr>
              <a:lnSpc>
                <a:spcPct val="100000"/>
              </a:lnSpc>
              <a:defRPr sz="1800">
                <a:solidFill>
                  <a:schemeClr val="tx2"/>
                </a:solidFill>
              </a:defRPr>
            </a:lvl2pPr>
            <a:lvl3pPr>
              <a:lnSpc>
                <a:spcPct val="100000"/>
              </a:lnSpc>
              <a:defRPr sz="1800">
                <a:solidFill>
                  <a:schemeClr val="tx2"/>
                </a:solidFill>
              </a:defRPr>
            </a:lvl3pPr>
            <a:lvl4pPr>
              <a:lnSpc>
                <a:spcPct val="100000"/>
              </a:lnSpc>
              <a:defRPr sz="1800">
                <a:solidFill>
                  <a:schemeClr val="tx2"/>
                </a:solidFill>
              </a:defRPr>
            </a:lvl4pPr>
            <a:lvl5pPr>
              <a:lnSpc>
                <a:spcPct val="100000"/>
              </a:lnSpc>
              <a:defRPr sz="1800">
                <a:solidFill>
                  <a:schemeClr val="tx2"/>
                </a:solidFill>
              </a:defRPr>
            </a:lvl5pPr>
          </a:lstStyle>
          <a:p>
            <a:pPr lvl="0"/>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a:t>
            </a:r>
          </a:p>
        </p:txBody>
      </p:sp>
      <p:sp>
        <p:nvSpPr>
          <p:cNvPr id="27" name="Text Placeholder 4">
            <a:extLst>
              <a:ext uri="{FF2B5EF4-FFF2-40B4-BE49-F238E27FC236}">
                <a16:creationId xmlns:a16="http://schemas.microsoft.com/office/drawing/2014/main" id="{3681F3E5-5096-2944-8208-C7122D761D18}"/>
              </a:ext>
            </a:extLst>
          </p:cNvPr>
          <p:cNvSpPr>
            <a:spLocks noGrp="1"/>
          </p:cNvSpPr>
          <p:nvPr>
            <p:ph type="body" sz="quarter" idx="21" hasCustomPrompt="1"/>
          </p:nvPr>
        </p:nvSpPr>
        <p:spPr>
          <a:xfrm>
            <a:off x="8012381" y="3403117"/>
            <a:ext cx="2572914" cy="1470025"/>
          </a:xfrm>
          <a:prstGeom prst="rect">
            <a:avLst/>
          </a:prstGeom>
        </p:spPr>
        <p:txBody>
          <a:bodyPr>
            <a:normAutofit/>
          </a:bodyPr>
          <a:lstStyle>
            <a:lvl1pPr>
              <a:lnSpc>
                <a:spcPct val="100000"/>
              </a:lnSpc>
              <a:defRPr sz="1800">
                <a:solidFill>
                  <a:schemeClr val="accent1"/>
                </a:solidFill>
              </a:defRPr>
            </a:lvl1pPr>
            <a:lvl2pPr>
              <a:lnSpc>
                <a:spcPct val="100000"/>
              </a:lnSpc>
              <a:defRPr sz="1800">
                <a:solidFill>
                  <a:schemeClr val="tx2"/>
                </a:solidFill>
              </a:defRPr>
            </a:lvl2pPr>
            <a:lvl3pPr>
              <a:lnSpc>
                <a:spcPct val="100000"/>
              </a:lnSpc>
              <a:defRPr sz="1800">
                <a:solidFill>
                  <a:schemeClr val="tx2"/>
                </a:solidFill>
              </a:defRPr>
            </a:lvl3pPr>
            <a:lvl4pPr>
              <a:lnSpc>
                <a:spcPct val="100000"/>
              </a:lnSpc>
              <a:defRPr sz="1800">
                <a:solidFill>
                  <a:schemeClr val="tx2"/>
                </a:solidFill>
              </a:defRPr>
            </a:lvl4pPr>
            <a:lvl5pPr>
              <a:lnSpc>
                <a:spcPct val="100000"/>
              </a:lnSpc>
              <a:defRPr sz="1800">
                <a:solidFill>
                  <a:schemeClr val="tx2"/>
                </a:solidFill>
              </a:defRPr>
            </a:lvl5pPr>
          </a:lstStyle>
          <a:p>
            <a:pPr lvl="0"/>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a:t>
            </a:r>
          </a:p>
        </p:txBody>
      </p:sp>
      <p:sp>
        <p:nvSpPr>
          <p:cNvPr id="5" name="Date Placeholder 4">
            <a:extLst>
              <a:ext uri="{FF2B5EF4-FFF2-40B4-BE49-F238E27FC236}">
                <a16:creationId xmlns:a16="http://schemas.microsoft.com/office/drawing/2014/main" id="{7691096E-055E-8348-8780-48F5B56ACA33}"/>
              </a:ext>
            </a:extLst>
          </p:cNvPr>
          <p:cNvSpPr>
            <a:spLocks noGrp="1"/>
          </p:cNvSpPr>
          <p:nvPr>
            <p:ph type="dt" sz="half" idx="22"/>
          </p:nvPr>
        </p:nvSpPr>
        <p:spPr/>
        <p:txBody>
          <a:bodyPr/>
          <a:lstStyle/>
          <a:p>
            <a:endParaRPr lang="en-US" dirty="0"/>
          </a:p>
        </p:txBody>
      </p:sp>
      <p:sp>
        <p:nvSpPr>
          <p:cNvPr id="6" name="Footer Placeholder 5">
            <a:extLst>
              <a:ext uri="{FF2B5EF4-FFF2-40B4-BE49-F238E27FC236}">
                <a16:creationId xmlns:a16="http://schemas.microsoft.com/office/drawing/2014/main" id="{CB56E326-58FC-7B47-AB06-9D73F65A0AD0}"/>
              </a:ext>
            </a:extLst>
          </p:cNvPr>
          <p:cNvSpPr>
            <a:spLocks noGrp="1"/>
          </p:cNvSpPr>
          <p:nvPr>
            <p:ph type="ftr" sz="quarter" idx="23"/>
          </p:nvPr>
        </p:nvSpPr>
        <p:spPr/>
        <p:txBody>
          <a:bodyPr/>
          <a:lstStyle/>
          <a:p>
            <a:pPr defTabSz="154751">
              <a:lnSpc>
                <a:spcPct val="120000"/>
              </a:lnSpc>
            </a:pPr>
            <a:r>
              <a:rPr lang="en-US"/>
              <a:t>AccuCath Ace™ Intravascular Catheter with BD Cue™ Needle Tracking System</a:t>
            </a:r>
            <a:endParaRPr lang="en-US" dirty="0"/>
          </a:p>
        </p:txBody>
      </p:sp>
      <p:sp>
        <p:nvSpPr>
          <p:cNvPr id="9" name="Slide Number Placeholder 8">
            <a:extLst>
              <a:ext uri="{FF2B5EF4-FFF2-40B4-BE49-F238E27FC236}">
                <a16:creationId xmlns:a16="http://schemas.microsoft.com/office/drawing/2014/main" id="{436DD055-8D33-1D4B-A439-7019FBB7228B}"/>
              </a:ext>
            </a:extLst>
          </p:cNvPr>
          <p:cNvSpPr>
            <a:spLocks noGrp="1"/>
          </p:cNvSpPr>
          <p:nvPr>
            <p:ph type="sldNum" sz="quarter" idx="24"/>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15265801"/>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1 Text Shape (Blue footer)">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C00E520C-FB61-354C-B58C-54308AAB6808}"/>
              </a:ext>
            </a:extLst>
          </p:cNvPr>
          <p:cNvGrpSpPr/>
          <p:nvPr userDrawn="1"/>
        </p:nvGrpSpPr>
        <p:grpSpPr>
          <a:xfrm>
            <a:off x="-377" y="1835783"/>
            <a:ext cx="12001492" cy="3995928"/>
            <a:chOff x="-755" y="3671566"/>
            <a:chExt cx="24002984" cy="7991856"/>
          </a:xfrm>
          <a:solidFill>
            <a:schemeClr val="bg1"/>
          </a:solidFill>
        </p:grpSpPr>
        <p:sp>
          <p:nvSpPr>
            <p:cNvPr id="31" name="Graphic 24">
              <a:extLst>
                <a:ext uri="{FF2B5EF4-FFF2-40B4-BE49-F238E27FC236}">
                  <a16:creationId xmlns:a16="http://schemas.microsoft.com/office/drawing/2014/main" id="{F816A9B2-D3E2-9A42-BD44-B1B4A99C9AE4}"/>
                </a:ext>
              </a:extLst>
            </p:cNvPr>
            <p:cNvSpPr/>
            <p:nvPr userDrawn="1"/>
          </p:nvSpPr>
          <p:spPr>
            <a:xfrm>
              <a:off x="15264466" y="3671566"/>
              <a:ext cx="8737763" cy="7991856"/>
            </a:xfrm>
            <a:custGeom>
              <a:avLst/>
              <a:gdLst>
                <a:gd name="connsiteX0" fmla="*/ 0 w 8737763"/>
                <a:gd name="connsiteY0" fmla="*/ 0 h 7991856"/>
                <a:gd name="connsiteX1" fmla="*/ 4766053 w 8737763"/>
                <a:gd name="connsiteY1" fmla="*/ 0 h 7991856"/>
                <a:gd name="connsiteX2" fmla="*/ 8737763 w 8737763"/>
                <a:gd name="connsiteY2" fmla="*/ 3995928 h 7991856"/>
                <a:gd name="connsiteX3" fmla="*/ 8737763 w 8737763"/>
                <a:gd name="connsiteY3" fmla="*/ 3995928 h 7991856"/>
                <a:gd name="connsiteX4" fmla="*/ 4766053 w 8737763"/>
                <a:gd name="connsiteY4" fmla="*/ 7991856 h 7991856"/>
                <a:gd name="connsiteX5" fmla="*/ 0 w 8737763"/>
                <a:gd name="connsiteY5" fmla="*/ 7991856 h 7991856"/>
                <a:gd name="connsiteX6" fmla="*/ 0 w 8737763"/>
                <a:gd name="connsiteY6" fmla="*/ 7991856 h 7991856"/>
                <a:gd name="connsiteX7" fmla="*/ 0 w 8737763"/>
                <a:gd name="connsiteY7" fmla="*/ 0 h 7991856"/>
                <a:gd name="connsiteX8" fmla="*/ 0 w 8737763"/>
                <a:gd name="connsiteY8" fmla="*/ 0 h 799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7763" h="7991856">
                  <a:moveTo>
                    <a:pt x="0" y="0"/>
                  </a:moveTo>
                  <a:lnTo>
                    <a:pt x="4766053" y="0"/>
                  </a:lnTo>
                  <a:cubicBezTo>
                    <a:pt x="6959565" y="0"/>
                    <a:pt x="8737763" y="1789041"/>
                    <a:pt x="8737763" y="3995928"/>
                  </a:cubicBezTo>
                  <a:lnTo>
                    <a:pt x="8737763" y="3995928"/>
                  </a:lnTo>
                  <a:cubicBezTo>
                    <a:pt x="8737763" y="6202815"/>
                    <a:pt x="6959565" y="7991856"/>
                    <a:pt x="4766053" y="7991856"/>
                  </a:cubicBezTo>
                  <a:lnTo>
                    <a:pt x="0" y="7991856"/>
                  </a:lnTo>
                  <a:lnTo>
                    <a:pt x="0" y="7991856"/>
                  </a:lnTo>
                  <a:lnTo>
                    <a:pt x="0" y="0"/>
                  </a:lnTo>
                  <a:lnTo>
                    <a:pt x="0" y="0"/>
                  </a:lnTo>
                  <a:close/>
                </a:path>
              </a:pathLst>
            </a:custGeom>
            <a:grpFill/>
            <a:ln w="79404" cap="flat">
              <a:noFill/>
              <a:prstDash val="solid"/>
              <a:miter/>
            </a:ln>
          </p:spPr>
          <p:txBody>
            <a:bodyPr rtlCol="0" anchor="ctr"/>
            <a:lstStyle/>
            <a:p>
              <a:endParaRPr lang="en-US" sz="900" b="0" i="0" dirty="0">
                <a:latin typeface="FS Albert Pro" panose="02000503040000020004" pitchFamily="2" charset="0"/>
              </a:endParaRPr>
            </a:p>
          </p:txBody>
        </p:sp>
        <p:sp>
          <p:nvSpPr>
            <p:cNvPr id="32" name="Rectangle 31">
              <a:extLst>
                <a:ext uri="{FF2B5EF4-FFF2-40B4-BE49-F238E27FC236}">
                  <a16:creationId xmlns:a16="http://schemas.microsoft.com/office/drawing/2014/main" id="{9687963E-8956-B542-8D4D-F2CEDC8357D2}"/>
                </a:ext>
              </a:extLst>
            </p:cNvPr>
            <p:cNvSpPr/>
            <p:nvPr userDrawn="1"/>
          </p:nvSpPr>
          <p:spPr>
            <a:xfrm>
              <a:off x="-755" y="3671566"/>
              <a:ext cx="16148973" cy="7991856"/>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23" name="Group 22">
            <a:extLst>
              <a:ext uri="{FF2B5EF4-FFF2-40B4-BE49-F238E27FC236}">
                <a16:creationId xmlns:a16="http://schemas.microsoft.com/office/drawing/2014/main" id="{222715AF-6998-2A40-9A7D-D383DBB0B651}"/>
              </a:ext>
            </a:extLst>
          </p:cNvPr>
          <p:cNvGrpSpPr/>
          <p:nvPr userDrawn="1"/>
        </p:nvGrpSpPr>
        <p:grpSpPr>
          <a:xfrm>
            <a:off x="-377" y="6309248"/>
            <a:ext cx="4183778" cy="553324"/>
            <a:chOff x="-755" y="12618496"/>
            <a:chExt cx="8367556" cy="1106648"/>
          </a:xfrm>
        </p:grpSpPr>
        <p:grpSp>
          <p:nvGrpSpPr>
            <p:cNvPr id="24" name="Group 23">
              <a:extLst>
                <a:ext uri="{FF2B5EF4-FFF2-40B4-BE49-F238E27FC236}">
                  <a16:creationId xmlns:a16="http://schemas.microsoft.com/office/drawing/2014/main" id="{E7901DA7-C1B6-7D4C-AC5B-D78A9E91BA81}"/>
                </a:ext>
              </a:extLst>
            </p:cNvPr>
            <p:cNvGrpSpPr/>
            <p:nvPr userDrawn="1"/>
          </p:nvGrpSpPr>
          <p:grpSpPr>
            <a:xfrm>
              <a:off x="1" y="12627864"/>
              <a:ext cx="8366800" cy="1097280"/>
              <a:chOff x="-58710091" y="-1"/>
              <a:chExt cx="77340167" cy="10058402"/>
            </a:xfrm>
            <a:solidFill>
              <a:schemeClr val="accent5"/>
            </a:solidFill>
          </p:grpSpPr>
          <p:pic>
            <p:nvPicPr>
              <p:cNvPr id="38" name="Graphic 37">
                <a:extLst>
                  <a:ext uri="{FF2B5EF4-FFF2-40B4-BE49-F238E27FC236}">
                    <a16:creationId xmlns:a16="http://schemas.microsoft.com/office/drawing/2014/main" id="{8A81188C-7229-DF49-935B-7C14FB895A4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39" name="Rectangle 38">
                <a:extLst>
                  <a:ext uri="{FF2B5EF4-FFF2-40B4-BE49-F238E27FC236}">
                    <a16:creationId xmlns:a16="http://schemas.microsoft.com/office/drawing/2014/main" id="{E0EF9342-5C45-E14F-8169-B26422D64D36}"/>
                  </a:ext>
                </a:extLst>
              </p:cNvPr>
              <p:cNvSpPr/>
              <p:nvPr userDrawn="1"/>
            </p:nvSpPr>
            <p:spPr>
              <a:xfrm>
                <a:off x="-58710091" y="-1"/>
                <a:ext cx="70902098" cy="1005840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33" name="Group 32">
              <a:extLst>
                <a:ext uri="{FF2B5EF4-FFF2-40B4-BE49-F238E27FC236}">
                  <a16:creationId xmlns:a16="http://schemas.microsoft.com/office/drawing/2014/main" id="{4884DC89-2EF5-D04E-9A8C-9D9A99152AD0}"/>
                </a:ext>
              </a:extLst>
            </p:cNvPr>
            <p:cNvGrpSpPr/>
            <p:nvPr userDrawn="1"/>
          </p:nvGrpSpPr>
          <p:grpSpPr>
            <a:xfrm>
              <a:off x="-755" y="12627864"/>
              <a:ext cx="2413264" cy="1097280"/>
              <a:chOff x="-3677406" y="-1"/>
              <a:chExt cx="22307482" cy="10058402"/>
            </a:xfrm>
          </p:grpSpPr>
          <p:pic>
            <p:nvPicPr>
              <p:cNvPr id="36" name="Graphic 35">
                <a:extLst>
                  <a:ext uri="{FF2B5EF4-FFF2-40B4-BE49-F238E27FC236}">
                    <a16:creationId xmlns:a16="http://schemas.microsoft.com/office/drawing/2014/main" id="{E0D3AAEF-7DAF-B345-B246-006A7DF8F2D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37" name="Rectangle 36">
                <a:extLst>
                  <a:ext uri="{FF2B5EF4-FFF2-40B4-BE49-F238E27FC236}">
                    <a16:creationId xmlns:a16="http://schemas.microsoft.com/office/drawing/2014/main" id="{61E07381-11E3-D146-BEE6-260E2DD07A56}"/>
                  </a:ext>
                </a:extLst>
              </p:cNvPr>
              <p:cNvSpPr/>
              <p:nvPr userDrawn="1"/>
            </p:nvSpPr>
            <p:spPr>
              <a:xfrm>
                <a:off x="-3677406" y="-1"/>
                <a:ext cx="15869404" cy="10058402"/>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34" name="Graphic 33">
              <a:extLst>
                <a:ext uri="{FF2B5EF4-FFF2-40B4-BE49-F238E27FC236}">
                  <a16:creationId xmlns:a16="http://schemas.microsoft.com/office/drawing/2014/main" id="{2DE36060-E5B0-5341-A424-5A7709DDE384}"/>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3" y="12618496"/>
              <a:ext cx="2024109" cy="1097280"/>
            </a:xfrm>
            <a:prstGeom prst="rect">
              <a:avLst/>
            </a:prstGeom>
          </p:spPr>
        </p:pic>
      </p:grpSp>
      <p:sp>
        <p:nvSpPr>
          <p:cNvPr id="7" name="Title 3">
            <a:extLst>
              <a:ext uri="{FF2B5EF4-FFF2-40B4-BE49-F238E27FC236}">
                <a16:creationId xmlns:a16="http://schemas.microsoft.com/office/drawing/2014/main" id="{1E95A661-3CC8-1745-87F2-2666C4749870}"/>
              </a:ext>
            </a:extLst>
          </p:cNvPr>
          <p:cNvSpPr>
            <a:spLocks noGrp="1"/>
          </p:cNvSpPr>
          <p:nvPr>
            <p:ph type="title" hasCustomPrompt="1"/>
          </p:nvPr>
        </p:nvSpPr>
        <p:spPr>
          <a:xfrm>
            <a:off x="228600" y="228600"/>
            <a:ext cx="6913114" cy="996486"/>
          </a:xfrm>
          <a:prstGeom prst="rect">
            <a:avLst/>
          </a:prstGeom>
        </p:spPr>
        <p:txBody>
          <a:bodyPr anchor="t">
            <a:noAutofit/>
          </a:bodyPr>
          <a:lstStyle>
            <a:lvl1pPr>
              <a:lnSpc>
                <a:spcPct val="90000"/>
              </a:lnSpc>
              <a:defRPr sz="2999" b="0" i="0" spc="0" baseline="0">
                <a:solidFill>
                  <a:schemeClr val="tx2"/>
                </a:solidFill>
                <a:latin typeface="FS Albert Pro Light" panose="02000503040000020004" pitchFamily="2" charset="0"/>
              </a:defRPr>
            </a:lvl1pPr>
          </a:lstStyle>
          <a:p>
            <a:r>
              <a:rPr lang="en-US" dirty="0"/>
              <a:t>Content slide. </a:t>
            </a:r>
            <a:br>
              <a:rPr lang="en-US" dirty="0"/>
            </a:br>
            <a:r>
              <a:rPr lang="en-US" dirty="0"/>
              <a:t>Lorem ipsum dolor sit </a:t>
            </a:r>
            <a:r>
              <a:rPr lang="en-US" dirty="0" err="1"/>
              <a:t>amet</a:t>
            </a:r>
            <a:r>
              <a:rPr lang="en-US" dirty="0"/>
              <a:t>.</a:t>
            </a:r>
          </a:p>
        </p:txBody>
      </p:sp>
      <p:sp>
        <p:nvSpPr>
          <p:cNvPr id="3" name="Text Placeholder 2">
            <a:extLst>
              <a:ext uri="{FF2B5EF4-FFF2-40B4-BE49-F238E27FC236}">
                <a16:creationId xmlns:a16="http://schemas.microsoft.com/office/drawing/2014/main" id="{40906033-8931-3947-9297-5EEF90DEFA46}"/>
              </a:ext>
            </a:extLst>
          </p:cNvPr>
          <p:cNvSpPr>
            <a:spLocks noGrp="1"/>
          </p:cNvSpPr>
          <p:nvPr>
            <p:ph type="body" sz="quarter" idx="10" hasCustomPrompt="1"/>
          </p:nvPr>
        </p:nvSpPr>
        <p:spPr>
          <a:xfrm>
            <a:off x="289435" y="2516312"/>
            <a:ext cx="2424113" cy="490391"/>
          </a:xfrm>
          <a:prstGeom prst="rect">
            <a:avLst/>
          </a:prstGeom>
          <a:ln w="12700">
            <a:miter lim="400000"/>
          </a:ln>
        </p:spPr>
        <p:txBody>
          <a:bodyPr lIns="50800" tIns="50800" rIns="50800" bIns="50800" anchor="ctr">
            <a:spAutoFit/>
          </a:bodyPr>
          <a:lstStyle>
            <a:lvl1pPr>
              <a:defRPr kumimoji="0" lang="en-US" sz="2100" normalizeH="0" smtClean="0">
                <a:ln>
                  <a:noFill/>
                </a:ln>
                <a:solidFill>
                  <a:srgbClr val="070A3A"/>
                </a:solidFill>
                <a:effectLst/>
                <a:sym typeface="Helvetica Neue"/>
              </a:defRPr>
            </a:lvl1pPr>
            <a:lvl2pPr>
              <a:defRPr kumimoji="0" lang="en-US" sz="1200" normalizeH="0" smtClean="0">
                <a:ln>
                  <a:noFill/>
                </a:ln>
                <a:solidFill>
                  <a:srgbClr val="5E5E5E"/>
                </a:solidFill>
                <a:effectLst/>
                <a:latin typeface="+mn-lt"/>
                <a:ea typeface="+mn-ea"/>
                <a:cs typeface="+mn-cs"/>
                <a:sym typeface="Helvetica Neue"/>
              </a:defRPr>
            </a:lvl2pPr>
            <a:lvl3pPr>
              <a:defRPr kumimoji="0" lang="en-US" sz="1200" normalizeH="0" smtClean="0">
                <a:ln>
                  <a:noFill/>
                </a:ln>
                <a:solidFill>
                  <a:srgbClr val="5E5E5E"/>
                </a:solidFill>
                <a:effectLst/>
                <a:latin typeface="+mn-lt"/>
                <a:ea typeface="+mn-ea"/>
                <a:cs typeface="+mn-cs"/>
                <a:sym typeface="Helvetica Neue"/>
              </a:defRPr>
            </a:lvl3pPr>
            <a:lvl4pPr>
              <a:defRPr kumimoji="0" lang="en-US" sz="1200" normalizeH="0" smtClean="0">
                <a:ln>
                  <a:noFill/>
                </a:ln>
                <a:solidFill>
                  <a:srgbClr val="5E5E5E"/>
                </a:solidFill>
                <a:effectLst/>
                <a:latin typeface="+mn-lt"/>
                <a:ea typeface="+mn-ea"/>
                <a:cs typeface="+mn-cs"/>
                <a:sym typeface="Helvetica Neue"/>
              </a:defRPr>
            </a:lvl4pPr>
            <a:lvl5pPr>
              <a:defRPr kumimoji="0" lang="en-US" sz="1200" normalizeH="0">
                <a:ln>
                  <a:noFill/>
                </a:ln>
                <a:solidFill>
                  <a:srgbClr val="5E5E5E"/>
                </a:solidFill>
                <a:effectLst/>
                <a:latin typeface="+mn-lt"/>
                <a:ea typeface="+mn-ea"/>
                <a:cs typeface="+mn-cs"/>
                <a:sym typeface="Helvetica Neue"/>
              </a:defRPr>
            </a:lvl5pPr>
          </a:lstStyle>
          <a:p>
            <a:pPr lvl="0" defTabSz="154751" rtl="0" fontAlgn="auto" hangingPunct="0">
              <a:lnSpc>
                <a:spcPct val="120000"/>
              </a:lnSpc>
            </a:pPr>
            <a:r>
              <a:rPr lang="en-US" dirty="0"/>
              <a:t>Sub-title</a:t>
            </a:r>
          </a:p>
        </p:txBody>
      </p:sp>
      <p:sp>
        <p:nvSpPr>
          <p:cNvPr id="14" name="Text Placeholder 2">
            <a:extLst>
              <a:ext uri="{FF2B5EF4-FFF2-40B4-BE49-F238E27FC236}">
                <a16:creationId xmlns:a16="http://schemas.microsoft.com/office/drawing/2014/main" id="{904DCD23-69A8-4844-88DB-34EB39824C35}"/>
              </a:ext>
            </a:extLst>
          </p:cNvPr>
          <p:cNvSpPr>
            <a:spLocks noGrp="1"/>
          </p:cNvSpPr>
          <p:nvPr>
            <p:ph type="body" sz="quarter" idx="11" hasCustomPrompt="1"/>
          </p:nvPr>
        </p:nvSpPr>
        <p:spPr>
          <a:xfrm>
            <a:off x="8012380" y="2516312"/>
            <a:ext cx="2424113" cy="490391"/>
          </a:xfrm>
          <a:prstGeom prst="rect">
            <a:avLst/>
          </a:prstGeom>
          <a:ln w="12700">
            <a:miter lim="400000"/>
          </a:ln>
        </p:spPr>
        <p:txBody>
          <a:bodyPr lIns="50800" tIns="50800" rIns="50800" bIns="50800" anchor="ctr">
            <a:spAutoFit/>
          </a:bodyPr>
          <a:lstStyle>
            <a:lvl1pPr>
              <a:defRPr kumimoji="0" lang="en-US" sz="2100" normalizeH="0" smtClean="0">
                <a:ln>
                  <a:noFill/>
                </a:ln>
                <a:solidFill>
                  <a:schemeClr val="accent1"/>
                </a:solidFill>
                <a:effectLst/>
                <a:sym typeface="Helvetica Neue"/>
              </a:defRPr>
            </a:lvl1pPr>
            <a:lvl2pPr>
              <a:defRPr kumimoji="0" lang="en-US" sz="1200" normalizeH="0" smtClean="0">
                <a:ln>
                  <a:noFill/>
                </a:ln>
                <a:solidFill>
                  <a:srgbClr val="5E5E5E"/>
                </a:solidFill>
                <a:effectLst/>
                <a:latin typeface="+mn-lt"/>
                <a:ea typeface="+mn-ea"/>
                <a:cs typeface="+mn-cs"/>
                <a:sym typeface="Helvetica Neue"/>
              </a:defRPr>
            </a:lvl2pPr>
            <a:lvl3pPr>
              <a:defRPr kumimoji="0" lang="en-US" sz="1200" normalizeH="0" smtClean="0">
                <a:ln>
                  <a:noFill/>
                </a:ln>
                <a:solidFill>
                  <a:srgbClr val="5E5E5E"/>
                </a:solidFill>
                <a:effectLst/>
                <a:latin typeface="+mn-lt"/>
                <a:ea typeface="+mn-ea"/>
                <a:cs typeface="+mn-cs"/>
                <a:sym typeface="Helvetica Neue"/>
              </a:defRPr>
            </a:lvl3pPr>
            <a:lvl4pPr>
              <a:defRPr kumimoji="0" lang="en-US" sz="1200" normalizeH="0" smtClean="0">
                <a:ln>
                  <a:noFill/>
                </a:ln>
                <a:solidFill>
                  <a:srgbClr val="5E5E5E"/>
                </a:solidFill>
                <a:effectLst/>
                <a:latin typeface="+mn-lt"/>
                <a:ea typeface="+mn-ea"/>
                <a:cs typeface="+mn-cs"/>
                <a:sym typeface="Helvetica Neue"/>
              </a:defRPr>
            </a:lvl4pPr>
            <a:lvl5pPr>
              <a:defRPr kumimoji="0" lang="en-US" sz="1200" normalizeH="0">
                <a:ln>
                  <a:noFill/>
                </a:ln>
                <a:solidFill>
                  <a:srgbClr val="5E5E5E"/>
                </a:solidFill>
                <a:effectLst/>
                <a:latin typeface="+mn-lt"/>
                <a:ea typeface="+mn-ea"/>
                <a:cs typeface="+mn-cs"/>
                <a:sym typeface="Helvetica Neue"/>
              </a:defRPr>
            </a:lvl5pPr>
          </a:lstStyle>
          <a:p>
            <a:pPr lvl="0" defTabSz="154751" rtl="0" fontAlgn="auto" hangingPunct="0">
              <a:lnSpc>
                <a:spcPct val="120000"/>
              </a:lnSpc>
            </a:pPr>
            <a:r>
              <a:rPr lang="en-US" dirty="0"/>
              <a:t>Sub-title</a:t>
            </a:r>
          </a:p>
        </p:txBody>
      </p:sp>
      <p:sp>
        <p:nvSpPr>
          <p:cNvPr id="22" name="Text Placeholder 4">
            <a:extLst>
              <a:ext uri="{FF2B5EF4-FFF2-40B4-BE49-F238E27FC236}">
                <a16:creationId xmlns:a16="http://schemas.microsoft.com/office/drawing/2014/main" id="{DD5E575F-D77A-8141-B93E-0BAECDB4F2D5}"/>
              </a:ext>
            </a:extLst>
          </p:cNvPr>
          <p:cNvSpPr>
            <a:spLocks noGrp="1"/>
          </p:cNvSpPr>
          <p:nvPr>
            <p:ph type="body" sz="quarter" idx="15" hasCustomPrompt="1"/>
          </p:nvPr>
        </p:nvSpPr>
        <p:spPr>
          <a:xfrm>
            <a:off x="261726" y="3403117"/>
            <a:ext cx="2582600" cy="1470025"/>
          </a:xfrm>
          <a:prstGeom prst="rect">
            <a:avLst/>
          </a:prstGeom>
        </p:spPr>
        <p:txBody>
          <a:bodyPr>
            <a:normAutofit/>
          </a:bodyPr>
          <a:lstStyle>
            <a:lvl1pPr>
              <a:lnSpc>
                <a:spcPct val="100000"/>
              </a:lnSpc>
              <a:defRPr sz="1800">
                <a:solidFill>
                  <a:schemeClr val="tx2"/>
                </a:solidFill>
              </a:defRPr>
            </a:lvl1pPr>
            <a:lvl2pPr>
              <a:lnSpc>
                <a:spcPct val="100000"/>
              </a:lnSpc>
              <a:defRPr sz="1800">
                <a:solidFill>
                  <a:schemeClr val="tx2"/>
                </a:solidFill>
              </a:defRPr>
            </a:lvl2pPr>
            <a:lvl3pPr>
              <a:lnSpc>
                <a:spcPct val="100000"/>
              </a:lnSpc>
              <a:defRPr sz="1800">
                <a:solidFill>
                  <a:schemeClr val="tx2"/>
                </a:solidFill>
              </a:defRPr>
            </a:lvl3pPr>
            <a:lvl4pPr>
              <a:lnSpc>
                <a:spcPct val="100000"/>
              </a:lnSpc>
              <a:defRPr sz="1800">
                <a:solidFill>
                  <a:schemeClr val="tx2"/>
                </a:solidFill>
              </a:defRPr>
            </a:lvl4pPr>
            <a:lvl5pPr>
              <a:lnSpc>
                <a:spcPct val="100000"/>
              </a:lnSpc>
              <a:defRPr sz="1800">
                <a:solidFill>
                  <a:schemeClr val="tx2"/>
                </a:solidFill>
              </a:defRPr>
            </a:lvl5pPr>
          </a:lstStyle>
          <a:p>
            <a:pPr lvl="0"/>
            <a:r>
              <a:rPr lang="en-US" dirty="0"/>
              <a:t>Lorem ipsum dolor sit </a:t>
            </a:r>
          </a:p>
          <a:p>
            <a:pPr lvl="0"/>
            <a:r>
              <a:rPr lang="en-US" dirty="0" err="1"/>
              <a:t>amet</a:t>
            </a:r>
            <a:r>
              <a:rPr lang="en-US" dirty="0"/>
              <a:t>, an minim </a:t>
            </a:r>
            <a:r>
              <a:rPr lang="en-US" dirty="0" err="1"/>
              <a:t>aeque</a:t>
            </a:r>
            <a:r>
              <a:rPr lang="en-US" dirty="0"/>
              <a:t> </a:t>
            </a:r>
          </a:p>
          <a:p>
            <a:pPr lvl="0"/>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a:t>
            </a:r>
          </a:p>
        </p:txBody>
      </p:sp>
      <p:sp>
        <p:nvSpPr>
          <p:cNvPr id="25" name="Text Placeholder 2">
            <a:extLst>
              <a:ext uri="{FF2B5EF4-FFF2-40B4-BE49-F238E27FC236}">
                <a16:creationId xmlns:a16="http://schemas.microsoft.com/office/drawing/2014/main" id="{D90580E3-D5FA-3047-A8E9-E9592EF8970F}"/>
              </a:ext>
            </a:extLst>
          </p:cNvPr>
          <p:cNvSpPr>
            <a:spLocks noGrp="1"/>
          </p:cNvSpPr>
          <p:nvPr>
            <p:ph type="body" sz="quarter" idx="19" hasCustomPrompt="1"/>
          </p:nvPr>
        </p:nvSpPr>
        <p:spPr>
          <a:xfrm>
            <a:off x="4157835" y="2516312"/>
            <a:ext cx="2424113" cy="490391"/>
          </a:xfrm>
          <a:prstGeom prst="rect">
            <a:avLst/>
          </a:prstGeom>
          <a:ln w="12700">
            <a:miter lim="400000"/>
          </a:ln>
        </p:spPr>
        <p:txBody>
          <a:bodyPr lIns="50800" tIns="50800" rIns="50800" bIns="50800" anchor="ctr">
            <a:spAutoFit/>
          </a:bodyPr>
          <a:lstStyle>
            <a:lvl1pPr>
              <a:defRPr kumimoji="0" lang="en-US" sz="2100" normalizeH="0" smtClean="0">
                <a:ln>
                  <a:noFill/>
                </a:ln>
                <a:solidFill>
                  <a:schemeClr val="accent1"/>
                </a:solidFill>
                <a:effectLst/>
                <a:sym typeface="Helvetica Neue"/>
              </a:defRPr>
            </a:lvl1pPr>
            <a:lvl2pPr>
              <a:defRPr kumimoji="0" lang="en-US" sz="1200" normalizeH="0" smtClean="0">
                <a:ln>
                  <a:noFill/>
                </a:ln>
                <a:solidFill>
                  <a:srgbClr val="5E5E5E"/>
                </a:solidFill>
                <a:effectLst/>
                <a:latin typeface="+mn-lt"/>
                <a:ea typeface="+mn-ea"/>
                <a:cs typeface="+mn-cs"/>
                <a:sym typeface="Helvetica Neue"/>
              </a:defRPr>
            </a:lvl2pPr>
            <a:lvl3pPr>
              <a:defRPr kumimoji="0" lang="en-US" sz="1200" normalizeH="0" smtClean="0">
                <a:ln>
                  <a:noFill/>
                </a:ln>
                <a:solidFill>
                  <a:srgbClr val="5E5E5E"/>
                </a:solidFill>
                <a:effectLst/>
                <a:latin typeface="+mn-lt"/>
                <a:ea typeface="+mn-ea"/>
                <a:cs typeface="+mn-cs"/>
                <a:sym typeface="Helvetica Neue"/>
              </a:defRPr>
            </a:lvl3pPr>
            <a:lvl4pPr>
              <a:defRPr kumimoji="0" lang="en-US" sz="1200" normalizeH="0" smtClean="0">
                <a:ln>
                  <a:noFill/>
                </a:ln>
                <a:solidFill>
                  <a:srgbClr val="5E5E5E"/>
                </a:solidFill>
                <a:effectLst/>
                <a:latin typeface="+mn-lt"/>
                <a:ea typeface="+mn-ea"/>
                <a:cs typeface="+mn-cs"/>
                <a:sym typeface="Helvetica Neue"/>
              </a:defRPr>
            </a:lvl4pPr>
            <a:lvl5pPr>
              <a:defRPr kumimoji="0" lang="en-US" sz="1200" normalizeH="0">
                <a:ln>
                  <a:noFill/>
                </a:ln>
                <a:solidFill>
                  <a:srgbClr val="5E5E5E"/>
                </a:solidFill>
                <a:effectLst/>
                <a:latin typeface="+mn-lt"/>
                <a:ea typeface="+mn-ea"/>
                <a:cs typeface="+mn-cs"/>
                <a:sym typeface="Helvetica Neue"/>
              </a:defRPr>
            </a:lvl5pPr>
          </a:lstStyle>
          <a:p>
            <a:pPr lvl="0" defTabSz="154751" rtl="0" fontAlgn="auto" hangingPunct="0">
              <a:lnSpc>
                <a:spcPct val="120000"/>
              </a:lnSpc>
            </a:pPr>
            <a:r>
              <a:rPr lang="en-US" dirty="0"/>
              <a:t>Sub-title</a:t>
            </a:r>
          </a:p>
        </p:txBody>
      </p:sp>
      <p:sp>
        <p:nvSpPr>
          <p:cNvPr id="26" name="Text Placeholder 4">
            <a:extLst>
              <a:ext uri="{FF2B5EF4-FFF2-40B4-BE49-F238E27FC236}">
                <a16:creationId xmlns:a16="http://schemas.microsoft.com/office/drawing/2014/main" id="{67592159-56D7-8146-94CE-61C567860D5B}"/>
              </a:ext>
            </a:extLst>
          </p:cNvPr>
          <p:cNvSpPr>
            <a:spLocks noGrp="1"/>
          </p:cNvSpPr>
          <p:nvPr>
            <p:ph type="body" sz="quarter" idx="20" hasCustomPrompt="1"/>
          </p:nvPr>
        </p:nvSpPr>
        <p:spPr>
          <a:xfrm>
            <a:off x="4157835" y="3403117"/>
            <a:ext cx="2582600" cy="1470025"/>
          </a:xfrm>
          <a:prstGeom prst="rect">
            <a:avLst/>
          </a:prstGeom>
        </p:spPr>
        <p:txBody>
          <a:bodyPr>
            <a:normAutofit/>
          </a:bodyPr>
          <a:lstStyle>
            <a:lvl1pPr>
              <a:lnSpc>
                <a:spcPct val="100000"/>
              </a:lnSpc>
              <a:defRPr sz="1800">
                <a:solidFill>
                  <a:schemeClr val="accent1"/>
                </a:solidFill>
              </a:defRPr>
            </a:lvl1pPr>
            <a:lvl2pPr>
              <a:lnSpc>
                <a:spcPct val="100000"/>
              </a:lnSpc>
              <a:defRPr sz="1800">
                <a:solidFill>
                  <a:schemeClr val="tx2"/>
                </a:solidFill>
              </a:defRPr>
            </a:lvl2pPr>
            <a:lvl3pPr>
              <a:lnSpc>
                <a:spcPct val="100000"/>
              </a:lnSpc>
              <a:defRPr sz="1800">
                <a:solidFill>
                  <a:schemeClr val="tx2"/>
                </a:solidFill>
              </a:defRPr>
            </a:lvl3pPr>
            <a:lvl4pPr>
              <a:lnSpc>
                <a:spcPct val="100000"/>
              </a:lnSpc>
              <a:defRPr sz="1800">
                <a:solidFill>
                  <a:schemeClr val="tx2"/>
                </a:solidFill>
              </a:defRPr>
            </a:lvl4pPr>
            <a:lvl5pPr>
              <a:lnSpc>
                <a:spcPct val="100000"/>
              </a:lnSpc>
              <a:defRPr sz="1800">
                <a:solidFill>
                  <a:schemeClr val="tx2"/>
                </a:solidFill>
              </a:defRPr>
            </a:lvl5pPr>
          </a:lstStyle>
          <a:p>
            <a:pPr lvl="0"/>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a:t>
            </a:r>
          </a:p>
        </p:txBody>
      </p:sp>
      <p:sp>
        <p:nvSpPr>
          <p:cNvPr id="27" name="Text Placeholder 4">
            <a:extLst>
              <a:ext uri="{FF2B5EF4-FFF2-40B4-BE49-F238E27FC236}">
                <a16:creationId xmlns:a16="http://schemas.microsoft.com/office/drawing/2014/main" id="{3681F3E5-5096-2944-8208-C7122D761D18}"/>
              </a:ext>
            </a:extLst>
          </p:cNvPr>
          <p:cNvSpPr>
            <a:spLocks noGrp="1"/>
          </p:cNvSpPr>
          <p:nvPr>
            <p:ph type="body" sz="quarter" idx="21" hasCustomPrompt="1"/>
          </p:nvPr>
        </p:nvSpPr>
        <p:spPr>
          <a:xfrm>
            <a:off x="8012381" y="3403117"/>
            <a:ext cx="2582600" cy="1470025"/>
          </a:xfrm>
          <a:prstGeom prst="rect">
            <a:avLst/>
          </a:prstGeom>
        </p:spPr>
        <p:txBody>
          <a:bodyPr>
            <a:normAutofit/>
          </a:bodyPr>
          <a:lstStyle>
            <a:lvl1pPr>
              <a:lnSpc>
                <a:spcPct val="100000"/>
              </a:lnSpc>
              <a:defRPr sz="1800">
                <a:solidFill>
                  <a:schemeClr val="accent1"/>
                </a:solidFill>
              </a:defRPr>
            </a:lvl1pPr>
            <a:lvl2pPr>
              <a:lnSpc>
                <a:spcPct val="100000"/>
              </a:lnSpc>
              <a:defRPr sz="1800">
                <a:solidFill>
                  <a:schemeClr val="tx2"/>
                </a:solidFill>
              </a:defRPr>
            </a:lvl2pPr>
            <a:lvl3pPr>
              <a:lnSpc>
                <a:spcPct val="100000"/>
              </a:lnSpc>
              <a:defRPr sz="1800">
                <a:solidFill>
                  <a:schemeClr val="tx2"/>
                </a:solidFill>
              </a:defRPr>
            </a:lvl3pPr>
            <a:lvl4pPr>
              <a:lnSpc>
                <a:spcPct val="100000"/>
              </a:lnSpc>
              <a:defRPr sz="1800">
                <a:solidFill>
                  <a:schemeClr val="tx2"/>
                </a:solidFill>
              </a:defRPr>
            </a:lvl4pPr>
            <a:lvl5pPr>
              <a:lnSpc>
                <a:spcPct val="100000"/>
              </a:lnSpc>
              <a:defRPr sz="1800">
                <a:solidFill>
                  <a:schemeClr val="tx2"/>
                </a:solidFill>
              </a:defRPr>
            </a:lvl5pPr>
          </a:lstStyle>
          <a:p>
            <a:pPr lvl="0"/>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a:t>
            </a:r>
          </a:p>
        </p:txBody>
      </p:sp>
      <p:sp>
        <p:nvSpPr>
          <p:cNvPr id="5" name="Date Placeholder 4">
            <a:extLst>
              <a:ext uri="{FF2B5EF4-FFF2-40B4-BE49-F238E27FC236}">
                <a16:creationId xmlns:a16="http://schemas.microsoft.com/office/drawing/2014/main" id="{1C99F72F-B069-AA49-A207-792869BBFD92}"/>
              </a:ext>
            </a:extLst>
          </p:cNvPr>
          <p:cNvSpPr>
            <a:spLocks noGrp="1"/>
          </p:cNvSpPr>
          <p:nvPr>
            <p:ph type="dt" sz="half" idx="22"/>
          </p:nvPr>
        </p:nvSpPr>
        <p:spPr/>
        <p:txBody>
          <a:bodyPr/>
          <a:lstStyle>
            <a:lvl1pPr>
              <a:defRPr>
                <a:solidFill>
                  <a:schemeClr val="bg1"/>
                </a:solidFill>
              </a:defRPr>
            </a:lvl1pPr>
          </a:lstStyle>
          <a:p>
            <a:endParaRPr lang="en-US" dirty="0"/>
          </a:p>
        </p:txBody>
      </p:sp>
      <p:sp>
        <p:nvSpPr>
          <p:cNvPr id="6" name="Footer Placeholder 5">
            <a:extLst>
              <a:ext uri="{FF2B5EF4-FFF2-40B4-BE49-F238E27FC236}">
                <a16:creationId xmlns:a16="http://schemas.microsoft.com/office/drawing/2014/main" id="{2DC7C4D1-549D-E64B-8F68-9AA74EEE8310}"/>
              </a:ext>
            </a:extLst>
          </p:cNvPr>
          <p:cNvSpPr>
            <a:spLocks noGrp="1"/>
          </p:cNvSpPr>
          <p:nvPr>
            <p:ph type="ftr" sz="quarter" idx="23"/>
          </p:nvPr>
        </p:nvSpPr>
        <p:spPr/>
        <p:txBody>
          <a:bodyPr/>
          <a:lstStyle>
            <a:lvl1pPr>
              <a:defRPr>
                <a:solidFill>
                  <a:schemeClr val="bg1"/>
                </a:solidFill>
              </a:defRPr>
            </a:lvl1pPr>
          </a:lstStyle>
          <a:p>
            <a:pPr defTabSz="154751">
              <a:lnSpc>
                <a:spcPct val="120000"/>
              </a:lnSpc>
            </a:pPr>
            <a:r>
              <a:rPr lang="en-US"/>
              <a:t>AccuCath Ace™ Intravascular Catheter with BD Cue™ Needle Tracking System</a:t>
            </a:r>
            <a:endParaRPr lang="en-US" dirty="0"/>
          </a:p>
        </p:txBody>
      </p:sp>
      <p:sp>
        <p:nvSpPr>
          <p:cNvPr id="9" name="Slide Number Placeholder 8">
            <a:extLst>
              <a:ext uri="{FF2B5EF4-FFF2-40B4-BE49-F238E27FC236}">
                <a16:creationId xmlns:a16="http://schemas.microsoft.com/office/drawing/2014/main" id="{C5AD5A10-A410-7B47-8020-AC60B85D66A1}"/>
              </a:ext>
            </a:extLst>
          </p:cNvPr>
          <p:cNvSpPr>
            <a:spLocks noGrp="1"/>
          </p:cNvSpPr>
          <p:nvPr>
            <p:ph type="sldNum" sz="quarter" idx="24"/>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9883203"/>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1 Text Shape (Ultraviolet footer)">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C00E520C-FB61-354C-B58C-54308AAB6808}"/>
              </a:ext>
            </a:extLst>
          </p:cNvPr>
          <p:cNvGrpSpPr/>
          <p:nvPr userDrawn="1"/>
        </p:nvGrpSpPr>
        <p:grpSpPr>
          <a:xfrm>
            <a:off x="-377" y="1835783"/>
            <a:ext cx="12001492" cy="3995928"/>
            <a:chOff x="-755" y="3671566"/>
            <a:chExt cx="24002984" cy="7991856"/>
          </a:xfrm>
          <a:solidFill>
            <a:schemeClr val="bg1"/>
          </a:solidFill>
        </p:grpSpPr>
        <p:sp>
          <p:nvSpPr>
            <p:cNvPr id="31" name="Graphic 24">
              <a:extLst>
                <a:ext uri="{FF2B5EF4-FFF2-40B4-BE49-F238E27FC236}">
                  <a16:creationId xmlns:a16="http://schemas.microsoft.com/office/drawing/2014/main" id="{F816A9B2-D3E2-9A42-BD44-B1B4A99C9AE4}"/>
                </a:ext>
              </a:extLst>
            </p:cNvPr>
            <p:cNvSpPr/>
            <p:nvPr userDrawn="1"/>
          </p:nvSpPr>
          <p:spPr>
            <a:xfrm>
              <a:off x="15264466" y="3671566"/>
              <a:ext cx="8737763" cy="7991856"/>
            </a:xfrm>
            <a:custGeom>
              <a:avLst/>
              <a:gdLst>
                <a:gd name="connsiteX0" fmla="*/ 0 w 8737763"/>
                <a:gd name="connsiteY0" fmla="*/ 0 h 7991856"/>
                <a:gd name="connsiteX1" fmla="*/ 4766053 w 8737763"/>
                <a:gd name="connsiteY1" fmla="*/ 0 h 7991856"/>
                <a:gd name="connsiteX2" fmla="*/ 8737763 w 8737763"/>
                <a:gd name="connsiteY2" fmla="*/ 3995928 h 7991856"/>
                <a:gd name="connsiteX3" fmla="*/ 8737763 w 8737763"/>
                <a:gd name="connsiteY3" fmla="*/ 3995928 h 7991856"/>
                <a:gd name="connsiteX4" fmla="*/ 4766053 w 8737763"/>
                <a:gd name="connsiteY4" fmla="*/ 7991856 h 7991856"/>
                <a:gd name="connsiteX5" fmla="*/ 0 w 8737763"/>
                <a:gd name="connsiteY5" fmla="*/ 7991856 h 7991856"/>
                <a:gd name="connsiteX6" fmla="*/ 0 w 8737763"/>
                <a:gd name="connsiteY6" fmla="*/ 7991856 h 7991856"/>
                <a:gd name="connsiteX7" fmla="*/ 0 w 8737763"/>
                <a:gd name="connsiteY7" fmla="*/ 0 h 7991856"/>
                <a:gd name="connsiteX8" fmla="*/ 0 w 8737763"/>
                <a:gd name="connsiteY8" fmla="*/ 0 h 799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7763" h="7991856">
                  <a:moveTo>
                    <a:pt x="0" y="0"/>
                  </a:moveTo>
                  <a:lnTo>
                    <a:pt x="4766053" y="0"/>
                  </a:lnTo>
                  <a:cubicBezTo>
                    <a:pt x="6959565" y="0"/>
                    <a:pt x="8737763" y="1789041"/>
                    <a:pt x="8737763" y="3995928"/>
                  </a:cubicBezTo>
                  <a:lnTo>
                    <a:pt x="8737763" y="3995928"/>
                  </a:lnTo>
                  <a:cubicBezTo>
                    <a:pt x="8737763" y="6202815"/>
                    <a:pt x="6959565" y="7991856"/>
                    <a:pt x="4766053" y="7991856"/>
                  </a:cubicBezTo>
                  <a:lnTo>
                    <a:pt x="0" y="7991856"/>
                  </a:lnTo>
                  <a:lnTo>
                    <a:pt x="0" y="7991856"/>
                  </a:lnTo>
                  <a:lnTo>
                    <a:pt x="0" y="0"/>
                  </a:lnTo>
                  <a:lnTo>
                    <a:pt x="0" y="0"/>
                  </a:lnTo>
                  <a:close/>
                </a:path>
              </a:pathLst>
            </a:custGeom>
            <a:grpFill/>
            <a:ln w="79404" cap="flat">
              <a:noFill/>
              <a:prstDash val="solid"/>
              <a:miter/>
            </a:ln>
          </p:spPr>
          <p:txBody>
            <a:bodyPr rtlCol="0" anchor="ctr"/>
            <a:lstStyle/>
            <a:p>
              <a:endParaRPr lang="en-US" sz="900" b="0" i="0" dirty="0">
                <a:latin typeface="FS Albert Pro" panose="02000503040000020004" pitchFamily="2" charset="0"/>
              </a:endParaRPr>
            </a:p>
          </p:txBody>
        </p:sp>
        <p:sp>
          <p:nvSpPr>
            <p:cNvPr id="32" name="Rectangle 31">
              <a:extLst>
                <a:ext uri="{FF2B5EF4-FFF2-40B4-BE49-F238E27FC236}">
                  <a16:creationId xmlns:a16="http://schemas.microsoft.com/office/drawing/2014/main" id="{9687963E-8956-B542-8D4D-F2CEDC8357D2}"/>
                </a:ext>
              </a:extLst>
            </p:cNvPr>
            <p:cNvSpPr/>
            <p:nvPr userDrawn="1"/>
          </p:nvSpPr>
          <p:spPr>
            <a:xfrm>
              <a:off x="-755" y="3671566"/>
              <a:ext cx="16148973" cy="7991856"/>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sp>
        <p:nvSpPr>
          <p:cNvPr id="7" name="Title 3">
            <a:extLst>
              <a:ext uri="{FF2B5EF4-FFF2-40B4-BE49-F238E27FC236}">
                <a16:creationId xmlns:a16="http://schemas.microsoft.com/office/drawing/2014/main" id="{1E95A661-3CC8-1745-87F2-2666C4749870}"/>
              </a:ext>
            </a:extLst>
          </p:cNvPr>
          <p:cNvSpPr>
            <a:spLocks noGrp="1"/>
          </p:cNvSpPr>
          <p:nvPr>
            <p:ph type="title" hasCustomPrompt="1"/>
          </p:nvPr>
        </p:nvSpPr>
        <p:spPr>
          <a:xfrm>
            <a:off x="228600" y="228600"/>
            <a:ext cx="6913114" cy="996486"/>
          </a:xfrm>
          <a:prstGeom prst="rect">
            <a:avLst/>
          </a:prstGeom>
        </p:spPr>
        <p:txBody>
          <a:bodyPr anchor="t">
            <a:noAutofit/>
          </a:bodyPr>
          <a:lstStyle>
            <a:lvl1pPr>
              <a:lnSpc>
                <a:spcPct val="90000"/>
              </a:lnSpc>
              <a:defRPr sz="2999" b="0" i="0" spc="0" baseline="0">
                <a:solidFill>
                  <a:schemeClr val="bg1"/>
                </a:solidFill>
                <a:latin typeface="FS Albert Pro Light" panose="02000503040000020004" pitchFamily="2" charset="0"/>
              </a:defRPr>
            </a:lvl1pPr>
          </a:lstStyle>
          <a:p>
            <a:r>
              <a:rPr lang="en-US" dirty="0"/>
              <a:t>Content slide. </a:t>
            </a:r>
            <a:br>
              <a:rPr lang="en-US" dirty="0"/>
            </a:br>
            <a:r>
              <a:rPr lang="en-US" dirty="0"/>
              <a:t>Lorem ipsum dolor sit </a:t>
            </a:r>
            <a:r>
              <a:rPr lang="en-US" dirty="0" err="1"/>
              <a:t>amet</a:t>
            </a:r>
            <a:r>
              <a:rPr lang="en-US" dirty="0"/>
              <a:t>.</a:t>
            </a:r>
          </a:p>
        </p:txBody>
      </p:sp>
      <p:sp>
        <p:nvSpPr>
          <p:cNvPr id="3" name="Text Placeholder 2">
            <a:extLst>
              <a:ext uri="{FF2B5EF4-FFF2-40B4-BE49-F238E27FC236}">
                <a16:creationId xmlns:a16="http://schemas.microsoft.com/office/drawing/2014/main" id="{40906033-8931-3947-9297-5EEF90DEFA46}"/>
              </a:ext>
            </a:extLst>
          </p:cNvPr>
          <p:cNvSpPr>
            <a:spLocks noGrp="1"/>
          </p:cNvSpPr>
          <p:nvPr>
            <p:ph type="body" sz="quarter" idx="10" hasCustomPrompt="1"/>
          </p:nvPr>
        </p:nvSpPr>
        <p:spPr>
          <a:xfrm>
            <a:off x="289435" y="2516312"/>
            <a:ext cx="2424113" cy="490391"/>
          </a:xfrm>
          <a:prstGeom prst="rect">
            <a:avLst/>
          </a:prstGeom>
          <a:ln w="12700">
            <a:miter lim="400000"/>
          </a:ln>
        </p:spPr>
        <p:txBody>
          <a:bodyPr lIns="50800" tIns="50800" rIns="50800" bIns="50800" anchor="ctr">
            <a:spAutoFit/>
          </a:bodyPr>
          <a:lstStyle>
            <a:lvl1pPr>
              <a:defRPr kumimoji="0" lang="en-US" sz="2100" normalizeH="0" smtClean="0">
                <a:ln>
                  <a:noFill/>
                </a:ln>
                <a:solidFill>
                  <a:srgbClr val="070A3A"/>
                </a:solidFill>
                <a:effectLst/>
                <a:sym typeface="Helvetica Neue"/>
              </a:defRPr>
            </a:lvl1pPr>
            <a:lvl2pPr>
              <a:defRPr kumimoji="0" lang="en-US" sz="1200" normalizeH="0" smtClean="0">
                <a:ln>
                  <a:noFill/>
                </a:ln>
                <a:solidFill>
                  <a:srgbClr val="5E5E5E"/>
                </a:solidFill>
                <a:effectLst/>
                <a:latin typeface="+mn-lt"/>
                <a:ea typeface="+mn-ea"/>
                <a:cs typeface="+mn-cs"/>
                <a:sym typeface="Helvetica Neue"/>
              </a:defRPr>
            </a:lvl2pPr>
            <a:lvl3pPr>
              <a:defRPr kumimoji="0" lang="en-US" sz="1200" normalizeH="0" smtClean="0">
                <a:ln>
                  <a:noFill/>
                </a:ln>
                <a:solidFill>
                  <a:srgbClr val="5E5E5E"/>
                </a:solidFill>
                <a:effectLst/>
                <a:latin typeface="+mn-lt"/>
                <a:ea typeface="+mn-ea"/>
                <a:cs typeface="+mn-cs"/>
                <a:sym typeface="Helvetica Neue"/>
              </a:defRPr>
            </a:lvl3pPr>
            <a:lvl4pPr>
              <a:defRPr kumimoji="0" lang="en-US" sz="1200" normalizeH="0" smtClean="0">
                <a:ln>
                  <a:noFill/>
                </a:ln>
                <a:solidFill>
                  <a:srgbClr val="5E5E5E"/>
                </a:solidFill>
                <a:effectLst/>
                <a:latin typeface="+mn-lt"/>
                <a:ea typeface="+mn-ea"/>
                <a:cs typeface="+mn-cs"/>
                <a:sym typeface="Helvetica Neue"/>
              </a:defRPr>
            </a:lvl4pPr>
            <a:lvl5pPr>
              <a:defRPr kumimoji="0" lang="en-US" sz="1200" normalizeH="0">
                <a:ln>
                  <a:noFill/>
                </a:ln>
                <a:solidFill>
                  <a:srgbClr val="5E5E5E"/>
                </a:solidFill>
                <a:effectLst/>
                <a:latin typeface="+mn-lt"/>
                <a:ea typeface="+mn-ea"/>
                <a:cs typeface="+mn-cs"/>
                <a:sym typeface="Helvetica Neue"/>
              </a:defRPr>
            </a:lvl5pPr>
          </a:lstStyle>
          <a:p>
            <a:pPr lvl="0" defTabSz="154751" rtl="0" fontAlgn="auto" hangingPunct="0">
              <a:lnSpc>
                <a:spcPct val="120000"/>
              </a:lnSpc>
            </a:pPr>
            <a:r>
              <a:rPr lang="en-US" dirty="0"/>
              <a:t>Sub-title</a:t>
            </a:r>
          </a:p>
        </p:txBody>
      </p:sp>
      <p:sp>
        <p:nvSpPr>
          <p:cNvPr id="14" name="Text Placeholder 2">
            <a:extLst>
              <a:ext uri="{FF2B5EF4-FFF2-40B4-BE49-F238E27FC236}">
                <a16:creationId xmlns:a16="http://schemas.microsoft.com/office/drawing/2014/main" id="{904DCD23-69A8-4844-88DB-34EB39824C35}"/>
              </a:ext>
            </a:extLst>
          </p:cNvPr>
          <p:cNvSpPr>
            <a:spLocks noGrp="1"/>
          </p:cNvSpPr>
          <p:nvPr>
            <p:ph type="body" sz="quarter" idx="11" hasCustomPrompt="1"/>
          </p:nvPr>
        </p:nvSpPr>
        <p:spPr>
          <a:xfrm>
            <a:off x="8012380" y="2516312"/>
            <a:ext cx="2424113" cy="490391"/>
          </a:xfrm>
          <a:prstGeom prst="rect">
            <a:avLst/>
          </a:prstGeom>
          <a:ln w="12700">
            <a:miter lim="400000"/>
          </a:ln>
        </p:spPr>
        <p:txBody>
          <a:bodyPr lIns="50800" tIns="50800" rIns="50800" bIns="50800" anchor="ctr">
            <a:spAutoFit/>
          </a:bodyPr>
          <a:lstStyle>
            <a:lvl1pPr>
              <a:defRPr kumimoji="0" lang="en-US" sz="2100" normalizeH="0" smtClean="0">
                <a:ln>
                  <a:noFill/>
                </a:ln>
                <a:solidFill>
                  <a:schemeClr val="accent1"/>
                </a:solidFill>
                <a:effectLst/>
                <a:sym typeface="Helvetica Neue"/>
              </a:defRPr>
            </a:lvl1pPr>
            <a:lvl2pPr>
              <a:defRPr kumimoji="0" lang="en-US" sz="1200" normalizeH="0" smtClean="0">
                <a:ln>
                  <a:noFill/>
                </a:ln>
                <a:solidFill>
                  <a:srgbClr val="5E5E5E"/>
                </a:solidFill>
                <a:effectLst/>
                <a:latin typeface="+mn-lt"/>
                <a:ea typeface="+mn-ea"/>
                <a:cs typeface="+mn-cs"/>
                <a:sym typeface="Helvetica Neue"/>
              </a:defRPr>
            </a:lvl2pPr>
            <a:lvl3pPr>
              <a:defRPr kumimoji="0" lang="en-US" sz="1200" normalizeH="0" smtClean="0">
                <a:ln>
                  <a:noFill/>
                </a:ln>
                <a:solidFill>
                  <a:srgbClr val="5E5E5E"/>
                </a:solidFill>
                <a:effectLst/>
                <a:latin typeface="+mn-lt"/>
                <a:ea typeface="+mn-ea"/>
                <a:cs typeface="+mn-cs"/>
                <a:sym typeface="Helvetica Neue"/>
              </a:defRPr>
            </a:lvl3pPr>
            <a:lvl4pPr>
              <a:defRPr kumimoji="0" lang="en-US" sz="1200" normalizeH="0" smtClean="0">
                <a:ln>
                  <a:noFill/>
                </a:ln>
                <a:solidFill>
                  <a:srgbClr val="5E5E5E"/>
                </a:solidFill>
                <a:effectLst/>
                <a:latin typeface="+mn-lt"/>
                <a:ea typeface="+mn-ea"/>
                <a:cs typeface="+mn-cs"/>
                <a:sym typeface="Helvetica Neue"/>
              </a:defRPr>
            </a:lvl4pPr>
            <a:lvl5pPr>
              <a:defRPr kumimoji="0" lang="en-US" sz="1200" normalizeH="0">
                <a:ln>
                  <a:noFill/>
                </a:ln>
                <a:solidFill>
                  <a:srgbClr val="5E5E5E"/>
                </a:solidFill>
                <a:effectLst/>
                <a:latin typeface="+mn-lt"/>
                <a:ea typeface="+mn-ea"/>
                <a:cs typeface="+mn-cs"/>
                <a:sym typeface="Helvetica Neue"/>
              </a:defRPr>
            </a:lvl5pPr>
          </a:lstStyle>
          <a:p>
            <a:pPr lvl="0" defTabSz="154751" rtl="0" fontAlgn="auto" hangingPunct="0">
              <a:lnSpc>
                <a:spcPct val="120000"/>
              </a:lnSpc>
            </a:pPr>
            <a:r>
              <a:rPr lang="en-US" dirty="0"/>
              <a:t>Sub-title</a:t>
            </a:r>
          </a:p>
        </p:txBody>
      </p:sp>
      <p:sp>
        <p:nvSpPr>
          <p:cNvPr id="22" name="Text Placeholder 4">
            <a:extLst>
              <a:ext uri="{FF2B5EF4-FFF2-40B4-BE49-F238E27FC236}">
                <a16:creationId xmlns:a16="http://schemas.microsoft.com/office/drawing/2014/main" id="{DD5E575F-D77A-8141-B93E-0BAECDB4F2D5}"/>
              </a:ext>
            </a:extLst>
          </p:cNvPr>
          <p:cNvSpPr>
            <a:spLocks noGrp="1"/>
          </p:cNvSpPr>
          <p:nvPr>
            <p:ph type="body" sz="quarter" idx="15" hasCustomPrompt="1"/>
          </p:nvPr>
        </p:nvSpPr>
        <p:spPr>
          <a:xfrm>
            <a:off x="261726" y="3403117"/>
            <a:ext cx="2582600" cy="1470025"/>
          </a:xfrm>
          <a:prstGeom prst="rect">
            <a:avLst/>
          </a:prstGeom>
        </p:spPr>
        <p:txBody>
          <a:bodyPr>
            <a:normAutofit/>
          </a:bodyPr>
          <a:lstStyle>
            <a:lvl1pPr>
              <a:lnSpc>
                <a:spcPct val="100000"/>
              </a:lnSpc>
              <a:defRPr sz="1800">
                <a:solidFill>
                  <a:schemeClr val="tx2"/>
                </a:solidFill>
              </a:defRPr>
            </a:lvl1pPr>
            <a:lvl2pPr>
              <a:lnSpc>
                <a:spcPct val="100000"/>
              </a:lnSpc>
              <a:defRPr sz="1800">
                <a:solidFill>
                  <a:schemeClr val="tx2"/>
                </a:solidFill>
              </a:defRPr>
            </a:lvl2pPr>
            <a:lvl3pPr>
              <a:lnSpc>
                <a:spcPct val="100000"/>
              </a:lnSpc>
              <a:defRPr sz="1800">
                <a:solidFill>
                  <a:schemeClr val="tx2"/>
                </a:solidFill>
              </a:defRPr>
            </a:lvl3pPr>
            <a:lvl4pPr>
              <a:lnSpc>
                <a:spcPct val="100000"/>
              </a:lnSpc>
              <a:defRPr sz="1800">
                <a:solidFill>
                  <a:schemeClr val="tx2"/>
                </a:solidFill>
              </a:defRPr>
            </a:lvl4pPr>
            <a:lvl5pPr>
              <a:lnSpc>
                <a:spcPct val="100000"/>
              </a:lnSpc>
              <a:defRPr sz="1800">
                <a:solidFill>
                  <a:schemeClr val="tx2"/>
                </a:solidFill>
              </a:defRPr>
            </a:lvl5pPr>
          </a:lstStyle>
          <a:p>
            <a:pPr lvl="0"/>
            <a:r>
              <a:rPr lang="en-US" dirty="0"/>
              <a:t>Lorem ipsum dolor sit </a:t>
            </a:r>
          </a:p>
          <a:p>
            <a:pPr lvl="0"/>
            <a:r>
              <a:rPr lang="en-US" dirty="0" err="1"/>
              <a:t>amet</a:t>
            </a:r>
            <a:r>
              <a:rPr lang="en-US" dirty="0"/>
              <a:t>, an minim </a:t>
            </a:r>
            <a:r>
              <a:rPr lang="en-US" dirty="0" err="1"/>
              <a:t>aeque</a:t>
            </a:r>
            <a:r>
              <a:rPr lang="en-US" dirty="0"/>
              <a:t> </a:t>
            </a:r>
          </a:p>
          <a:p>
            <a:pPr lvl="0"/>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a:t>
            </a:r>
          </a:p>
        </p:txBody>
      </p:sp>
      <p:sp>
        <p:nvSpPr>
          <p:cNvPr id="25" name="Text Placeholder 2">
            <a:extLst>
              <a:ext uri="{FF2B5EF4-FFF2-40B4-BE49-F238E27FC236}">
                <a16:creationId xmlns:a16="http://schemas.microsoft.com/office/drawing/2014/main" id="{D90580E3-D5FA-3047-A8E9-E9592EF8970F}"/>
              </a:ext>
            </a:extLst>
          </p:cNvPr>
          <p:cNvSpPr>
            <a:spLocks noGrp="1"/>
          </p:cNvSpPr>
          <p:nvPr>
            <p:ph type="body" sz="quarter" idx="19" hasCustomPrompt="1"/>
          </p:nvPr>
        </p:nvSpPr>
        <p:spPr>
          <a:xfrm>
            <a:off x="4157835" y="2516312"/>
            <a:ext cx="2424113" cy="490391"/>
          </a:xfrm>
          <a:prstGeom prst="rect">
            <a:avLst/>
          </a:prstGeom>
          <a:ln w="12700">
            <a:miter lim="400000"/>
          </a:ln>
        </p:spPr>
        <p:txBody>
          <a:bodyPr lIns="50800" tIns="50800" rIns="50800" bIns="50800" anchor="ctr">
            <a:spAutoFit/>
          </a:bodyPr>
          <a:lstStyle>
            <a:lvl1pPr>
              <a:defRPr kumimoji="0" lang="en-US" sz="2100" normalizeH="0" smtClean="0">
                <a:ln>
                  <a:noFill/>
                </a:ln>
                <a:solidFill>
                  <a:schemeClr val="accent1"/>
                </a:solidFill>
                <a:effectLst/>
                <a:sym typeface="Helvetica Neue"/>
              </a:defRPr>
            </a:lvl1pPr>
            <a:lvl2pPr>
              <a:defRPr kumimoji="0" lang="en-US" sz="1200" normalizeH="0" smtClean="0">
                <a:ln>
                  <a:noFill/>
                </a:ln>
                <a:solidFill>
                  <a:srgbClr val="5E5E5E"/>
                </a:solidFill>
                <a:effectLst/>
                <a:latin typeface="+mn-lt"/>
                <a:ea typeface="+mn-ea"/>
                <a:cs typeface="+mn-cs"/>
                <a:sym typeface="Helvetica Neue"/>
              </a:defRPr>
            </a:lvl2pPr>
            <a:lvl3pPr>
              <a:defRPr kumimoji="0" lang="en-US" sz="1200" normalizeH="0" smtClean="0">
                <a:ln>
                  <a:noFill/>
                </a:ln>
                <a:solidFill>
                  <a:srgbClr val="5E5E5E"/>
                </a:solidFill>
                <a:effectLst/>
                <a:latin typeface="+mn-lt"/>
                <a:ea typeface="+mn-ea"/>
                <a:cs typeface="+mn-cs"/>
                <a:sym typeface="Helvetica Neue"/>
              </a:defRPr>
            </a:lvl3pPr>
            <a:lvl4pPr>
              <a:defRPr kumimoji="0" lang="en-US" sz="1200" normalizeH="0" smtClean="0">
                <a:ln>
                  <a:noFill/>
                </a:ln>
                <a:solidFill>
                  <a:srgbClr val="5E5E5E"/>
                </a:solidFill>
                <a:effectLst/>
                <a:latin typeface="+mn-lt"/>
                <a:ea typeface="+mn-ea"/>
                <a:cs typeface="+mn-cs"/>
                <a:sym typeface="Helvetica Neue"/>
              </a:defRPr>
            </a:lvl4pPr>
            <a:lvl5pPr>
              <a:defRPr kumimoji="0" lang="en-US" sz="1200" normalizeH="0">
                <a:ln>
                  <a:noFill/>
                </a:ln>
                <a:solidFill>
                  <a:srgbClr val="5E5E5E"/>
                </a:solidFill>
                <a:effectLst/>
                <a:latin typeface="+mn-lt"/>
                <a:ea typeface="+mn-ea"/>
                <a:cs typeface="+mn-cs"/>
                <a:sym typeface="Helvetica Neue"/>
              </a:defRPr>
            </a:lvl5pPr>
          </a:lstStyle>
          <a:p>
            <a:pPr lvl="0" defTabSz="154751" rtl="0" fontAlgn="auto" hangingPunct="0">
              <a:lnSpc>
                <a:spcPct val="120000"/>
              </a:lnSpc>
            </a:pPr>
            <a:r>
              <a:rPr lang="en-US" dirty="0"/>
              <a:t>Sub-title</a:t>
            </a:r>
          </a:p>
        </p:txBody>
      </p:sp>
      <p:sp>
        <p:nvSpPr>
          <p:cNvPr id="26" name="Text Placeholder 4">
            <a:extLst>
              <a:ext uri="{FF2B5EF4-FFF2-40B4-BE49-F238E27FC236}">
                <a16:creationId xmlns:a16="http://schemas.microsoft.com/office/drawing/2014/main" id="{67592159-56D7-8146-94CE-61C567860D5B}"/>
              </a:ext>
            </a:extLst>
          </p:cNvPr>
          <p:cNvSpPr>
            <a:spLocks noGrp="1"/>
          </p:cNvSpPr>
          <p:nvPr>
            <p:ph type="body" sz="quarter" idx="20" hasCustomPrompt="1"/>
          </p:nvPr>
        </p:nvSpPr>
        <p:spPr>
          <a:xfrm>
            <a:off x="4157835" y="3403117"/>
            <a:ext cx="2582600" cy="1470025"/>
          </a:xfrm>
          <a:prstGeom prst="rect">
            <a:avLst/>
          </a:prstGeom>
        </p:spPr>
        <p:txBody>
          <a:bodyPr>
            <a:normAutofit/>
          </a:bodyPr>
          <a:lstStyle>
            <a:lvl1pPr>
              <a:lnSpc>
                <a:spcPct val="100000"/>
              </a:lnSpc>
              <a:defRPr sz="1800">
                <a:solidFill>
                  <a:schemeClr val="accent1"/>
                </a:solidFill>
              </a:defRPr>
            </a:lvl1pPr>
            <a:lvl2pPr>
              <a:lnSpc>
                <a:spcPct val="100000"/>
              </a:lnSpc>
              <a:defRPr sz="1800">
                <a:solidFill>
                  <a:schemeClr val="tx2"/>
                </a:solidFill>
              </a:defRPr>
            </a:lvl2pPr>
            <a:lvl3pPr>
              <a:lnSpc>
                <a:spcPct val="100000"/>
              </a:lnSpc>
              <a:defRPr sz="1800">
                <a:solidFill>
                  <a:schemeClr val="tx2"/>
                </a:solidFill>
              </a:defRPr>
            </a:lvl3pPr>
            <a:lvl4pPr>
              <a:lnSpc>
                <a:spcPct val="100000"/>
              </a:lnSpc>
              <a:defRPr sz="1800">
                <a:solidFill>
                  <a:schemeClr val="tx2"/>
                </a:solidFill>
              </a:defRPr>
            </a:lvl4pPr>
            <a:lvl5pPr>
              <a:lnSpc>
                <a:spcPct val="100000"/>
              </a:lnSpc>
              <a:defRPr sz="1800">
                <a:solidFill>
                  <a:schemeClr val="tx2"/>
                </a:solidFill>
              </a:defRPr>
            </a:lvl5pPr>
          </a:lstStyle>
          <a:p>
            <a:pPr lvl="0"/>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a:t>
            </a:r>
          </a:p>
        </p:txBody>
      </p:sp>
      <p:sp>
        <p:nvSpPr>
          <p:cNvPr id="27" name="Text Placeholder 4">
            <a:extLst>
              <a:ext uri="{FF2B5EF4-FFF2-40B4-BE49-F238E27FC236}">
                <a16:creationId xmlns:a16="http://schemas.microsoft.com/office/drawing/2014/main" id="{3681F3E5-5096-2944-8208-C7122D761D18}"/>
              </a:ext>
            </a:extLst>
          </p:cNvPr>
          <p:cNvSpPr>
            <a:spLocks noGrp="1"/>
          </p:cNvSpPr>
          <p:nvPr>
            <p:ph type="body" sz="quarter" idx="21" hasCustomPrompt="1"/>
          </p:nvPr>
        </p:nvSpPr>
        <p:spPr>
          <a:xfrm>
            <a:off x="8012381" y="3403117"/>
            <a:ext cx="2582600" cy="1470025"/>
          </a:xfrm>
          <a:prstGeom prst="rect">
            <a:avLst/>
          </a:prstGeom>
        </p:spPr>
        <p:txBody>
          <a:bodyPr>
            <a:normAutofit/>
          </a:bodyPr>
          <a:lstStyle>
            <a:lvl1pPr>
              <a:lnSpc>
                <a:spcPct val="100000"/>
              </a:lnSpc>
              <a:defRPr sz="1800">
                <a:solidFill>
                  <a:schemeClr val="accent1"/>
                </a:solidFill>
              </a:defRPr>
            </a:lvl1pPr>
            <a:lvl2pPr>
              <a:lnSpc>
                <a:spcPct val="100000"/>
              </a:lnSpc>
              <a:defRPr sz="1800">
                <a:solidFill>
                  <a:schemeClr val="tx2"/>
                </a:solidFill>
              </a:defRPr>
            </a:lvl2pPr>
            <a:lvl3pPr>
              <a:lnSpc>
                <a:spcPct val="100000"/>
              </a:lnSpc>
              <a:defRPr sz="1800">
                <a:solidFill>
                  <a:schemeClr val="tx2"/>
                </a:solidFill>
              </a:defRPr>
            </a:lvl3pPr>
            <a:lvl4pPr>
              <a:lnSpc>
                <a:spcPct val="100000"/>
              </a:lnSpc>
              <a:defRPr sz="1800">
                <a:solidFill>
                  <a:schemeClr val="tx2"/>
                </a:solidFill>
              </a:defRPr>
            </a:lvl4pPr>
            <a:lvl5pPr>
              <a:lnSpc>
                <a:spcPct val="100000"/>
              </a:lnSpc>
              <a:defRPr sz="1800">
                <a:solidFill>
                  <a:schemeClr val="tx2"/>
                </a:solidFill>
              </a:defRPr>
            </a:lvl5pPr>
          </a:lstStyle>
          <a:p>
            <a:pPr lvl="0"/>
            <a:r>
              <a:rPr lang="en-US" dirty="0"/>
              <a:t>Lorem ipsum dolor sit </a:t>
            </a:r>
            <a:r>
              <a:rPr lang="en-US" dirty="0" err="1"/>
              <a:t>amet</a:t>
            </a:r>
            <a:r>
              <a:rPr lang="en-US" dirty="0"/>
              <a:t>, an minim </a:t>
            </a:r>
            <a:r>
              <a:rPr lang="en-US" dirty="0" err="1"/>
              <a:t>aeque</a:t>
            </a:r>
            <a:r>
              <a:rPr lang="en-US" dirty="0"/>
              <a:t> </a:t>
            </a:r>
            <a:r>
              <a:rPr lang="en-US" dirty="0" err="1"/>
              <a:t>inciderint</a:t>
            </a:r>
            <a:r>
              <a:rPr lang="en-US" dirty="0"/>
              <a:t> </a:t>
            </a:r>
            <a:r>
              <a:rPr lang="en-US" dirty="0" err="1"/>
              <a:t>mei</a:t>
            </a:r>
            <a:r>
              <a:rPr lang="en-US" dirty="0"/>
              <a:t>, </a:t>
            </a:r>
            <a:r>
              <a:rPr lang="en-US" dirty="0" err="1"/>
              <a:t>mei</a:t>
            </a:r>
            <a:r>
              <a:rPr lang="en-US" dirty="0"/>
              <a:t> et </a:t>
            </a:r>
            <a:r>
              <a:rPr lang="en-US" dirty="0" err="1"/>
              <a:t>dicat</a:t>
            </a:r>
            <a:r>
              <a:rPr lang="en-US" dirty="0"/>
              <a:t> facer, no </a:t>
            </a:r>
            <a:r>
              <a:rPr lang="en-US" dirty="0" err="1"/>
              <a:t>suas</a:t>
            </a:r>
            <a:r>
              <a:rPr lang="en-US" dirty="0"/>
              <a:t> ipsum.</a:t>
            </a:r>
          </a:p>
        </p:txBody>
      </p:sp>
      <p:grpSp>
        <p:nvGrpSpPr>
          <p:cNvPr id="28" name="Group 27">
            <a:extLst>
              <a:ext uri="{FF2B5EF4-FFF2-40B4-BE49-F238E27FC236}">
                <a16:creationId xmlns:a16="http://schemas.microsoft.com/office/drawing/2014/main" id="{EB91AADE-3025-E84C-9956-4E507D13B4C7}"/>
              </a:ext>
            </a:extLst>
          </p:cNvPr>
          <p:cNvGrpSpPr/>
          <p:nvPr userDrawn="1"/>
        </p:nvGrpSpPr>
        <p:grpSpPr>
          <a:xfrm>
            <a:off x="-377" y="6307495"/>
            <a:ext cx="4183778" cy="555077"/>
            <a:chOff x="-755" y="12614990"/>
            <a:chExt cx="8367556" cy="1110154"/>
          </a:xfrm>
        </p:grpSpPr>
        <p:grpSp>
          <p:nvGrpSpPr>
            <p:cNvPr id="29" name="Group 28">
              <a:extLst>
                <a:ext uri="{FF2B5EF4-FFF2-40B4-BE49-F238E27FC236}">
                  <a16:creationId xmlns:a16="http://schemas.microsoft.com/office/drawing/2014/main" id="{1AFA5EBB-3BE8-BE4F-B90A-75CECD97634A}"/>
                </a:ext>
              </a:extLst>
            </p:cNvPr>
            <p:cNvGrpSpPr/>
            <p:nvPr userDrawn="1"/>
          </p:nvGrpSpPr>
          <p:grpSpPr>
            <a:xfrm>
              <a:off x="1" y="12627864"/>
              <a:ext cx="8366800" cy="1097280"/>
              <a:chOff x="-58710091" y="-1"/>
              <a:chExt cx="77340167" cy="10058402"/>
            </a:xfrm>
            <a:solidFill>
              <a:schemeClr val="accent5"/>
            </a:solidFill>
          </p:grpSpPr>
          <p:pic>
            <p:nvPicPr>
              <p:cNvPr id="43" name="Graphic 42">
                <a:extLst>
                  <a:ext uri="{FF2B5EF4-FFF2-40B4-BE49-F238E27FC236}">
                    <a16:creationId xmlns:a16="http://schemas.microsoft.com/office/drawing/2014/main" id="{08D1847B-F465-6845-A9F0-C92DFE77035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1676" y="-1"/>
                <a:ext cx="10058400" cy="10058400"/>
              </a:xfrm>
              <a:prstGeom prst="rect">
                <a:avLst/>
              </a:prstGeom>
            </p:spPr>
          </p:pic>
          <p:sp>
            <p:nvSpPr>
              <p:cNvPr id="44" name="Rectangle 43">
                <a:extLst>
                  <a:ext uri="{FF2B5EF4-FFF2-40B4-BE49-F238E27FC236}">
                    <a16:creationId xmlns:a16="http://schemas.microsoft.com/office/drawing/2014/main" id="{AB6C82F8-8AF6-8149-9B8B-0EE9062E8323}"/>
                  </a:ext>
                </a:extLst>
              </p:cNvPr>
              <p:cNvSpPr/>
              <p:nvPr userDrawn="1"/>
            </p:nvSpPr>
            <p:spPr>
              <a:xfrm>
                <a:off x="-58710091" y="-1"/>
                <a:ext cx="70902098" cy="10058402"/>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grpSp>
          <p:nvGrpSpPr>
            <p:cNvPr id="35" name="Group 34">
              <a:extLst>
                <a:ext uri="{FF2B5EF4-FFF2-40B4-BE49-F238E27FC236}">
                  <a16:creationId xmlns:a16="http://schemas.microsoft.com/office/drawing/2014/main" id="{EA088A8B-FB28-864C-B284-E30FDE36E422}"/>
                </a:ext>
              </a:extLst>
            </p:cNvPr>
            <p:cNvGrpSpPr/>
            <p:nvPr userDrawn="1"/>
          </p:nvGrpSpPr>
          <p:grpSpPr>
            <a:xfrm>
              <a:off x="-755" y="12627864"/>
              <a:ext cx="2413264" cy="1097280"/>
              <a:chOff x="-3677406" y="-1"/>
              <a:chExt cx="22307482" cy="10058402"/>
            </a:xfrm>
            <a:solidFill>
              <a:schemeClr val="bg2"/>
            </a:solidFill>
          </p:grpSpPr>
          <p:pic>
            <p:nvPicPr>
              <p:cNvPr id="41" name="Graphic 40">
                <a:extLst>
                  <a:ext uri="{FF2B5EF4-FFF2-40B4-BE49-F238E27FC236}">
                    <a16:creationId xmlns:a16="http://schemas.microsoft.com/office/drawing/2014/main" id="{54915EB3-6C26-9043-A5DF-A649E28EC55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71676" y="-1"/>
                <a:ext cx="10058400" cy="10058400"/>
              </a:xfrm>
              <a:prstGeom prst="rect">
                <a:avLst/>
              </a:prstGeom>
            </p:spPr>
          </p:pic>
          <p:sp>
            <p:nvSpPr>
              <p:cNvPr id="42" name="Rectangle 41">
                <a:extLst>
                  <a:ext uri="{FF2B5EF4-FFF2-40B4-BE49-F238E27FC236}">
                    <a16:creationId xmlns:a16="http://schemas.microsoft.com/office/drawing/2014/main" id="{C637250A-4A17-E14D-A606-53F98E51630F}"/>
                  </a:ext>
                </a:extLst>
              </p:cNvPr>
              <p:cNvSpPr/>
              <p:nvPr userDrawn="1"/>
            </p:nvSpPr>
            <p:spPr>
              <a:xfrm>
                <a:off x="-3677406" y="-1"/>
                <a:ext cx="15869404" cy="10058402"/>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grpSp>
        <p:pic>
          <p:nvPicPr>
            <p:cNvPr id="40" name="Graphic 39">
              <a:extLst>
                <a:ext uri="{FF2B5EF4-FFF2-40B4-BE49-F238E27FC236}">
                  <a16:creationId xmlns:a16="http://schemas.microsoft.com/office/drawing/2014/main" id="{F201A49E-55B5-354C-A11E-A24AE560F6F3}"/>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2632" y="12614990"/>
              <a:ext cx="2024109" cy="1097280"/>
            </a:xfrm>
            <a:prstGeom prst="rect">
              <a:avLst/>
            </a:prstGeom>
          </p:spPr>
        </p:pic>
      </p:grpSp>
      <p:sp>
        <p:nvSpPr>
          <p:cNvPr id="5" name="Date Placeholder 4">
            <a:extLst>
              <a:ext uri="{FF2B5EF4-FFF2-40B4-BE49-F238E27FC236}">
                <a16:creationId xmlns:a16="http://schemas.microsoft.com/office/drawing/2014/main" id="{6A428CDB-0969-C74F-844E-BA7B2154B081}"/>
              </a:ext>
            </a:extLst>
          </p:cNvPr>
          <p:cNvSpPr>
            <a:spLocks noGrp="1"/>
          </p:cNvSpPr>
          <p:nvPr>
            <p:ph type="dt" sz="half" idx="22"/>
          </p:nvPr>
        </p:nvSpPr>
        <p:spPr/>
        <p:txBody>
          <a:bodyPr/>
          <a:lstStyle/>
          <a:p>
            <a:endParaRPr lang="en-US" dirty="0"/>
          </a:p>
        </p:txBody>
      </p:sp>
      <p:sp>
        <p:nvSpPr>
          <p:cNvPr id="6" name="Footer Placeholder 5">
            <a:extLst>
              <a:ext uri="{FF2B5EF4-FFF2-40B4-BE49-F238E27FC236}">
                <a16:creationId xmlns:a16="http://schemas.microsoft.com/office/drawing/2014/main" id="{18637C17-A999-9D46-BBCC-3BA7E78597B7}"/>
              </a:ext>
            </a:extLst>
          </p:cNvPr>
          <p:cNvSpPr>
            <a:spLocks noGrp="1"/>
          </p:cNvSpPr>
          <p:nvPr>
            <p:ph type="ftr" sz="quarter" idx="23"/>
          </p:nvPr>
        </p:nvSpPr>
        <p:spPr/>
        <p:txBody>
          <a:bodyPr/>
          <a:lstStyle/>
          <a:p>
            <a:pPr defTabSz="154751">
              <a:lnSpc>
                <a:spcPct val="120000"/>
              </a:lnSpc>
            </a:pPr>
            <a:r>
              <a:rPr lang="en-US"/>
              <a:t>AccuCath Ace™ Intravascular Catheter with BD Cue™ Needle Tracking System</a:t>
            </a:r>
            <a:endParaRPr lang="en-US" dirty="0"/>
          </a:p>
        </p:txBody>
      </p:sp>
      <p:sp>
        <p:nvSpPr>
          <p:cNvPr id="9" name="Slide Number Placeholder 8">
            <a:extLst>
              <a:ext uri="{FF2B5EF4-FFF2-40B4-BE49-F238E27FC236}">
                <a16:creationId xmlns:a16="http://schemas.microsoft.com/office/drawing/2014/main" id="{D748673E-1154-7C43-B98E-A8DBB5818DA3}"/>
              </a:ext>
            </a:extLst>
          </p:cNvPr>
          <p:cNvSpPr>
            <a:spLocks noGrp="1"/>
          </p:cNvSpPr>
          <p:nvPr>
            <p:ph type="sldNum" sz="quarter" idx="24"/>
          </p:nvPr>
        </p:nvSpPr>
        <p:spPr/>
        <p:txBody>
          <a:body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28775256"/>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Hold slide(BD Master Logo)">
    <p:spTree>
      <p:nvGrpSpPr>
        <p:cNvPr id="1" name=""/>
        <p:cNvGrpSpPr/>
        <p:nvPr/>
      </p:nvGrpSpPr>
      <p:grpSpPr>
        <a:xfrm>
          <a:off x="0" y="0"/>
          <a:ext cx="0" cy="0"/>
          <a:chOff x="0" y="0"/>
          <a:chExt cx="0" cy="0"/>
        </a:xfrm>
      </p:grpSpPr>
      <p:sp>
        <p:nvSpPr>
          <p:cNvPr id="7" name="Graphic 25">
            <a:extLst>
              <a:ext uri="{FF2B5EF4-FFF2-40B4-BE49-F238E27FC236}">
                <a16:creationId xmlns:a16="http://schemas.microsoft.com/office/drawing/2014/main" id="{B0AB12BF-5569-4040-9497-B9B9138DB386}"/>
              </a:ext>
            </a:extLst>
          </p:cNvPr>
          <p:cNvSpPr/>
          <p:nvPr userDrawn="1"/>
        </p:nvSpPr>
        <p:spPr>
          <a:xfrm>
            <a:off x="0" y="540287"/>
            <a:ext cx="1608593" cy="5777426"/>
          </a:xfrm>
          <a:custGeom>
            <a:avLst/>
            <a:gdLst>
              <a:gd name="connsiteX0" fmla="*/ 0 w 2044700"/>
              <a:gd name="connsiteY0" fmla="*/ 0 h 7343750"/>
              <a:gd name="connsiteX1" fmla="*/ 0 w 2044700"/>
              <a:gd name="connsiteY1" fmla="*/ 7343751 h 7343750"/>
              <a:gd name="connsiteX2" fmla="*/ 2044700 w 2044700"/>
              <a:gd name="connsiteY2" fmla="*/ 3669753 h 7343750"/>
              <a:gd name="connsiteX3" fmla="*/ 2044700 w 2044700"/>
              <a:gd name="connsiteY3" fmla="*/ 3669754 h 7343750"/>
              <a:gd name="connsiteX4" fmla="*/ 0 w 2044700"/>
              <a:gd name="connsiteY4" fmla="*/ 0 h 734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4700" h="7343750">
                <a:moveTo>
                  <a:pt x="0" y="0"/>
                </a:moveTo>
                <a:lnTo>
                  <a:pt x="0" y="7343751"/>
                </a:lnTo>
                <a:cubicBezTo>
                  <a:pt x="1264980" y="6585898"/>
                  <a:pt x="2044371" y="5185458"/>
                  <a:pt x="2044700" y="3669753"/>
                </a:cubicBezTo>
                <a:lnTo>
                  <a:pt x="2044700" y="3669754"/>
                </a:lnTo>
                <a:cubicBezTo>
                  <a:pt x="2041234" y="2156034"/>
                  <a:pt x="1262487" y="758368"/>
                  <a:pt x="0" y="0"/>
                </a:cubicBezTo>
                <a:close/>
              </a:path>
            </a:pathLst>
          </a:custGeom>
          <a:solidFill>
            <a:schemeClr val="accent6">
              <a:alpha val="99000"/>
            </a:schemeClr>
          </a:solidFill>
          <a:ln w="81534" cap="flat">
            <a:noFill/>
            <a:prstDash val="solid"/>
            <a:miter/>
          </a:ln>
        </p:spPr>
        <p:txBody>
          <a:bodyPr rtlCol="0" anchor="ctr"/>
          <a:lstStyle/>
          <a:p>
            <a:endParaRPr lang="en-US" sz="900" dirty="0"/>
          </a:p>
        </p:txBody>
      </p:sp>
      <p:pic>
        <p:nvPicPr>
          <p:cNvPr id="9" name="Graphic 8">
            <a:extLst>
              <a:ext uri="{FF2B5EF4-FFF2-40B4-BE49-F238E27FC236}">
                <a16:creationId xmlns:a16="http://schemas.microsoft.com/office/drawing/2014/main" id="{72BED71C-9E0E-9842-93DC-91399CF9A79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36951" y="2258568"/>
            <a:ext cx="4318099" cy="2340864"/>
          </a:xfrm>
          <a:prstGeom prst="rect">
            <a:avLst/>
          </a:prstGeom>
        </p:spPr>
      </p:pic>
    </p:spTree>
    <p:extLst>
      <p:ext uri="{BB962C8B-B14F-4D97-AF65-F5344CB8AC3E}">
        <p14:creationId xmlns:p14="http://schemas.microsoft.com/office/powerpoint/2010/main" val="2221659953"/>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Hold slide (BD Reverse Logo)">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DC67FFD5-1EF1-4849-A8B6-F8E6C4EA7B5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36951" y="2258568"/>
            <a:ext cx="4318099" cy="2340864"/>
          </a:xfrm>
          <a:prstGeom prst="rect">
            <a:avLst/>
          </a:prstGeom>
        </p:spPr>
      </p:pic>
      <p:sp>
        <p:nvSpPr>
          <p:cNvPr id="28" name="Graphic 2">
            <a:extLst>
              <a:ext uri="{FF2B5EF4-FFF2-40B4-BE49-F238E27FC236}">
                <a16:creationId xmlns:a16="http://schemas.microsoft.com/office/drawing/2014/main" id="{5C42B19E-0B2B-FC4A-B95A-3C6C133FCBC7}"/>
              </a:ext>
            </a:extLst>
          </p:cNvPr>
          <p:cNvSpPr>
            <a:spLocks noChangeAspect="1"/>
          </p:cNvSpPr>
          <p:nvPr userDrawn="1"/>
        </p:nvSpPr>
        <p:spPr>
          <a:xfrm>
            <a:off x="8519499" y="0"/>
            <a:ext cx="3672501" cy="6858000"/>
          </a:xfrm>
          <a:custGeom>
            <a:avLst/>
            <a:gdLst>
              <a:gd name="connsiteX0" fmla="*/ 3386667 w 3672501"/>
              <a:gd name="connsiteY0" fmla="*/ 0 h 6858000"/>
              <a:gd name="connsiteX1" fmla="*/ 0 w 3672501"/>
              <a:gd name="connsiteY1" fmla="*/ 0 h 6858000"/>
              <a:gd name="connsiteX2" fmla="*/ 3386667 w 3672501"/>
              <a:gd name="connsiteY2" fmla="*/ 3429000 h 6858000"/>
              <a:gd name="connsiteX3" fmla="*/ 3386667 w 3672501"/>
              <a:gd name="connsiteY3" fmla="*/ 3429000 h 6858000"/>
              <a:gd name="connsiteX4" fmla="*/ 0 w 3672501"/>
              <a:gd name="connsiteY4" fmla="*/ 6858000 h 6858000"/>
              <a:gd name="connsiteX5" fmla="*/ 3672502 w 3672501"/>
              <a:gd name="connsiteY5" fmla="*/ 6858000 h 6858000"/>
              <a:gd name="connsiteX6" fmla="*/ 3672502 w 367250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2501" h="6858000">
                <a:moveTo>
                  <a:pt x="3386667" y="0"/>
                </a:moveTo>
                <a:lnTo>
                  <a:pt x="0" y="0"/>
                </a:lnTo>
                <a:cubicBezTo>
                  <a:pt x="1868089" y="5649"/>
                  <a:pt x="3381088" y="1537560"/>
                  <a:pt x="3386667" y="3429000"/>
                </a:cubicBezTo>
                <a:lnTo>
                  <a:pt x="3386667" y="3429000"/>
                </a:lnTo>
                <a:cubicBezTo>
                  <a:pt x="3386667" y="5322784"/>
                  <a:pt x="1870404" y="6858000"/>
                  <a:pt x="0" y="6858000"/>
                </a:cubicBezTo>
                <a:lnTo>
                  <a:pt x="3672502" y="6858000"/>
                </a:lnTo>
                <a:lnTo>
                  <a:pt x="3672502" y="0"/>
                </a:lnTo>
                <a:close/>
              </a:path>
            </a:pathLst>
          </a:custGeom>
          <a:solidFill>
            <a:schemeClr val="accent2"/>
          </a:solidFill>
          <a:ln w="67733" cap="flat">
            <a:noFill/>
            <a:prstDash val="solid"/>
            <a:miter/>
          </a:ln>
        </p:spPr>
        <p:txBody>
          <a:bodyPr rtlCol="0" anchor="ctr"/>
          <a:lstStyle/>
          <a:p>
            <a:endParaRPr lang="en-US" sz="900" b="0" i="0" dirty="0">
              <a:latin typeface="FS Albert Pro" panose="02000503040000020004" pitchFamily="2" charset="0"/>
            </a:endParaRPr>
          </a:p>
        </p:txBody>
      </p:sp>
    </p:spTree>
    <p:extLst>
      <p:ext uri="{BB962C8B-B14F-4D97-AF65-F5344CB8AC3E}">
        <p14:creationId xmlns:p14="http://schemas.microsoft.com/office/powerpoint/2010/main" val="1529576660"/>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Hold slide (BD Blue Logo)">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891C733-F0F3-7042-957F-09B2DE93FB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36950" y="2258568"/>
            <a:ext cx="4318100" cy="2340864"/>
          </a:xfrm>
          <a:prstGeom prst="rect">
            <a:avLst/>
          </a:prstGeom>
        </p:spPr>
      </p:pic>
      <p:sp>
        <p:nvSpPr>
          <p:cNvPr id="4" name="Graphic 25">
            <a:extLst>
              <a:ext uri="{FF2B5EF4-FFF2-40B4-BE49-F238E27FC236}">
                <a16:creationId xmlns:a16="http://schemas.microsoft.com/office/drawing/2014/main" id="{B26524BF-66FD-B246-933D-15609314188C}"/>
              </a:ext>
            </a:extLst>
          </p:cNvPr>
          <p:cNvSpPr/>
          <p:nvPr userDrawn="1"/>
        </p:nvSpPr>
        <p:spPr>
          <a:xfrm>
            <a:off x="0" y="540287"/>
            <a:ext cx="1608593" cy="5777426"/>
          </a:xfrm>
          <a:custGeom>
            <a:avLst/>
            <a:gdLst>
              <a:gd name="connsiteX0" fmla="*/ 0 w 2044700"/>
              <a:gd name="connsiteY0" fmla="*/ 0 h 7343750"/>
              <a:gd name="connsiteX1" fmla="*/ 0 w 2044700"/>
              <a:gd name="connsiteY1" fmla="*/ 7343751 h 7343750"/>
              <a:gd name="connsiteX2" fmla="*/ 2044700 w 2044700"/>
              <a:gd name="connsiteY2" fmla="*/ 3669753 h 7343750"/>
              <a:gd name="connsiteX3" fmla="*/ 2044700 w 2044700"/>
              <a:gd name="connsiteY3" fmla="*/ 3669754 h 7343750"/>
              <a:gd name="connsiteX4" fmla="*/ 0 w 2044700"/>
              <a:gd name="connsiteY4" fmla="*/ 0 h 734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4700" h="7343750">
                <a:moveTo>
                  <a:pt x="0" y="0"/>
                </a:moveTo>
                <a:lnTo>
                  <a:pt x="0" y="7343751"/>
                </a:lnTo>
                <a:cubicBezTo>
                  <a:pt x="1264980" y="6585898"/>
                  <a:pt x="2044371" y="5185458"/>
                  <a:pt x="2044700" y="3669753"/>
                </a:cubicBezTo>
                <a:lnTo>
                  <a:pt x="2044700" y="3669754"/>
                </a:lnTo>
                <a:cubicBezTo>
                  <a:pt x="2041234" y="2156034"/>
                  <a:pt x="1262487" y="758368"/>
                  <a:pt x="0" y="0"/>
                </a:cubicBezTo>
                <a:close/>
              </a:path>
            </a:pathLst>
          </a:custGeom>
          <a:solidFill>
            <a:schemeClr val="accent5">
              <a:alpha val="99000"/>
            </a:schemeClr>
          </a:solidFill>
          <a:ln w="81534" cap="flat">
            <a:noFill/>
            <a:prstDash val="solid"/>
            <a:miter/>
          </a:ln>
        </p:spPr>
        <p:txBody>
          <a:bodyPr rtlCol="0" anchor="ctr"/>
          <a:lstStyle/>
          <a:p>
            <a:endParaRPr lang="en-US" sz="900" dirty="0"/>
          </a:p>
        </p:txBody>
      </p:sp>
    </p:spTree>
    <p:extLst>
      <p:ext uri="{BB962C8B-B14F-4D97-AF65-F5344CB8AC3E}">
        <p14:creationId xmlns:p14="http://schemas.microsoft.com/office/powerpoint/2010/main" val="1716993576"/>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Hold slide (Advancing Patter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75D43F4F-B70F-FD48-B61E-E7DDED89A1DD}"/>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1"/>
            <a:ext cx="12192000" cy="6912429"/>
          </a:xfrm>
          <a:prstGeom prst="rect">
            <a:avLst/>
          </a:prstGeom>
        </p:spPr>
      </p:pic>
    </p:spTree>
    <p:extLst>
      <p:ext uri="{BB962C8B-B14F-4D97-AF65-F5344CB8AC3E}">
        <p14:creationId xmlns:p14="http://schemas.microsoft.com/office/powerpoint/2010/main" val="1116942437"/>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Hold slide (Advancing Pattern 2)">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4097981-77F2-C448-A23F-AF92F474C28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4047690"/>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hoto layout 2&#10;(with logo)">
    <p:spTree>
      <p:nvGrpSpPr>
        <p:cNvPr id="1" name=""/>
        <p:cNvGrpSpPr/>
        <p:nvPr/>
      </p:nvGrpSpPr>
      <p:grpSpPr>
        <a:xfrm>
          <a:off x="0" y="0"/>
          <a:ext cx="0" cy="0"/>
          <a:chOff x="0" y="0"/>
          <a:chExt cx="0" cy="0"/>
        </a:xfrm>
      </p:grpSpPr>
      <p:sp>
        <p:nvSpPr>
          <p:cNvPr id="5" name="Picture Placeholder 9"/>
          <p:cNvSpPr>
            <a:spLocks noGrp="1"/>
          </p:cNvSpPr>
          <p:nvPr>
            <p:ph type="pic" sz="quarter" idx="11"/>
          </p:nvPr>
        </p:nvSpPr>
        <p:spPr>
          <a:xfrm>
            <a:off x="8229600" y="-1"/>
            <a:ext cx="3962400" cy="2880360"/>
          </a:xfrm>
          <a:prstGeom prst="rect">
            <a:avLst/>
          </a:prstGeom>
        </p:spPr>
        <p:txBody>
          <a:bodyPr anchor="ctr"/>
          <a:lstStyle>
            <a:lvl1pPr marL="0" indent="0" algn="ctr">
              <a:buFontTx/>
              <a:buNone/>
              <a:defRPr sz="1600" b="0" i="1" baseline="0">
                <a:latin typeface="Verdana"/>
                <a:cs typeface="Verdana"/>
              </a:defRPr>
            </a:lvl1pPr>
          </a:lstStyle>
          <a:p>
            <a:pPr lvl="0"/>
            <a:r>
              <a:rPr lang="en-US" noProof="0"/>
              <a:t>Click icon to add picture</a:t>
            </a:r>
            <a:endParaRPr lang="en-US" noProof="0" dirty="0"/>
          </a:p>
        </p:txBody>
      </p:sp>
      <p:sp>
        <p:nvSpPr>
          <p:cNvPr id="7" name="Picture Placeholder 9"/>
          <p:cNvSpPr>
            <a:spLocks noGrp="1"/>
          </p:cNvSpPr>
          <p:nvPr>
            <p:ph type="pic" sz="quarter" idx="12"/>
          </p:nvPr>
        </p:nvSpPr>
        <p:spPr>
          <a:xfrm>
            <a:off x="8229600" y="2830514"/>
            <a:ext cx="3962400" cy="2830513"/>
          </a:xfrm>
          <a:prstGeom prst="rect">
            <a:avLst/>
          </a:prstGeom>
        </p:spPr>
        <p:txBody>
          <a:bodyPr anchor="ctr"/>
          <a:lstStyle>
            <a:lvl1pPr marL="0" indent="0" algn="ctr">
              <a:buFontTx/>
              <a:buNone/>
              <a:defRPr sz="1600" b="0" i="1" baseline="0">
                <a:latin typeface="Verdana"/>
                <a:cs typeface="Verdana"/>
              </a:defRPr>
            </a:lvl1pPr>
          </a:lstStyle>
          <a:p>
            <a:pPr lvl="0"/>
            <a:r>
              <a:rPr lang="en-US" noProof="0"/>
              <a:t>Click icon to add picture</a:t>
            </a:r>
            <a:endParaRPr lang="en-US" noProof="0" dirty="0"/>
          </a:p>
        </p:txBody>
      </p:sp>
      <p:sp>
        <p:nvSpPr>
          <p:cNvPr id="3" name="Picture Placeholder 9"/>
          <p:cNvSpPr>
            <a:spLocks noGrp="1"/>
          </p:cNvSpPr>
          <p:nvPr>
            <p:ph type="pic" sz="quarter" idx="10"/>
          </p:nvPr>
        </p:nvSpPr>
        <p:spPr>
          <a:xfrm>
            <a:off x="0" y="1"/>
            <a:ext cx="8229600" cy="5661025"/>
          </a:xfrm>
          <a:prstGeom prst="rect">
            <a:avLst/>
          </a:prstGeom>
        </p:spPr>
        <p:txBody>
          <a:bodyPr anchor="ctr"/>
          <a:lstStyle>
            <a:lvl1pPr marL="0" indent="0" algn="ctr">
              <a:buFontTx/>
              <a:buNone/>
              <a:defRPr sz="1600" b="0" i="1" baseline="0">
                <a:latin typeface="Verdana"/>
                <a:cs typeface="Verdana"/>
              </a:defRPr>
            </a:lvl1pPr>
          </a:lstStyle>
          <a:p>
            <a:pPr lvl="0"/>
            <a:r>
              <a:rPr lang="en-US" noProof="0"/>
              <a:t>Click icon to add picture</a:t>
            </a:r>
            <a:endParaRPr lang="en-US" noProof="0" dirty="0"/>
          </a:p>
        </p:txBody>
      </p:sp>
      <p:sp>
        <p:nvSpPr>
          <p:cNvPr id="10" name="Slide Number Placeholder 1"/>
          <p:cNvSpPr>
            <a:spLocks noGrp="1"/>
          </p:cNvSpPr>
          <p:nvPr>
            <p:ph type="sldNum" sz="quarter" idx="4"/>
          </p:nvPr>
        </p:nvSpPr>
        <p:spPr>
          <a:xfrm>
            <a:off x="0" y="6151874"/>
            <a:ext cx="693853" cy="598860"/>
          </a:xfrm>
          <a:prstGeom prst="rect">
            <a:avLst/>
          </a:prstGeom>
        </p:spPr>
        <p:txBody>
          <a:bodyPr vert="horz" lIns="91440" tIns="45720" rIns="91440" bIns="45720" rtlCol="0" anchor="ctr"/>
          <a:lstStyle>
            <a:lvl1pPr algn="ctr">
              <a:defRPr sz="800">
                <a:solidFill>
                  <a:srgbClr val="8C8C8E"/>
                </a:solidFill>
                <a:latin typeface="Verdana"/>
                <a:cs typeface="Verdana"/>
              </a:defRPr>
            </a:lvl1pPr>
          </a:lstStyle>
          <a:p>
            <a:fld id="{78EB43C4-7051-7042-93B5-8C0653444BA6}" type="slidenum">
              <a:rPr lang="en-US" smtClean="0"/>
              <a:pPr/>
              <a:t>‹#›</a:t>
            </a:fld>
            <a:endParaRPr lang="en-US"/>
          </a:p>
        </p:txBody>
      </p:sp>
      <p:pic>
        <p:nvPicPr>
          <p:cNvPr id="12" name="Picture 11" descr="bd_3_rgb_lbg_1_0.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87300" y="5814389"/>
            <a:ext cx="1914144" cy="1048512"/>
          </a:xfrm>
          <a:prstGeom prst="rect">
            <a:avLst/>
          </a:prstGeom>
        </p:spPr>
      </p:pic>
      <p:sp>
        <p:nvSpPr>
          <p:cNvPr id="8" name="Subtitle 2">
            <a:extLst>
              <a:ext uri="{FF2B5EF4-FFF2-40B4-BE49-F238E27FC236}">
                <a16:creationId xmlns:a16="http://schemas.microsoft.com/office/drawing/2014/main" id="{97E123F6-4FDC-F342-BC49-FDBB2512C955}"/>
              </a:ext>
            </a:extLst>
          </p:cNvPr>
          <p:cNvSpPr txBox="1">
            <a:spLocks/>
          </p:cNvSpPr>
          <p:nvPr userDrawn="1"/>
        </p:nvSpPr>
        <p:spPr>
          <a:xfrm>
            <a:off x="602864" y="6367403"/>
            <a:ext cx="8534400" cy="234088"/>
          </a:xfrm>
          <a:prstGeom prst="rect">
            <a:avLst/>
          </a:prstGeom>
        </p:spPr>
        <p:txBody>
          <a:bodyPr anchor="b" anchorCtr="0"/>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indent="0" algn="l" defTabSz="609585" rtl="0" eaLnBrk="1" fontAlgn="auto" latinLnBrk="0" hangingPunct="1">
              <a:lnSpc>
                <a:spcPct val="100000"/>
              </a:lnSpc>
              <a:spcBef>
                <a:spcPct val="20000"/>
              </a:spcBef>
              <a:spcAft>
                <a:spcPts val="0"/>
              </a:spcAft>
              <a:buClrTx/>
              <a:buSzTx/>
              <a:buFont typeface="Arial"/>
              <a:buNone/>
              <a:tabLst/>
              <a:defRPr/>
            </a:pPr>
            <a:endParaRPr lang="en-US" sz="1067" i="0" dirty="0">
              <a:solidFill>
                <a:schemeClr val="tx1"/>
              </a:solidFill>
              <a:latin typeface="Verdana"/>
              <a:cs typeface="Verdana"/>
            </a:endParaRPr>
          </a:p>
        </p:txBody>
      </p:sp>
    </p:spTree>
    <p:extLst>
      <p:ext uri="{BB962C8B-B14F-4D97-AF65-F5344CB8AC3E}">
        <p14:creationId xmlns:p14="http://schemas.microsoft.com/office/powerpoint/2010/main" val="12626279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AED9E1C-AAF4-934C-8EEE-306C582B0104}"/>
              </a:ext>
            </a:extLst>
          </p:cNvPr>
          <p:cNvSpPr/>
          <p:nvPr userDrawn="1"/>
        </p:nvSpPr>
        <p:spPr>
          <a:xfrm>
            <a:off x="5235142" y="5029200"/>
            <a:ext cx="6956859" cy="18288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pic>
        <p:nvPicPr>
          <p:cNvPr id="14" name="Graphic 13">
            <a:extLst>
              <a:ext uri="{FF2B5EF4-FFF2-40B4-BE49-F238E27FC236}">
                <a16:creationId xmlns:a16="http://schemas.microsoft.com/office/drawing/2014/main" id="{C2A3802E-9DD0-1F4E-B573-98D215AF6AF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52533" y="5029200"/>
            <a:ext cx="3668220" cy="1834111"/>
          </a:xfrm>
          <a:prstGeom prst="rect">
            <a:avLst/>
          </a:prstGeom>
        </p:spPr>
      </p:pic>
      <p:sp>
        <p:nvSpPr>
          <p:cNvPr id="15" name="Rectangle 14">
            <a:extLst>
              <a:ext uri="{FF2B5EF4-FFF2-40B4-BE49-F238E27FC236}">
                <a16:creationId xmlns:a16="http://schemas.microsoft.com/office/drawing/2014/main" id="{5068A04D-32D5-7340-B80D-2E0FA0E5B0D5}"/>
              </a:ext>
            </a:extLst>
          </p:cNvPr>
          <p:cNvSpPr/>
          <p:nvPr userDrawn="1"/>
        </p:nvSpPr>
        <p:spPr>
          <a:xfrm>
            <a:off x="-4" y="5029200"/>
            <a:ext cx="6956859" cy="1828800"/>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pic>
        <p:nvPicPr>
          <p:cNvPr id="16" name="Graphic 15">
            <a:extLst>
              <a:ext uri="{FF2B5EF4-FFF2-40B4-BE49-F238E27FC236}">
                <a16:creationId xmlns:a16="http://schemas.microsoft.com/office/drawing/2014/main" id="{AA62F906-06B9-104D-8E94-97616DCE19C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59424" y="5029200"/>
            <a:ext cx="3668220" cy="1834111"/>
          </a:xfrm>
          <a:prstGeom prst="rect">
            <a:avLst/>
          </a:prstGeom>
        </p:spPr>
      </p:pic>
      <p:sp>
        <p:nvSpPr>
          <p:cNvPr id="17" name="Rectangle 16">
            <a:extLst>
              <a:ext uri="{FF2B5EF4-FFF2-40B4-BE49-F238E27FC236}">
                <a16:creationId xmlns:a16="http://schemas.microsoft.com/office/drawing/2014/main" id="{A68EF2C0-A6CC-7345-8534-A40B39F97CEE}"/>
              </a:ext>
            </a:extLst>
          </p:cNvPr>
          <p:cNvSpPr/>
          <p:nvPr userDrawn="1"/>
        </p:nvSpPr>
        <p:spPr>
          <a:xfrm>
            <a:off x="-3" y="5029200"/>
            <a:ext cx="2876966" cy="1828800"/>
          </a:xfrm>
          <a:prstGeom prst="rect">
            <a:avLst/>
          </a:prstGeom>
          <a:solidFill>
            <a:schemeClr val="accent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sp>
        <p:nvSpPr>
          <p:cNvPr id="18" name="Rectangle 17">
            <a:extLst>
              <a:ext uri="{FF2B5EF4-FFF2-40B4-BE49-F238E27FC236}">
                <a16:creationId xmlns:a16="http://schemas.microsoft.com/office/drawing/2014/main" id="{6CAC893C-F1F8-CC41-B343-1040039604C7}"/>
              </a:ext>
            </a:extLst>
          </p:cNvPr>
          <p:cNvSpPr/>
          <p:nvPr userDrawn="1"/>
        </p:nvSpPr>
        <p:spPr>
          <a:xfrm>
            <a:off x="6096000" y="1"/>
            <a:ext cx="6096000" cy="5029200"/>
          </a:xfrm>
          <a:prstGeom prst="rect">
            <a:avLst/>
          </a:prstGeom>
          <a:solidFill>
            <a:schemeClr val="accent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pic>
        <p:nvPicPr>
          <p:cNvPr id="19" name="Graphic 18">
            <a:extLst>
              <a:ext uri="{FF2B5EF4-FFF2-40B4-BE49-F238E27FC236}">
                <a16:creationId xmlns:a16="http://schemas.microsoft.com/office/drawing/2014/main" id="{95F8DFA0-1B87-1746-87EF-58F4CBC8534B}"/>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285838" y="-1"/>
            <a:ext cx="5029200" cy="5029200"/>
          </a:xfrm>
          <a:prstGeom prst="rect">
            <a:avLst/>
          </a:prstGeom>
        </p:spPr>
      </p:pic>
      <p:sp>
        <p:nvSpPr>
          <p:cNvPr id="20" name="Rectangle 19">
            <a:extLst>
              <a:ext uri="{FF2B5EF4-FFF2-40B4-BE49-F238E27FC236}">
                <a16:creationId xmlns:a16="http://schemas.microsoft.com/office/drawing/2014/main" id="{D8A6A15D-0B1A-2748-9B85-73CB599B1436}"/>
              </a:ext>
            </a:extLst>
          </p:cNvPr>
          <p:cNvSpPr/>
          <p:nvPr userDrawn="1"/>
        </p:nvSpPr>
        <p:spPr>
          <a:xfrm>
            <a:off x="-2" y="1"/>
            <a:ext cx="6096000" cy="50292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pic>
        <p:nvPicPr>
          <p:cNvPr id="21" name="Graphic 20">
            <a:extLst>
              <a:ext uri="{FF2B5EF4-FFF2-40B4-BE49-F238E27FC236}">
                <a16:creationId xmlns:a16="http://schemas.microsoft.com/office/drawing/2014/main" id="{D1555FD9-C3F5-964D-83E8-B3C88A943C7C}"/>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187669" y="5749094"/>
            <a:ext cx="2004331" cy="1086559"/>
          </a:xfrm>
          <a:prstGeom prst="rect">
            <a:avLst/>
          </a:prstGeom>
        </p:spPr>
      </p:pic>
      <p:sp>
        <p:nvSpPr>
          <p:cNvPr id="4" name="Title 3">
            <a:extLst>
              <a:ext uri="{FF2B5EF4-FFF2-40B4-BE49-F238E27FC236}">
                <a16:creationId xmlns:a16="http://schemas.microsoft.com/office/drawing/2014/main" id="{DF4D1401-8B2B-E745-9567-54F923479CE0}"/>
              </a:ext>
            </a:extLst>
          </p:cNvPr>
          <p:cNvSpPr>
            <a:spLocks noGrp="1"/>
          </p:cNvSpPr>
          <p:nvPr>
            <p:ph type="title" hasCustomPrompt="1"/>
          </p:nvPr>
        </p:nvSpPr>
        <p:spPr>
          <a:xfrm>
            <a:off x="202235" y="1815479"/>
            <a:ext cx="10985502" cy="2324101"/>
          </a:xfrm>
          <a:prstGeom prst="rect">
            <a:avLst/>
          </a:prstGeom>
        </p:spPr>
        <p:txBody>
          <a:bodyPr anchor="t">
            <a:noAutofit/>
          </a:bodyPr>
          <a:lstStyle>
            <a:lvl1pPr>
              <a:defRPr sz="11198" spc="-325" baseline="0">
                <a:solidFill>
                  <a:schemeClr val="bg1"/>
                </a:solidFill>
              </a:defRPr>
            </a:lvl1pPr>
          </a:lstStyle>
          <a:p>
            <a:r>
              <a:rPr lang="en-US"/>
              <a:t>Thank You</a:t>
            </a:r>
          </a:p>
        </p:txBody>
      </p:sp>
      <p:sp>
        <p:nvSpPr>
          <p:cNvPr id="23" name="TextBox 22">
            <a:extLst>
              <a:ext uri="{FF2B5EF4-FFF2-40B4-BE49-F238E27FC236}">
                <a16:creationId xmlns:a16="http://schemas.microsoft.com/office/drawing/2014/main" id="{D4691330-CCC9-524F-9E3C-79730448AA8B}"/>
              </a:ext>
            </a:extLst>
          </p:cNvPr>
          <p:cNvSpPr txBox="1"/>
          <p:nvPr userDrawn="1"/>
        </p:nvSpPr>
        <p:spPr>
          <a:xfrm>
            <a:off x="9998" y="6975103"/>
            <a:ext cx="5881350" cy="461665"/>
          </a:xfrm>
          <a:prstGeom prst="rect">
            <a:avLst/>
          </a:prstGeom>
          <a:noFill/>
          <a:ln w="12700">
            <a:miter lim="400000"/>
          </a:ln>
        </p:spPr>
        <p:txBody>
          <a:bodyPr wrap="square">
            <a:spAutoFit/>
          </a:bodyPr>
          <a:lstStyle/>
          <a:p>
            <a:pPr marL="0" marR="0" lvl="0" indent="0" algn="l" defTabSz="228554" rtl="0" eaLnBrk="1" fontAlgn="base" latinLnBrk="0" hangingPunct="1">
              <a:lnSpc>
                <a:spcPct val="100000"/>
              </a:lnSpc>
              <a:spcBef>
                <a:spcPct val="30000"/>
              </a:spcBef>
              <a:spcAft>
                <a:spcPct val="0"/>
              </a:spcAft>
              <a:buClrTx/>
              <a:buSzTx/>
              <a:buFont typeface="+mj-lt"/>
              <a:buNone/>
              <a:tabLst/>
              <a:defRPr/>
            </a:pPr>
            <a:r>
              <a:rPr lang="en-US" sz="1200" b="1">
                <a:solidFill>
                  <a:schemeClr val="tx1"/>
                </a:solidFill>
                <a:latin typeface="FS Albert Pro" panose="02000503040000020004" pitchFamily="2" charset="0"/>
              </a:rPr>
              <a:t>Note: </a:t>
            </a:r>
            <a:r>
              <a:rPr lang="en-US" sz="1200">
                <a:solidFill>
                  <a:schemeClr val="tx1"/>
                </a:solidFill>
                <a:latin typeface="FS Albert Pro" panose="02000503040000020004" pitchFamily="2" charset="0"/>
              </a:rPr>
              <a:t>To get the most recent copyright block and trademark byline, along with guidance on third-party trademarking, see the General Trademark Usage Guidelines on </a:t>
            </a:r>
            <a:r>
              <a:rPr lang="en-US" sz="1200">
                <a:latin typeface="FS Albert Pro" panose="02000503040000020004" pitchFamily="2" charset="0"/>
                <a:hlinkClick r:id="rId10"/>
              </a:rPr>
              <a:t>Maxwell</a:t>
            </a:r>
            <a:r>
              <a:rPr lang="en-US" sz="1200">
                <a:latin typeface="FS Albert Pro" panose="02000503040000020004" pitchFamily="2" charset="0"/>
              </a:rPr>
              <a:t>.</a:t>
            </a:r>
          </a:p>
        </p:txBody>
      </p:sp>
      <p:sp>
        <p:nvSpPr>
          <p:cNvPr id="24" name="Confidential–For Internal Use Only">
            <a:extLst>
              <a:ext uri="{FF2B5EF4-FFF2-40B4-BE49-F238E27FC236}">
                <a16:creationId xmlns:a16="http://schemas.microsoft.com/office/drawing/2014/main" id="{1272E8F4-D68C-D542-8F99-7FCF371474EB}"/>
              </a:ext>
            </a:extLst>
          </p:cNvPr>
          <p:cNvSpPr txBox="1"/>
          <p:nvPr userDrawn="1"/>
        </p:nvSpPr>
        <p:spPr>
          <a:xfrm>
            <a:off x="244708" y="5134409"/>
            <a:ext cx="2634273" cy="1990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25397" rIns="25397" bIns="25397" anchor="ctr">
            <a:spAutoFit/>
          </a:bodyPr>
          <a:lstStyle>
            <a:lvl1pPr algn="l" defTabSz="309563">
              <a:lnSpc>
                <a:spcPct val="120000"/>
              </a:lnSpc>
              <a:defRPr sz="1600" cap="all" spc="160">
                <a:solidFill>
                  <a:srgbClr val="EDEEED"/>
                </a:solidFill>
                <a:latin typeface="FSAlbertPro"/>
                <a:ea typeface="FSAlbertPro"/>
                <a:cs typeface="FSAlbertPro"/>
                <a:sym typeface="FSAlbertPro"/>
              </a:defRPr>
            </a:lvl1pPr>
          </a:lstStyle>
          <a:p>
            <a:endParaRPr sz="800" b="0" i="0">
              <a:solidFill>
                <a:srgbClr val="05073E"/>
              </a:solidFill>
              <a:latin typeface="FS Albert Pro" panose="02000503040000020004" pitchFamily="2" charset="0"/>
            </a:endParaRPr>
          </a:p>
        </p:txBody>
      </p:sp>
      <p:sp>
        <p:nvSpPr>
          <p:cNvPr id="3" name="Text Placeholder 2">
            <a:extLst>
              <a:ext uri="{FF2B5EF4-FFF2-40B4-BE49-F238E27FC236}">
                <a16:creationId xmlns:a16="http://schemas.microsoft.com/office/drawing/2014/main" id="{C28159CC-40D3-E943-ABAF-2FAAA79DDCD8}"/>
              </a:ext>
            </a:extLst>
          </p:cNvPr>
          <p:cNvSpPr>
            <a:spLocks noGrp="1"/>
          </p:cNvSpPr>
          <p:nvPr>
            <p:ph type="body" sz="quarter" idx="10"/>
          </p:nvPr>
        </p:nvSpPr>
        <p:spPr>
          <a:xfrm>
            <a:off x="244708" y="5420180"/>
            <a:ext cx="2364678" cy="787419"/>
          </a:xfrm>
          <a:prstGeom prst="rect">
            <a:avLst/>
          </a:prstGeom>
        </p:spPr>
        <p:txBody>
          <a:bodyPr lIns="0" tIns="0" rIns="0" bIns="0"/>
          <a:lstStyle>
            <a:lvl1pPr>
              <a:defRPr sz="800" b="0" i="0">
                <a:solidFill>
                  <a:schemeClr val="accent1"/>
                </a:solidFill>
                <a:latin typeface="FS Albert Pro" panose="02000503040000020004" pitchFamily="2" charset="0"/>
              </a:defRPr>
            </a:lvl1pPr>
            <a:lvl2pPr>
              <a:defRPr sz="800" b="0" i="0">
                <a:solidFill>
                  <a:schemeClr val="accent1"/>
                </a:solidFill>
                <a:latin typeface="FS Albert Pro" panose="02000503040000020004" pitchFamily="2" charset="0"/>
              </a:defRPr>
            </a:lvl2pPr>
            <a:lvl3pPr>
              <a:defRPr sz="800" b="0" i="0">
                <a:solidFill>
                  <a:schemeClr val="accent1"/>
                </a:solidFill>
                <a:latin typeface="FS Albert Pro" panose="02000503040000020004" pitchFamily="2" charset="0"/>
              </a:defRPr>
            </a:lvl3pPr>
            <a:lvl4pPr>
              <a:defRPr sz="800" b="0" i="0">
                <a:solidFill>
                  <a:schemeClr val="accent1"/>
                </a:solidFill>
                <a:latin typeface="FS Albert Pro" panose="02000503040000020004" pitchFamily="2" charset="0"/>
              </a:defRPr>
            </a:lvl4pPr>
            <a:lvl5pPr>
              <a:defRPr sz="800" b="0" i="0">
                <a:solidFill>
                  <a:schemeClr val="accent1"/>
                </a:solidFill>
                <a:latin typeface="FS Albert Pro" panose="0200050304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2745918"/>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hank You 2">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2115294-56D8-BB4B-861A-C0C340F8740F}"/>
              </a:ext>
            </a:extLst>
          </p:cNvPr>
          <p:cNvSpPr/>
          <p:nvPr userDrawn="1"/>
        </p:nvSpPr>
        <p:spPr>
          <a:xfrm>
            <a:off x="-2" y="5029200"/>
            <a:ext cx="12192002" cy="1828800"/>
          </a:xfrm>
          <a:prstGeom prst="rect">
            <a:avLst/>
          </a:prstGeom>
          <a:solidFill>
            <a:schemeClr val="accent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sp>
        <p:nvSpPr>
          <p:cNvPr id="12" name="Rectangle 11">
            <a:extLst>
              <a:ext uri="{FF2B5EF4-FFF2-40B4-BE49-F238E27FC236}">
                <a16:creationId xmlns:a16="http://schemas.microsoft.com/office/drawing/2014/main" id="{D6849D76-6711-114C-BA8C-3F51F098B3E1}"/>
              </a:ext>
            </a:extLst>
          </p:cNvPr>
          <p:cNvSpPr/>
          <p:nvPr userDrawn="1"/>
        </p:nvSpPr>
        <p:spPr>
          <a:xfrm>
            <a:off x="6096000" y="1"/>
            <a:ext cx="6096000" cy="50292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pic>
        <p:nvPicPr>
          <p:cNvPr id="13" name="Graphic 12">
            <a:extLst>
              <a:ext uri="{FF2B5EF4-FFF2-40B4-BE49-F238E27FC236}">
                <a16:creationId xmlns:a16="http://schemas.microsoft.com/office/drawing/2014/main" id="{69F3C347-E3F2-2D4F-A6DF-2BD341FF259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285838" y="-1"/>
            <a:ext cx="5029200" cy="5029200"/>
          </a:xfrm>
          <a:prstGeom prst="rect">
            <a:avLst/>
          </a:prstGeom>
        </p:spPr>
      </p:pic>
      <p:sp>
        <p:nvSpPr>
          <p:cNvPr id="14" name="Rectangle 13">
            <a:extLst>
              <a:ext uri="{FF2B5EF4-FFF2-40B4-BE49-F238E27FC236}">
                <a16:creationId xmlns:a16="http://schemas.microsoft.com/office/drawing/2014/main" id="{51B10C9E-0ABD-7749-B195-C2A52AA2ECE0}"/>
              </a:ext>
            </a:extLst>
          </p:cNvPr>
          <p:cNvSpPr/>
          <p:nvPr userDrawn="1"/>
        </p:nvSpPr>
        <p:spPr>
          <a:xfrm>
            <a:off x="-2" y="1"/>
            <a:ext cx="6096000" cy="5029200"/>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sp>
        <p:nvSpPr>
          <p:cNvPr id="4" name="Title 3">
            <a:extLst>
              <a:ext uri="{FF2B5EF4-FFF2-40B4-BE49-F238E27FC236}">
                <a16:creationId xmlns:a16="http://schemas.microsoft.com/office/drawing/2014/main" id="{DF4D1401-8B2B-E745-9567-54F923479CE0}"/>
              </a:ext>
            </a:extLst>
          </p:cNvPr>
          <p:cNvSpPr>
            <a:spLocks noGrp="1"/>
          </p:cNvSpPr>
          <p:nvPr>
            <p:ph type="title" hasCustomPrompt="1"/>
          </p:nvPr>
        </p:nvSpPr>
        <p:spPr>
          <a:xfrm>
            <a:off x="202235" y="1815479"/>
            <a:ext cx="10985502" cy="2324101"/>
          </a:xfrm>
          <a:prstGeom prst="rect">
            <a:avLst/>
          </a:prstGeom>
        </p:spPr>
        <p:txBody>
          <a:bodyPr anchor="t">
            <a:noAutofit/>
          </a:bodyPr>
          <a:lstStyle>
            <a:lvl1pPr>
              <a:defRPr sz="11198" spc="-325" baseline="0">
                <a:solidFill>
                  <a:schemeClr val="bg1"/>
                </a:solidFill>
              </a:defRPr>
            </a:lvl1pPr>
          </a:lstStyle>
          <a:p>
            <a:r>
              <a:rPr lang="en-US"/>
              <a:t>Thank You</a:t>
            </a:r>
          </a:p>
        </p:txBody>
      </p:sp>
      <p:pic>
        <p:nvPicPr>
          <p:cNvPr id="9" name="Graphic 8">
            <a:extLst>
              <a:ext uri="{FF2B5EF4-FFF2-40B4-BE49-F238E27FC236}">
                <a16:creationId xmlns:a16="http://schemas.microsoft.com/office/drawing/2014/main" id="{4DEBBE82-82A6-FC4D-B9BD-31E357CF46E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125686" y="5737841"/>
            <a:ext cx="2066314" cy="1120160"/>
          </a:xfrm>
          <a:prstGeom prst="rect">
            <a:avLst/>
          </a:prstGeom>
        </p:spPr>
      </p:pic>
      <p:sp>
        <p:nvSpPr>
          <p:cNvPr id="10" name="TextBox 9">
            <a:extLst>
              <a:ext uri="{FF2B5EF4-FFF2-40B4-BE49-F238E27FC236}">
                <a16:creationId xmlns:a16="http://schemas.microsoft.com/office/drawing/2014/main" id="{5AC11317-39B2-7440-BDC0-8F3A6D113152}"/>
              </a:ext>
            </a:extLst>
          </p:cNvPr>
          <p:cNvSpPr txBox="1"/>
          <p:nvPr userDrawn="1"/>
        </p:nvSpPr>
        <p:spPr>
          <a:xfrm>
            <a:off x="9998" y="6975103"/>
            <a:ext cx="5881350" cy="461665"/>
          </a:xfrm>
          <a:prstGeom prst="rect">
            <a:avLst/>
          </a:prstGeom>
          <a:noFill/>
          <a:ln w="12700">
            <a:miter lim="400000"/>
          </a:ln>
        </p:spPr>
        <p:txBody>
          <a:bodyPr wrap="square">
            <a:spAutoFit/>
          </a:bodyPr>
          <a:lstStyle/>
          <a:p>
            <a:pPr marL="0" marR="0" lvl="0" indent="0" algn="l" defTabSz="228554" rtl="0" eaLnBrk="1" fontAlgn="base" latinLnBrk="0" hangingPunct="1">
              <a:lnSpc>
                <a:spcPct val="100000"/>
              </a:lnSpc>
              <a:spcBef>
                <a:spcPct val="30000"/>
              </a:spcBef>
              <a:spcAft>
                <a:spcPct val="0"/>
              </a:spcAft>
              <a:buClrTx/>
              <a:buSzTx/>
              <a:buFont typeface="+mj-lt"/>
              <a:buNone/>
              <a:tabLst/>
              <a:defRPr/>
            </a:pPr>
            <a:r>
              <a:rPr lang="en-US" sz="1200" b="1">
                <a:solidFill>
                  <a:schemeClr val="tx1"/>
                </a:solidFill>
                <a:latin typeface="FS Albert Pro" panose="02000503040000020004" pitchFamily="2" charset="0"/>
              </a:rPr>
              <a:t>Note: </a:t>
            </a:r>
            <a:r>
              <a:rPr lang="en-US" sz="1200">
                <a:solidFill>
                  <a:schemeClr val="tx1"/>
                </a:solidFill>
                <a:latin typeface="FS Albert Pro" panose="02000503040000020004" pitchFamily="2" charset="0"/>
              </a:rPr>
              <a:t>To get the most recent copyright block and trademark byline, along with guidance on third-party trademarking, see the General Trademark Usage Guidelines on </a:t>
            </a:r>
            <a:r>
              <a:rPr lang="en-US" sz="1200">
                <a:latin typeface="FS Albert Pro" panose="02000503040000020004" pitchFamily="2" charset="0"/>
                <a:hlinkClick r:id="rId6"/>
              </a:rPr>
              <a:t>Maxwell</a:t>
            </a:r>
            <a:r>
              <a:rPr lang="en-US" sz="1200">
                <a:latin typeface="FS Albert Pro" panose="02000503040000020004" pitchFamily="2" charset="0"/>
              </a:rPr>
              <a:t>.</a:t>
            </a:r>
          </a:p>
        </p:txBody>
      </p:sp>
      <p:sp>
        <p:nvSpPr>
          <p:cNvPr id="20" name="Confidential–For Internal Use Only">
            <a:extLst>
              <a:ext uri="{FF2B5EF4-FFF2-40B4-BE49-F238E27FC236}">
                <a16:creationId xmlns:a16="http://schemas.microsoft.com/office/drawing/2014/main" id="{9A88A845-2A11-FC45-B0CE-80E1F6C68D67}"/>
              </a:ext>
            </a:extLst>
          </p:cNvPr>
          <p:cNvSpPr txBox="1"/>
          <p:nvPr userDrawn="1"/>
        </p:nvSpPr>
        <p:spPr>
          <a:xfrm>
            <a:off x="244708" y="5134409"/>
            <a:ext cx="2634273" cy="1990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25397" rIns="25397" bIns="25397" anchor="ctr">
            <a:spAutoFit/>
          </a:bodyPr>
          <a:lstStyle>
            <a:lvl1pPr algn="l" defTabSz="309563">
              <a:lnSpc>
                <a:spcPct val="120000"/>
              </a:lnSpc>
              <a:defRPr sz="1600" cap="all" spc="160">
                <a:solidFill>
                  <a:srgbClr val="EDEEED"/>
                </a:solidFill>
                <a:latin typeface="FSAlbertPro"/>
                <a:ea typeface="FSAlbertPro"/>
                <a:cs typeface="FSAlbertPro"/>
                <a:sym typeface="FSAlbertPro"/>
              </a:defRPr>
            </a:lvl1pPr>
          </a:lstStyle>
          <a:p>
            <a:endParaRPr sz="800" b="0" i="0">
              <a:solidFill>
                <a:srgbClr val="05073E"/>
              </a:solidFill>
              <a:latin typeface="FS Albert Pro" panose="02000503040000020004" pitchFamily="2" charset="0"/>
            </a:endParaRPr>
          </a:p>
        </p:txBody>
      </p:sp>
      <p:sp>
        <p:nvSpPr>
          <p:cNvPr id="11" name="Text Placeholder 2">
            <a:extLst>
              <a:ext uri="{FF2B5EF4-FFF2-40B4-BE49-F238E27FC236}">
                <a16:creationId xmlns:a16="http://schemas.microsoft.com/office/drawing/2014/main" id="{1353AF81-4C5C-2A4A-84FE-A3B42A06E29A}"/>
              </a:ext>
            </a:extLst>
          </p:cNvPr>
          <p:cNvSpPr>
            <a:spLocks noGrp="1"/>
          </p:cNvSpPr>
          <p:nvPr>
            <p:ph type="body" sz="quarter" idx="10"/>
          </p:nvPr>
        </p:nvSpPr>
        <p:spPr>
          <a:xfrm>
            <a:off x="244708" y="5420180"/>
            <a:ext cx="2364678" cy="787419"/>
          </a:xfrm>
          <a:prstGeom prst="rect">
            <a:avLst/>
          </a:prstGeom>
        </p:spPr>
        <p:txBody>
          <a:bodyPr lIns="0" tIns="0" rIns="0" bIns="0"/>
          <a:lstStyle>
            <a:lvl1pPr>
              <a:defRPr sz="800" b="0" i="0">
                <a:solidFill>
                  <a:schemeClr val="accent1"/>
                </a:solidFill>
                <a:latin typeface="FS Albert Pro" panose="02000503040000020004" pitchFamily="2" charset="0"/>
              </a:defRPr>
            </a:lvl1pPr>
            <a:lvl2pPr>
              <a:defRPr sz="800" b="0" i="0">
                <a:solidFill>
                  <a:schemeClr val="accent1"/>
                </a:solidFill>
                <a:latin typeface="FS Albert Pro" panose="02000503040000020004" pitchFamily="2" charset="0"/>
              </a:defRPr>
            </a:lvl2pPr>
            <a:lvl3pPr>
              <a:defRPr sz="800" b="0" i="0">
                <a:solidFill>
                  <a:schemeClr val="accent1"/>
                </a:solidFill>
                <a:latin typeface="FS Albert Pro" panose="02000503040000020004" pitchFamily="2" charset="0"/>
              </a:defRPr>
            </a:lvl3pPr>
            <a:lvl4pPr>
              <a:defRPr sz="800" b="0" i="0">
                <a:solidFill>
                  <a:schemeClr val="accent1"/>
                </a:solidFill>
                <a:latin typeface="FS Albert Pro" panose="02000503040000020004" pitchFamily="2" charset="0"/>
              </a:defRPr>
            </a:lvl4pPr>
            <a:lvl5pPr>
              <a:defRPr sz="800" b="0" i="0">
                <a:solidFill>
                  <a:schemeClr val="accent1"/>
                </a:solidFill>
                <a:latin typeface="FS Albert Pro" panose="0200050304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6883755"/>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hank You 3">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2411545-5096-8746-8021-5D7E3528DEC7}"/>
              </a:ext>
            </a:extLst>
          </p:cNvPr>
          <p:cNvSpPr/>
          <p:nvPr userDrawn="1"/>
        </p:nvSpPr>
        <p:spPr>
          <a:xfrm>
            <a:off x="-1" y="5029200"/>
            <a:ext cx="12192002" cy="1828800"/>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pic>
        <p:nvPicPr>
          <p:cNvPr id="16" name="Graphic 15">
            <a:extLst>
              <a:ext uri="{FF2B5EF4-FFF2-40B4-BE49-F238E27FC236}">
                <a16:creationId xmlns:a16="http://schemas.microsoft.com/office/drawing/2014/main" id="{CD4E4A6E-F11C-AD42-B504-F3A3C8AD9C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96080" y="5029200"/>
            <a:ext cx="1828800" cy="1828800"/>
          </a:xfrm>
          <a:prstGeom prst="rect">
            <a:avLst/>
          </a:prstGeom>
        </p:spPr>
      </p:pic>
      <p:sp>
        <p:nvSpPr>
          <p:cNvPr id="17" name="Rectangle 16">
            <a:extLst>
              <a:ext uri="{FF2B5EF4-FFF2-40B4-BE49-F238E27FC236}">
                <a16:creationId xmlns:a16="http://schemas.microsoft.com/office/drawing/2014/main" id="{B7CBC87E-3D0E-A247-89E8-5A920A5793C8}"/>
              </a:ext>
            </a:extLst>
          </p:cNvPr>
          <p:cNvSpPr/>
          <p:nvPr userDrawn="1"/>
        </p:nvSpPr>
        <p:spPr>
          <a:xfrm>
            <a:off x="-2" y="5029200"/>
            <a:ext cx="6759390" cy="1828800"/>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pic>
        <p:nvPicPr>
          <p:cNvPr id="18" name="Graphic 17">
            <a:extLst>
              <a:ext uri="{FF2B5EF4-FFF2-40B4-BE49-F238E27FC236}">
                <a16:creationId xmlns:a16="http://schemas.microsoft.com/office/drawing/2014/main" id="{5188A228-3FAA-F846-8702-51014C2EEA37}"/>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333583" y="5029200"/>
            <a:ext cx="1828800" cy="1828800"/>
          </a:xfrm>
          <a:prstGeom prst="rect">
            <a:avLst/>
          </a:prstGeom>
        </p:spPr>
      </p:pic>
      <p:sp>
        <p:nvSpPr>
          <p:cNvPr id="19" name="Rectangle 18">
            <a:extLst>
              <a:ext uri="{FF2B5EF4-FFF2-40B4-BE49-F238E27FC236}">
                <a16:creationId xmlns:a16="http://schemas.microsoft.com/office/drawing/2014/main" id="{45E5FCA4-89D8-C848-9AD8-69792F7B8B36}"/>
              </a:ext>
            </a:extLst>
          </p:cNvPr>
          <p:cNvSpPr/>
          <p:nvPr userDrawn="1"/>
        </p:nvSpPr>
        <p:spPr>
          <a:xfrm>
            <a:off x="-2" y="5029200"/>
            <a:ext cx="2634273" cy="1828800"/>
          </a:xfrm>
          <a:prstGeom prst="rect">
            <a:avLst/>
          </a:prstGeom>
          <a:solidFill>
            <a:schemeClr val="accent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sp>
        <p:nvSpPr>
          <p:cNvPr id="14" name="Rectangle 13">
            <a:extLst>
              <a:ext uri="{FF2B5EF4-FFF2-40B4-BE49-F238E27FC236}">
                <a16:creationId xmlns:a16="http://schemas.microsoft.com/office/drawing/2014/main" id="{561794CA-531E-C741-B1EF-476008FD23AC}"/>
              </a:ext>
            </a:extLst>
          </p:cNvPr>
          <p:cNvSpPr/>
          <p:nvPr userDrawn="1"/>
        </p:nvSpPr>
        <p:spPr>
          <a:xfrm>
            <a:off x="0" y="1"/>
            <a:ext cx="12192000" cy="50292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FS Albert Pro" panose="02000503040000020004" pitchFamily="2" charset="0"/>
              <a:ea typeface="Helvetica Neue Medium"/>
              <a:cs typeface="Helvetica Neue Medium"/>
              <a:sym typeface="Helvetica Neue Medium"/>
            </a:endParaRPr>
          </a:p>
        </p:txBody>
      </p:sp>
      <p:pic>
        <p:nvPicPr>
          <p:cNvPr id="15" name="Graphic 14">
            <a:extLst>
              <a:ext uri="{FF2B5EF4-FFF2-40B4-BE49-F238E27FC236}">
                <a16:creationId xmlns:a16="http://schemas.microsoft.com/office/drawing/2014/main" id="{3701CF8C-2167-6E44-9E48-9D2F1319556E}"/>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187669" y="5749094"/>
            <a:ext cx="2004331" cy="1086559"/>
          </a:xfrm>
          <a:prstGeom prst="rect">
            <a:avLst/>
          </a:prstGeom>
        </p:spPr>
      </p:pic>
      <p:sp>
        <p:nvSpPr>
          <p:cNvPr id="4" name="Title 3">
            <a:extLst>
              <a:ext uri="{FF2B5EF4-FFF2-40B4-BE49-F238E27FC236}">
                <a16:creationId xmlns:a16="http://schemas.microsoft.com/office/drawing/2014/main" id="{DF4D1401-8B2B-E745-9567-54F923479CE0}"/>
              </a:ext>
            </a:extLst>
          </p:cNvPr>
          <p:cNvSpPr>
            <a:spLocks noGrp="1"/>
          </p:cNvSpPr>
          <p:nvPr>
            <p:ph type="title" hasCustomPrompt="1"/>
          </p:nvPr>
        </p:nvSpPr>
        <p:spPr>
          <a:xfrm>
            <a:off x="202235" y="1815479"/>
            <a:ext cx="10985502" cy="2324101"/>
          </a:xfrm>
          <a:prstGeom prst="rect">
            <a:avLst/>
          </a:prstGeom>
        </p:spPr>
        <p:txBody>
          <a:bodyPr anchor="t">
            <a:noAutofit/>
          </a:bodyPr>
          <a:lstStyle>
            <a:lvl1pPr>
              <a:defRPr sz="11198" spc="-325" baseline="0">
                <a:solidFill>
                  <a:schemeClr val="bg1"/>
                </a:solidFill>
              </a:defRPr>
            </a:lvl1pPr>
          </a:lstStyle>
          <a:p>
            <a:r>
              <a:rPr lang="en-US"/>
              <a:t>Thank You</a:t>
            </a:r>
          </a:p>
        </p:txBody>
      </p:sp>
      <p:sp>
        <p:nvSpPr>
          <p:cNvPr id="20" name="TextBox 19">
            <a:extLst>
              <a:ext uri="{FF2B5EF4-FFF2-40B4-BE49-F238E27FC236}">
                <a16:creationId xmlns:a16="http://schemas.microsoft.com/office/drawing/2014/main" id="{D607CC69-82C6-0346-82D2-783642634BE6}"/>
              </a:ext>
            </a:extLst>
          </p:cNvPr>
          <p:cNvSpPr txBox="1"/>
          <p:nvPr userDrawn="1"/>
        </p:nvSpPr>
        <p:spPr>
          <a:xfrm>
            <a:off x="9998" y="6975103"/>
            <a:ext cx="5881350" cy="461665"/>
          </a:xfrm>
          <a:prstGeom prst="rect">
            <a:avLst/>
          </a:prstGeom>
          <a:noFill/>
          <a:ln w="12700">
            <a:miter lim="400000"/>
          </a:ln>
        </p:spPr>
        <p:txBody>
          <a:bodyPr wrap="square">
            <a:spAutoFit/>
          </a:bodyPr>
          <a:lstStyle/>
          <a:p>
            <a:pPr marL="0" marR="0" lvl="0" indent="0" algn="l" defTabSz="228554" rtl="0" eaLnBrk="1" fontAlgn="base" latinLnBrk="0" hangingPunct="1">
              <a:lnSpc>
                <a:spcPct val="100000"/>
              </a:lnSpc>
              <a:spcBef>
                <a:spcPct val="30000"/>
              </a:spcBef>
              <a:spcAft>
                <a:spcPct val="0"/>
              </a:spcAft>
              <a:buClrTx/>
              <a:buSzTx/>
              <a:buFont typeface="+mj-lt"/>
              <a:buNone/>
              <a:tabLst/>
              <a:defRPr/>
            </a:pPr>
            <a:r>
              <a:rPr lang="en-US" sz="1200" b="1">
                <a:solidFill>
                  <a:schemeClr val="tx1"/>
                </a:solidFill>
                <a:latin typeface="FS Albert Pro" panose="02000503040000020004" pitchFamily="2" charset="0"/>
              </a:rPr>
              <a:t>Note: </a:t>
            </a:r>
            <a:r>
              <a:rPr lang="en-US" sz="1200">
                <a:solidFill>
                  <a:schemeClr val="tx1"/>
                </a:solidFill>
                <a:latin typeface="FS Albert Pro" panose="02000503040000020004" pitchFamily="2" charset="0"/>
              </a:rPr>
              <a:t>To get the most recent copyright block and trademark byline, along with guidance on third-party trademarking, see the General Trademark Usage Guidelines on </a:t>
            </a:r>
            <a:r>
              <a:rPr lang="en-US" sz="1200">
                <a:latin typeface="FS Albert Pro" panose="02000503040000020004" pitchFamily="2" charset="0"/>
                <a:hlinkClick r:id="rId8"/>
              </a:rPr>
              <a:t>Maxwell</a:t>
            </a:r>
            <a:r>
              <a:rPr lang="en-US" sz="1200">
                <a:latin typeface="FS Albert Pro" panose="02000503040000020004" pitchFamily="2" charset="0"/>
              </a:rPr>
              <a:t>.</a:t>
            </a:r>
          </a:p>
        </p:txBody>
      </p:sp>
      <p:sp>
        <p:nvSpPr>
          <p:cNvPr id="22" name="Confidential–For Internal Use Only">
            <a:extLst>
              <a:ext uri="{FF2B5EF4-FFF2-40B4-BE49-F238E27FC236}">
                <a16:creationId xmlns:a16="http://schemas.microsoft.com/office/drawing/2014/main" id="{B74D44F8-95F5-1B4D-BB2C-5CC8FC53711D}"/>
              </a:ext>
            </a:extLst>
          </p:cNvPr>
          <p:cNvSpPr txBox="1"/>
          <p:nvPr userDrawn="1"/>
        </p:nvSpPr>
        <p:spPr>
          <a:xfrm>
            <a:off x="244708" y="5134409"/>
            <a:ext cx="2634273" cy="1990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25397" rIns="25397" bIns="25397" anchor="ctr">
            <a:spAutoFit/>
          </a:bodyPr>
          <a:lstStyle>
            <a:lvl1pPr algn="l" defTabSz="309563">
              <a:lnSpc>
                <a:spcPct val="120000"/>
              </a:lnSpc>
              <a:defRPr sz="1600" cap="all" spc="160">
                <a:solidFill>
                  <a:srgbClr val="EDEEED"/>
                </a:solidFill>
                <a:latin typeface="FSAlbertPro"/>
                <a:ea typeface="FSAlbertPro"/>
                <a:cs typeface="FSAlbertPro"/>
                <a:sym typeface="FSAlbertPro"/>
              </a:defRPr>
            </a:lvl1pPr>
          </a:lstStyle>
          <a:p>
            <a:endParaRPr sz="800" b="0" i="0">
              <a:solidFill>
                <a:srgbClr val="05073E"/>
              </a:solidFill>
              <a:latin typeface="FS Albert Pro" panose="02000503040000020004" pitchFamily="2" charset="0"/>
            </a:endParaRPr>
          </a:p>
        </p:txBody>
      </p:sp>
      <p:sp>
        <p:nvSpPr>
          <p:cNvPr id="21" name="Text Placeholder 2">
            <a:extLst>
              <a:ext uri="{FF2B5EF4-FFF2-40B4-BE49-F238E27FC236}">
                <a16:creationId xmlns:a16="http://schemas.microsoft.com/office/drawing/2014/main" id="{B6232F0A-E5A6-9747-8097-CA80CB6D2DC4}"/>
              </a:ext>
            </a:extLst>
          </p:cNvPr>
          <p:cNvSpPr>
            <a:spLocks noGrp="1"/>
          </p:cNvSpPr>
          <p:nvPr>
            <p:ph type="body" sz="quarter" idx="10"/>
          </p:nvPr>
        </p:nvSpPr>
        <p:spPr>
          <a:xfrm>
            <a:off x="244708" y="5420180"/>
            <a:ext cx="2364678" cy="787419"/>
          </a:xfrm>
          <a:prstGeom prst="rect">
            <a:avLst/>
          </a:prstGeom>
        </p:spPr>
        <p:txBody>
          <a:bodyPr lIns="0" tIns="0" rIns="0" bIns="0"/>
          <a:lstStyle>
            <a:lvl1pPr>
              <a:defRPr sz="800" b="0" i="0">
                <a:solidFill>
                  <a:schemeClr val="accent1"/>
                </a:solidFill>
                <a:latin typeface="FS Albert Pro" panose="02000503040000020004" pitchFamily="2" charset="0"/>
              </a:defRPr>
            </a:lvl1pPr>
            <a:lvl2pPr>
              <a:defRPr sz="800" b="0" i="0">
                <a:solidFill>
                  <a:schemeClr val="accent1"/>
                </a:solidFill>
                <a:latin typeface="FS Albert Pro" panose="02000503040000020004" pitchFamily="2" charset="0"/>
              </a:defRPr>
            </a:lvl2pPr>
            <a:lvl3pPr>
              <a:defRPr sz="800" b="0" i="0">
                <a:solidFill>
                  <a:schemeClr val="accent1"/>
                </a:solidFill>
                <a:latin typeface="FS Albert Pro" panose="02000503040000020004" pitchFamily="2" charset="0"/>
              </a:defRPr>
            </a:lvl3pPr>
            <a:lvl4pPr>
              <a:defRPr sz="800" b="0" i="0">
                <a:solidFill>
                  <a:schemeClr val="accent1"/>
                </a:solidFill>
                <a:latin typeface="FS Albert Pro" panose="02000503040000020004" pitchFamily="2" charset="0"/>
              </a:defRPr>
            </a:lvl4pPr>
            <a:lvl5pPr>
              <a:defRPr sz="800" b="0" i="0">
                <a:solidFill>
                  <a:schemeClr val="accent1"/>
                </a:solidFill>
                <a:latin typeface="FS Albert Pro" panose="0200050304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6705090"/>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Blank (Deep blu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9440059"/>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Image Instruction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18B1D8-7838-9646-B4C4-9CE26E66C0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1449" y="1006685"/>
            <a:ext cx="3645607" cy="2050654"/>
          </a:xfrm>
          <a:prstGeom prst="rect">
            <a:avLst/>
          </a:prstGeom>
          <a:ln>
            <a:solidFill>
              <a:schemeClr val="tx1"/>
            </a:solidFill>
          </a:ln>
        </p:spPr>
      </p:pic>
      <p:sp>
        <p:nvSpPr>
          <p:cNvPr id="13" name="Rectangle 12">
            <a:extLst>
              <a:ext uri="{FF2B5EF4-FFF2-40B4-BE49-F238E27FC236}">
                <a16:creationId xmlns:a16="http://schemas.microsoft.com/office/drawing/2014/main" id="{77DC85E0-E7D8-344F-8562-84B4099AEEFE}"/>
              </a:ext>
            </a:extLst>
          </p:cNvPr>
          <p:cNvSpPr/>
          <p:nvPr userDrawn="1"/>
        </p:nvSpPr>
        <p:spPr>
          <a:xfrm>
            <a:off x="0" y="3429001"/>
            <a:ext cx="12192000" cy="342900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15" name="TextBox 14">
            <a:extLst>
              <a:ext uri="{FF2B5EF4-FFF2-40B4-BE49-F238E27FC236}">
                <a16:creationId xmlns:a16="http://schemas.microsoft.com/office/drawing/2014/main" id="{E4F2442B-69F0-954D-B3AC-BCB4436BB3A7}"/>
              </a:ext>
            </a:extLst>
          </p:cNvPr>
          <p:cNvSpPr txBox="1"/>
          <p:nvPr userDrawn="1"/>
        </p:nvSpPr>
        <p:spPr>
          <a:xfrm>
            <a:off x="8449260" y="1006685"/>
            <a:ext cx="2992170" cy="13591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t">
            <a:noAutofit/>
          </a:bodyPr>
          <a:lstStyle/>
          <a:p>
            <a:pPr marL="0" marR="0" indent="0" algn="l" defTabSz="1218925"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chemeClr val="tx2"/>
                </a:solidFill>
                <a:effectLst/>
                <a:uFillTx/>
                <a:latin typeface="FS Albert Pro" panose="02000503040000020004" pitchFamily="2" charset="0"/>
                <a:ea typeface="+mn-ea"/>
                <a:cs typeface="+mn-cs"/>
                <a:sym typeface="Helvetica Neue"/>
              </a:rPr>
              <a:t>Rounded Corner Image Slides</a:t>
            </a:r>
          </a:p>
          <a:p>
            <a:pPr marL="0" marR="0" indent="0" algn="l" defTabSz="1218925"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mn-ea"/>
                <a:cs typeface="+mn-cs"/>
                <a:sym typeface="Helvetica Neue"/>
              </a:rPr>
              <a:t>To change the images on these slides: </a:t>
            </a:r>
          </a:p>
          <a:p>
            <a:pPr marL="228554" marR="0" indent="-228554" algn="l" defTabSz="1218925" rtl="0" fontAlgn="auto" latinLnBrk="0" hangingPunct="0">
              <a:lnSpc>
                <a:spcPct val="100000"/>
              </a:lnSpc>
              <a:spcBef>
                <a:spcPts val="0"/>
              </a:spcBef>
              <a:spcAft>
                <a:spcPts val="0"/>
              </a:spcAft>
              <a:buClrTx/>
              <a:buSzTx/>
              <a:buFont typeface="+mj-lt"/>
              <a:buAutoNum type="arabicPeriod"/>
              <a:tabLst/>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mn-ea"/>
                <a:cs typeface="+mn-cs"/>
                <a:sym typeface="Helvetica Neue"/>
              </a:rPr>
              <a:t>Delete existing image</a:t>
            </a:r>
          </a:p>
          <a:p>
            <a:pPr marL="228554" marR="0" indent="-228554" algn="l" defTabSz="1218925" rtl="0" fontAlgn="auto" latinLnBrk="0" hangingPunct="0">
              <a:lnSpc>
                <a:spcPct val="100000"/>
              </a:lnSpc>
              <a:spcBef>
                <a:spcPts val="0"/>
              </a:spcBef>
              <a:spcAft>
                <a:spcPts val="0"/>
              </a:spcAft>
              <a:buClrTx/>
              <a:buSzTx/>
              <a:buFont typeface="+mj-lt"/>
              <a:buAutoNum type="arabicPeriod"/>
              <a:tabLst/>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mn-ea"/>
                <a:cs typeface="+mn-cs"/>
                <a:sym typeface="Helvetica Neue"/>
              </a:rPr>
              <a:t>Drag and drop new image </a:t>
            </a:r>
            <a:br>
              <a:rPr kumimoji="0" lang="en-US" sz="1200" b="0" i="0" u="none" strike="noStrike" cap="none" spc="0" normalizeH="0" baseline="0" dirty="0">
                <a:ln>
                  <a:noFill/>
                </a:ln>
                <a:solidFill>
                  <a:schemeClr val="tx2"/>
                </a:solidFill>
                <a:effectLst/>
                <a:uFillTx/>
                <a:latin typeface="FS Albert Pro Light" panose="02000503040000020004" pitchFamily="2" charset="0"/>
                <a:ea typeface="+mn-ea"/>
                <a:cs typeface="+mn-cs"/>
                <a:sym typeface="Helvetica Neue"/>
              </a:rPr>
            </a:br>
            <a:r>
              <a:rPr kumimoji="0" lang="en-US" sz="1200" b="0" i="0" u="none" strike="noStrike" cap="none" spc="0" normalizeH="0" baseline="0" dirty="0">
                <a:ln>
                  <a:noFill/>
                </a:ln>
                <a:solidFill>
                  <a:schemeClr val="tx2"/>
                </a:solidFill>
                <a:effectLst/>
                <a:uFillTx/>
                <a:latin typeface="FS Albert Pro Light" panose="02000503040000020004" pitchFamily="2" charset="0"/>
                <a:ea typeface="+mn-ea"/>
                <a:cs typeface="+mn-cs"/>
                <a:sym typeface="Helvetica Neue"/>
              </a:rPr>
              <a:t>(jpeg or png preferred) into placeholder</a:t>
            </a:r>
          </a:p>
        </p:txBody>
      </p:sp>
      <p:sp>
        <p:nvSpPr>
          <p:cNvPr id="18" name="Rectangle 17">
            <a:extLst>
              <a:ext uri="{FF2B5EF4-FFF2-40B4-BE49-F238E27FC236}">
                <a16:creationId xmlns:a16="http://schemas.microsoft.com/office/drawing/2014/main" id="{2713D6CF-D3D2-264C-8CCC-0B36F80098F0}"/>
              </a:ext>
            </a:extLst>
          </p:cNvPr>
          <p:cNvSpPr/>
          <p:nvPr userDrawn="1"/>
        </p:nvSpPr>
        <p:spPr>
          <a:xfrm>
            <a:off x="9626217" y="4183325"/>
            <a:ext cx="913475" cy="745248"/>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24" name="TextBox 23">
            <a:extLst>
              <a:ext uri="{FF2B5EF4-FFF2-40B4-BE49-F238E27FC236}">
                <a16:creationId xmlns:a16="http://schemas.microsoft.com/office/drawing/2014/main" id="{47658310-AD65-A549-BE5B-667B7C0B667E}"/>
              </a:ext>
            </a:extLst>
          </p:cNvPr>
          <p:cNvSpPr txBox="1"/>
          <p:nvPr userDrawn="1"/>
        </p:nvSpPr>
        <p:spPr>
          <a:xfrm>
            <a:off x="314558" y="3775877"/>
            <a:ext cx="4310354" cy="13591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t">
            <a:noAutofit/>
          </a:bodyPr>
          <a:lstStyle/>
          <a:p>
            <a:pPr marL="0" marR="0" indent="0" algn="l" defTabSz="1218925"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chemeClr val="tx2"/>
                </a:solidFill>
                <a:effectLst/>
                <a:uFillTx/>
                <a:latin typeface="FS Albert Pro" panose="02000503040000020004" pitchFamily="2" charset="0"/>
                <a:ea typeface="+mn-ea"/>
                <a:cs typeface="+mn-cs"/>
                <a:sym typeface="Helvetica Neue"/>
              </a:rPr>
              <a:t>To Add Non-template Images With Rounded Corners</a:t>
            </a:r>
          </a:p>
          <a:p>
            <a:pPr marL="0" marR="0" indent="0" algn="l" defTabSz="1218925" rtl="0" fontAlgn="auto" latinLnBrk="0" hangingPunct="0">
              <a:lnSpc>
                <a:spcPct val="100000"/>
              </a:lnSpc>
              <a:spcBef>
                <a:spcPts val="0"/>
              </a:spcBef>
              <a:spcAft>
                <a:spcPts val="0"/>
              </a:spcAft>
              <a:buClrTx/>
              <a:buSzTx/>
              <a:buFont typeface="+mj-lt"/>
              <a:buNone/>
              <a:tabLst/>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mn-ea"/>
                <a:cs typeface="+mn-cs"/>
                <a:sym typeface="Helvetica Neue"/>
              </a:rPr>
              <a:t>To add a new image that’s not part of a template style</a:t>
            </a:r>
          </a:p>
          <a:p>
            <a:pPr marL="228554" marR="0" indent="-228554" algn="l" defTabSz="1218925" rtl="0" fontAlgn="auto" latinLnBrk="0" hangingPunct="0">
              <a:lnSpc>
                <a:spcPct val="100000"/>
              </a:lnSpc>
              <a:spcBef>
                <a:spcPts val="0"/>
              </a:spcBef>
              <a:spcAft>
                <a:spcPts val="0"/>
              </a:spcAft>
              <a:buClrTx/>
              <a:buSzTx/>
              <a:buFont typeface="+mj-lt"/>
              <a:buAutoNum type="arabicPeriod"/>
              <a:tabLst/>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mn-ea"/>
                <a:cs typeface="+mn-cs"/>
                <a:sym typeface="Helvetica Neue"/>
              </a:rPr>
              <a:t>Insert image, keep it selected.</a:t>
            </a:r>
          </a:p>
          <a:p>
            <a:pPr marL="228554" marR="0" indent="-228554" algn="l" defTabSz="1218925" rtl="0" fontAlgn="auto" latinLnBrk="0" hangingPunct="0">
              <a:lnSpc>
                <a:spcPct val="100000"/>
              </a:lnSpc>
              <a:spcBef>
                <a:spcPts val="0"/>
              </a:spcBef>
              <a:spcAft>
                <a:spcPts val="0"/>
              </a:spcAft>
              <a:buClrTx/>
              <a:buSzTx/>
              <a:buFont typeface="+mj-lt"/>
              <a:buAutoNum type="arabicPeriod"/>
              <a:tabLst/>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mn-ea"/>
                <a:cs typeface="+mn-cs"/>
                <a:sym typeface="Helvetica Neue"/>
              </a:rPr>
              <a:t>Under the “Picture Format” tab, go to Crop &gt; Crop to Shape and select the Rounded Rectangle Shape</a:t>
            </a:r>
          </a:p>
          <a:p>
            <a:pPr marL="228554" marR="0" indent="-228554" algn="l" defTabSz="1218925" rtl="0" fontAlgn="auto" latinLnBrk="0" hangingPunct="0">
              <a:lnSpc>
                <a:spcPct val="100000"/>
              </a:lnSpc>
              <a:spcBef>
                <a:spcPts val="0"/>
              </a:spcBef>
              <a:spcAft>
                <a:spcPts val="0"/>
              </a:spcAft>
              <a:buClrTx/>
              <a:buSzTx/>
              <a:buFont typeface="+mj-lt"/>
              <a:buAutoNum type="arabicPeriod"/>
              <a:tabLst/>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mn-ea"/>
                <a:cs typeface="+mn-cs"/>
                <a:sym typeface="Helvetica Neue"/>
              </a:rPr>
              <a:t>Resize image as desired</a:t>
            </a:r>
          </a:p>
          <a:p>
            <a:pPr marL="228554" marR="0" indent="-228554" algn="l" defTabSz="1218925" rtl="0" fontAlgn="auto" latinLnBrk="0" hangingPunct="0">
              <a:lnSpc>
                <a:spcPct val="100000"/>
              </a:lnSpc>
              <a:spcBef>
                <a:spcPts val="0"/>
              </a:spcBef>
              <a:spcAft>
                <a:spcPts val="0"/>
              </a:spcAft>
              <a:buClrTx/>
              <a:buSzTx/>
              <a:buFont typeface="+mj-lt"/>
              <a:buAutoNum type="arabicPeriod"/>
              <a:tabLst/>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mn-ea"/>
                <a:cs typeface="+mn-cs"/>
                <a:sym typeface="Helvetica Neue"/>
              </a:rPr>
              <a:t>Adjust size of rounded corners using the yellow anchor point</a:t>
            </a:r>
          </a:p>
          <a:p>
            <a:pPr marL="0" marR="0" indent="0" algn="l" defTabSz="1218925"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dirty="0">
              <a:ln>
                <a:noFill/>
              </a:ln>
              <a:solidFill>
                <a:schemeClr val="tx2"/>
              </a:solidFill>
              <a:effectLst/>
              <a:uFillTx/>
              <a:latin typeface="FS Albert Pro Light" panose="02000503040000020004" pitchFamily="2" charset="0"/>
              <a:ea typeface="+mn-ea"/>
              <a:cs typeface="+mn-cs"/>
              <a:sym typeface="Helvetica Neue"/>
            </a:endParaRPr>
          </a:p>
        </p:txBody>
      </p:sp>
      <p:pic>
        <p:nvPicPr>
          <p:cNvPr id="22" name="Picture 21">
            <a:extLst>
              <a:ext uri="{FF2B5EF4-FFF2-40B4-BE49-F238E27FC236}">
                <a16:creationId xmlns:a16="http://schemas.microsoft.com/office/drawing/2014/main" id="{88328763-D93A-344B-94EB-C94C5403D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1449" y="5327697"/>
            <a:ext cx="4279900" cy="1337645"/>
          </a:xfrm>
          <a:prstGeom prst="rect">
            <a:avLst/>
          </a:prstGeom>
          <a:ln>
            <a:solidFill>
              <a:schemeClr val="tx1"/>
            </a:solidFill>
          </a:ln>
        </p:spPr>
      </p:pic>
      <p:pic>
        <p:nvPicPr>
          <p:cNvPr id="25" name="Picture 24">
            <a:extLst>
              <a:ext uri="{FF2B5EF4-FFF2-40B4-BE49-F238E27FC236}">
                <a16:creationId xmlns:a16="http://schemas.microsoft.com/office/drawing/2014/main" id="{C368EF68-0BF8-7D4E-8610-D38BADAB57C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242573" y="3834264"/>
            <a:ext cx="6413373" cy="3023736"/>
          </a:xfrm>
          <a:prstGeom prst="rect">
            <a:avLst/>
          </a:prstGeom>
        </p:spPr>
      </p:pic>
      <p:sp>
        <p:nvSpPr>
          <p:cNvPr id="26" name="Oval 25">
            <a:extLst>
              <a:ext uri="{FF2B5EF4-FFF2-40B4-BE49-F238E27FC236}">
                <a16:creationId xmlns:a16="http://schemas.microsoft.com/office/drawing/2014/main" id="{5E0AE7F3-FF65-374B-83A0-95F361ED49DA}"/>
              </a:ext>
            </a:extLst>
          </p:cNvPr>
          <p:cNvSpPr/>
          <p:nvPr userDrawn="1"/>
        </p:nvSpPr>
        <p:spPr>
          <a:xfrm>
            <a:off x="5524922" y="4095001"/>
            <a:ext cx="322925" cy="322925"/>
          </a:xfrm>
          <a:prstGeom prst="ellipse">
            <a:avLst/>
          </a:prstGeom>
          <a:noFill/>
          <a:ln w="38100" cap="flat">
            <a:solidFill>
              <a:schemeClr val="accent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29" name="TextBox 28">
            <a:extLst>
              <a:ext uri="{FF2B5EF4-FFF2-40B4-BE49-F238E27FC236}">
                <a16:creationId xmlns:a16="http://schemas.microsoft.com/office/drawing/2014/main" id="{ACBECFF5-D1A4-9446-B9EB-8FAE9A77B557}"/>
              </a:ext>
            </a:extLst>
          </p:cNvPr>
          <p:cNvSpPr txBox="1"/>
          <p:nvPr userDrawn="1"/>
        </p:nvSpPr>
        <p:spPr>
          <a:xfrm>
            <a:off x="5741167" y="3775877"/>
            <a:ext cx="1980021" cy="2578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t">
            <a:noAutofit/>
          </a:bodyPr>
          <a:lstStyle/>
          <a:p>
            <a:pPr marL="0" marR="0" indent="0" algn="l" defTabSz="1218925"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chemeClr val="accent5"/>
                </a:solidFill>
                <a:effectLst/>
                <a:uFillTx/>
                <a:latin typeface="FS Albert Pro" panose="02000503040000020004" pitchFamily="2" charset="0"/>
                <a:ea typeface="+mn-ea"/>
                <a:cs typeface="+mn-cs"/>
                <a:sym typeface="Helvetica Neue"/>
              </a:rPr>
              <a:t>Anchor Point</a:t>
            </a:r>
            <a:endParaRPr kumimoji="0" lang="en-US" sz="1200" b="0" i="0" u="none" strike="noStrike" cap="none" spc="0" normalizeH="0" baseline="0" dirty="0">
              <a:ln>
                <a:noFill/>
              </a:ln>
              <a:solidFill>
                <a:schemeClr val="accent5"/>
              </a:solidFill>
              <a:effectLst/>
              <a:uFillTx/>
              <a:latin typeface="FS Albert Pro Light" panose="02000503040000020004" pitchFamily="2" charset="0"/>
              <a:ea typeface="+mn-ea"/>
              <a:cs typeface="+mn-cs"/>
              <a:sym typeface="Helvetica Neue"/>
            </a:endParaRPr>
          </a:p>
        </p:txBody>
      </p:sp>
      <p:cxnSp>
        <p:nvCxnSpPr>
          <p:cNvPr id="30" name="Straight Arrow Connector 29">
            <a:extLst>
              <a:ext uri="{FF2B5EF4-FFF2-40B4-BE49-F238E27FC236}">
                <a16:creationId xmlns:a16="http://schemas.microsoft.com/office/drawing/2014/main" id="{4C550D10-4919-FB42-B502-D0F428D16A86}"/>
              </a:ext>
            </a:extLst>
          </p:cNvPr>
          <p:cNvCxnSpPr>
            <a:cxnSpLocks/>
          </p:cNvCxnSpPr>
          <p:nvPr userDrawn="1"/>
        </p:nvCxnSpPr>
        <p:spPr>
          <a:xfrm>
            <a:off x="5686134" y="3744694"/>
            <a:ext cx="0" cy="311940"/>
          </a:xfrm>
          <a:prstGeom prst="straightConnector1">
            <a:avLst/>
          </a:prstGeom>
          <a:noFill/>
          <a:ln w="38100" cap="flat">
            <a:solidFill>
              <a:schemeClr val="accent5"/>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33" name="TextBox 32">
            <a:extLst>
              <a:ext uri="{FF2B5EF4-FFF2-40B4-BE49-F238E27FC236}">
                <a16:creationId xmlns:a16="http://schemas.microsoft.com/office/drawing/2014/main" id="{11E61FCD-5216-C74E-9A5D-4B30B849CA81}"/>
              </a:ext>
            </a:extLst>
          </p:cNvPr>
          <p:cNvSpPr txBox="1"/>
          <p:nvPr userDrawn="1"/>
        </p:nvSpPr>
        <p:spPr>
          <a:xfrm>
            <a:off x="318332" y="315959"/>
            <a:ext cx="6507011" cy="589164"/>
          </a:xfrm>
          <a:prstGeom prst="rect">
            <a:avLst/>
          </a:prstGeom>
          <a:ln w="12700">
            <a:miter lim="400000"/>
          </a:ln>
        </p:spPr>
        <p:txBody>
          <a:bodyPr lIns="25397" tIns="25397" rIns="25397" bIns="25397" anchor="t">
            <a:normAutofit/>
          </a:bodyPr>
          <a:lstStyle>
            <a:lvl1pPr algn="l">
              <a:lnSpc>
                <a:spcPct val="90000"/>
              </a:lnSpc>
              <a:defRPr sz="6000" spc="-10">
                <a:solidFill>
                  <a:schemeClr val="accent5"/>
                </a:solidFill>
                <a:latin typeface="FS Albert Pro Light" panose="02000503040000020004" pitchFamily="2" charset="0"/>
                <a:ea typeface="+mj-ea"/>
                <a:cs typeface="+mj-cs"/>
                <a:sym typeface="FSAlbertPro-Light"/>
              </a:defRPr>
            </a:lvl1pPr>
            <a:lvl2pPr algn="l">
              <a:lnSpc>
                <a:spcPct val="80000"/>
              </a:lnSpc>
              <a:defRPr sz="13000" spc="-260">
                <a:solidFill>
                  <a:srgbClr val="EDEEED"/>
                </a:solidFill>
                <a:latin typeface="+mj-lt"/>
                <a:ea typeface="+mj-ea"/>
                <a:cs typeface="+mj-cs"/>
                <a:sym typeface="FSAlbertPro-Light"/>
              </a:defRPr>
            </a:lvl2pPr>
            <a:lvl3pPr algn="l">
              <a:lnSpc>
                <a:spcPct val="80000"/>
              </a:lnSpc>
              <a:defRPr sz="13000" spc="-260">
                <a:solidFill>
                  <a:srgbClr val="EDEEED"/>
                </a:solidFill>
                <a:latin typeface="+mj-lt"/>
                <a:ea typeface="+mj-ea"/>
                <a:cs typeface="+mj-cs"/>
                <a:sym typeface="FSAlbertPro-Light"/>
              </a:defRPr>
            </a:lvl3pPr>
            <a:lvl4pPr algn="l">
              <a:lnSpc>
                <a:spcPct val="80000"/>
              </a:lnSpc>
              <a:defRPr sz="13000" spc="-260">
                <a:solidFill>
                  <a:srgbClr val="EDEEED"/>
                </a:solidFill>
                <a:latin typeface="+mj-lt"/>
                <a:ea typeface="+mj-ea"/>
                <a:cs typeface="+mj-cs"/>
                <a:sym typeface="FSAlbertPro-Light"/>
              </a:defRPr>
            </a:lvl4pPr>
            <a:lvl5pPr algn="l">
              <a:lnSpc>
                <a:spcPct val="80000"/>
              </a:lnSpc>
              <a:defRPr sz="13000" spc="-260">
                <a:solidFill>
                  <a:srgbClr val="EDEEED"/>
                </a:solidFill>
                <a:latin typeface="+mj-lt"/>
                <a:ea typeface="+mj-ea"/>
                <a:cs typeface="+mj-cs"/>
                <a:sym typeface="FSAlbertPro-Light"/>
              </a:defRPr>
            </a:lvl5pPr>
            <a:lvl6pPr algn="l">
              <a:lnSpc>
                <a:spcPct val="80000"/>
              </a:lnSpc>
              <a:defRPr sz="13000" spc="-260">
                <a:solidFill>
                  <a:srgbClr val="EDEEED"/>
                </a:solidFill>
                <a:latin typeface="+mj-lt"/>
                <a:ea typeface="+mj-ea"/>
                <a:cs typeface="+mj-cs"/>
                <a:sym typeface="FSAlbertPro-Light"/>
              </a:defRPr>
            </a:lvl6pPr>
            <a:lvl7pPr algn="l">
              <a:lnSpc>
                <a:spcPct val="80000"/>
              </a:lnSpc>
              <a:defRPr sz="13000" spc="-260">
                <a:solidFill>
                  <a:srgbClr val="EDEEED"/>
                </a:solidFill>
                <a:latin typeface="+mj-lt"/>
                <a:ea typeface="+mj-ea"/>
                <a:cs typeface="+mj-cs"/>
                <a:sym typeface="FSAlbertPro-Light"/>
              </a:defRPr>
            </a:lvl7pPr>
            <a:lvl8pPr algn="l">
              <a:lnSpc>
                <a:spcPct val="80000"/>
              </a:lnSpc>
              <a:defRPr sz="13000" spc="-260">
                <a:solidFill>
                  <a:srgbClr val="EDEEED"/>
                </a:solidFill>
                <a:latin typeface="+mj-lt"/>
                <a:ea typeface="+mj-ea"/>
                <a:cs typeface="+mj-cs"/>
                <a:sym typeface="FSAlbertPro-Light"/>
              </a:defRPr>
            </a:lvl8pPr>
            <a:lvl9pPr algn="l">
              <a:lnSpc>
                <a:spcPct val="80000"/>
              </a:lnSpc>
              <a:defRPr sz="13000" spc="-260">
                <a:solidFill>
                  <a:srgbClr val="EDEEED"/>
                </a:solidFill>
                <a:latin typeface="+mj-lt"/>
                <a:ea typeface="+mj-ea"/>
                <a:cs typeface="+mj-cs"/>
                <a:sym typeface="FSAlbertPro-Light"/>
              </a:defRPr>
            </a:lvl9pPr>
          </a:lstStyle>
          <a:p>
            <a:pPr lvl="0"/>
            <a:r>
              <a:rPr lang="en-US" sz="2999" dirty="0">
                <a:sym typeface="Helvetica Neue"/>
              </a:rPr>
              <a:t>Rounded Corner Instructions</a:t>
            </a:r>
          </a:p>
        </p:txBody>
      </p:sp>
      <p:pic>
        <p:nvPicPr>
          <p:cNvPr id="23" name="Picture 22">
            <a:extLst>
              <a:ext uri="{FF2B5EF4-FFF2-40B4-BE49-F238E27FC236}">
                <a16:creationId xmlns:a16="http://schemas.microsoft.com/office/drawing/2014/main" id="{5844F112-58E0-6847-A210-D399D3FB7FC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180563" y="1006684"/>
            <a:ext cx="3645606" cy="2050654"/>
          </a:xfrm>
          <a:prstGeom prst="rect">
            <a:avLst/>
          </a:prstGeom>
          <a:ln>
            <a:solidFill>
              <a:schemeClr val="tx1"/>
            </a:solidFill>
          </a:ln>
        </p:spPr>
      </p:pic>
    </p:spTree>
    <p:extLst>
      <p:ext uri="{BB962C8B-B14F-4D97-AF65-F5344CB8AC3E}">
        <p14:creationId xmlns:p14="http://schemas.microsoft.com/office/powerpoint/2010/main" val="1680270994"/>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Font Instruction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AC5D4FC-3B36-AB45-8FCB-0DC005D09029}"/>
              </a:ext>
            </a:extLst>
          </p:cNvPr>
          <p:cNvSpPr/>
          <p:nvPr userDrawn="1"/>
        </p:nvSpPr>
        <p:spPr>
          <a:xfrm>
            <a:off x="7823986" y="1"/>
            <a:ext cx="4368014" cy="6858001"/>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pic>
        <p:nvPicPr>
          <p:cNvPr id="7" name="Picture 6">
            <a:extLst>
              <a:ext uri="{FF2B5EF4-FFF2-40B4-BE49-F238E27FC236}">
                <a16:creationId xmlns:a16="http://schemas.microsoft.com/office/drawing/2014/main" id="{8410F70D-E666-2D4C-BD07-9A89CCAB502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696914" y="1383320"/>
            <a:ext cx="4629150" cy="1543050"/>
          </a:xfrm>
          <a:prstGeom prst="rect">
            <a:avLst/>
          </a:prstGeom>
        </p:spPr>
      </p:pic>
      <p:sp>
        <p:nvSpPr>
          <p:cNvPr id="16" name="TextBox 15">
            <a:extLst>
              <a:ext uri="{FF2B5EF4-FFF2-40B4-BE49-F238E27FC236}">
                <a16:creationId xmlns:a16="http://schemas.microsoft.com/office/drawing/2014/main" id="{F4C30157-5306-294F-BBC4-965A1BEFEE18}"/>
              </a:ext>
            </a:extLst>
          </p:cNvPr>
          <p:cNvSpPr txBox="1"/>
          <p:nvPr userDrawn="1"/>
        </p:nvSpPr>
        <p:spPr>
          <a:xfrm>
            <a:off x="318333" y="1380021"/>
            <a:ext cx="2416286" cy="563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t">
            <a:noAutofit/>
          </a:bodyPr>
          <a:lstStyle/>
          <a:p>
            <a:pPr marL="0" marR="0" indent="0" algn="l" defTabSz="1218925"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chemeClr val="tx2"/>
                </a:solidFill>
                <a:effectLst/>
                <a:uFillTx/>
                <a:latin typeface="FS Albert Pro" panose="02000503040000020004" pitchFamily="2" charset="0"/>
                <a:ea typeface="+mn-ea"/>
                <a:cs typeface="+mn-cs"/>
                <a:sym typeface="Helvetica Neue"/>
              </a:rPr>
              <a:t>Header Copy</a:t>
            </a:r>
          </a:p>
          <a:p>
            <a:pPr marL="0" marR="0" indent="0" algn="l" defTabSz="1218925"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mn-ea"/>
                <a:cs typeface="+mn-cs"/>
                <a:sym typeface="Helvetica Neue"/>
              </a:rPr>
              <a:t>FS Albert Pro Light  |  Size 60pt</a:t>
            </a:r>
          </a:p>
          <a:p>
            <a:pPr marL="0" marR="0" indent="0" algn="l" defTabSz="1218925"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mn-ea"/>
                <a:cs typeface="+mn-cs"/>
                <a:sym typeface="Helvetica Neue"/>
              </a:rPr>
              <a:t>Character Spacing: Normal</a:t>
            </a:r>
          </a:p>
          <a:p>
            <a:pPr marL="0" marR="0" indent="0" algn="l" defTabSz="1218925"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mn-ea"/>
                <a:cs typeface="+mn-cs"/>
                <a:sym typeface="Helvetica Neue"/>
              </a:rPr>
              <a:t>Line spacing: 0.9</a:t>
            </a:r>
          </a:p>
          <a:p>
            <a:pPr marL="0" marR="0" indent="0" algn="l" defTabSz="1218925"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dirty="0">
              <a:ln>
                <a:noFill/>
              </a:ln>
              <a:solidFill>
                <a:schemeClr val="tx2"/>
              </a:solidFill>
              <a:effectLst/>
              <a:uFillTx/>
              <a:latin typeface="FS Albert Pro Light" panose="02000503040000020004" pitchFamily="2" charset="0"/>
              <a:ea typeface="+mn-ea"/>
              <a:cs typeface="+mn-cs"/>
              <a:sym typeface="Helvetica Neue"/>
            </a:endParaRPr>
          </a:p>
        </p:txBody>
      </p:sp>
      <p:sp>
        <p:nvSpPr>
          <p:cNvPr id="27" name="TextBox 26">
            <a:extLst>
              <a:ext uri="{FF2B5EF4-FFF2-40B4-BE49-F238E27FC236}">
                <a16:creationId xmlns:a16="http://schemas.microsoft.com/office/drawing/2014/main" id="{E23588D7-2C72-B240-9E38-09D61E09C16D}"/>
              </a:ext>
            </a:extLst>
          </p:cNvPr>
          <p:cNvSpPr txBox="1"/>
          <p:nvPr userDrawn="1"/>
        </p:nvSpPr>
        <p:spPr>
          <a:xfrm>
            <a:off x="3758155" y="1145871"/>
            <a:ext cx="1980021" cy="4748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t">
            <a:noAutofit/>
          </a:bodyPr>
          <a:lstStyle/>
          <a:p>
            <a:pPr marL="0" marR="0" indent="0" algn="l" defTabSz="1218925"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chemeClr val="accent5"/>
                </a:solidFill>
                <a:effectLst/>
                <a:uFillTx/>
                <a:latin typeface="FS Albert Pro" panose="02000503040000020004" pitchFamily="2" charset="0"/>
                <a:ea typeface="+mn-ea"/>
                <a:cs typeface="+mn-cs"/>
                <a:sym typeface="Helvetica Neue"/>
              </a:rPr>
              <a:t>Character Spacing</a:t>
            </a:r>
            <a:endParaRPr kumimoji="0" lang="en-US" sz="1200" b="0" i="0" u="none" strike="noStrike" cap="none" spc="0" normalizeH="0" baseline="0" dirty="0">
              <a:ln>
                <a:noFill/>
              </a:ln>
              <a:solidFill>
                <a:schemeClr val="accent5"/>
              </a:solidFill>
              <a:effectLst/>
              <a:uFillTx/>
              <a:latin typeface="FS Albert Pro Light" panose="02000503040000020004" pitchFamily="2" charset="0"/>
              <a:ea typeface="+mn-ea"/>
              <a:cs typeface="+mn-cs"/>
              <a:sym typeface="Helvetica Neue"/>
            </a:endParaRPr>
          </a:p>
        </p:txBody>
      </p:sp>
      <p:sp>
        <p:nvSpPr>
          <p:cNvPr id="28" name="TextBox 27">
            <a:extLst>
              <a:ext uri="{FF2B5EF4-FFF2-40B4-BE49-F238E27FC236}">
                <a16:creationId xmlns:a16="http://schemas.microsoft.com/office/drawing/2014/main" id="{99E42928-DCE2-104F-95B9-712658C85295}"/>
              </a:ext>
            </a:extLst>
          </p:cNvPr>
          <p:cNvSpPr txBox="1"/>
          <p:nvPr userDrawn="1"/>
        </p:nvSpPr>
        <p:spPr>
          <a:xfrm>
            <a:off x="5907458" y="1145871"/>
            <a:ext cx="1980021" cy="4748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t">
            <a:noAutofit/>
          </a:bodyPr>
          <a:lstStyle/>
          <a:p>
            <a:pPr marL="0" marR="0" indent="0" algn="l" defTabSz="1218925"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chemeClr val="accent5"/>
                </a:solidFill>
                <a:effectLst/>
                <a:uFillTx/>
                <a:latin typeface="FS Albert Pro" panose="02000503040000020004" pitchFamily="2" charset="0"/>
                <a:ea typeface="+mn-ea"/>
                <a:cs typeface="+mn-cs"/>
                <a:sym typeface="Helvetica Neue"/>
              </a:rPr>
              <a:t>Line Spacing</a:t>
            </a:r>
            <a:endParaRPr kumimoji="0" lang="en-US" sz="1200" b="0" i="0" u="none" strike="noStrike" cap="none" spc="0" normalizeH="0" baseline="0" dirty="0">
              <a:ln>
                <a:noFill/>
              </a:ln>
              <a:solidFill>
                <a:schemeClr val="accent5"/>
              </a:solidFill>
              <a:effectLst/>
              <a:uFillTx/>
              <a:latin typeface="FS Albert Pro Light" panose="02000503040000020004" pitchFamily="2" charset="0"/>
              <a:ea typeface="+mn-ea"/>
              <a:cs typeface="+mn-cs"/>
              <a:sym typeface="Helvetica Neue"/>
            </a:endParaRPr>
          </a:p>
        </p:txBody>
      </p:sp>
      <p:sp>
        <p:nvSpPr>
          <p:cNvPr id="37" name="TextBox 36">
            <a:extLst>
              <a:ext uri="{FF2B5EF4-FFF2-40B4-BE49-F238E27FC236}">
                <a16:creationId xmlns:a16="http://schemas.microsoft.com/office/drawing/2014/main" id="{73D9DF2A-2BA0-184B-9E5F-83F11D5D384F}"/>
              </a:ext>
            </a:extLst>
          </p:cNvPr>
          <p:cNvSpPr txBox="1"/>
          <p:nvPr userDrawn="1"/>
        </p:nvSpPr>
        <p:spPr>
          <a:xfrm>
            <a:off x="318333" y="4318046"/>
            <a:ext cx="2416286" cy="563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t">
            <a:noAutofit/>
          </a:bodyPr>
          <a:lstStyle/>
          <a:p>
            <a:pPr marL="0" marR="0" indent="0" algn="l" defTabSz="1218925"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chemeClr val="tx2"/>
                </a:solidFill>
                <a:effectLst/>
                <a:uFillTx/>
                <a:latin typeface="FS Albert Pro" panose="02000503040000020004" pitchFamily="2" charset="0"/>
                <a:ea typeface="+mn-ea"/>
                <a:cs typeface="+mn-cs"/>
                <a:sym typeface="Helvetica Neue"/>
              </a:rPr>
              <a:t>Standard Body Copy</a:t>
            </a:r>
          </a:p>
          <a:p>
            <a:pPr marL="0" marR="0" indent="0" algn="l" defTabSz="1218925"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mn-ea"/>
                <a:cs typeface="+mn-cs"/>
                <a:sym typeface="Helvetica Neue"/>
              </a:rPr>
              <a:t>FS Albert Pro Light  |  Size 36pt</a:t>
            </a:r>
          </a:p>
          <a:p>
            <a:pPr marL="0" marR="0" indent="0" algn="l" defTabSz="1218925"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mn-ea"/>
                <a:cs typeface="+mn-cs"/>
                <a:sym typeface="Helvetica Neue"/>
              </a:rPr>
              <a:t>Character Spacing: Normal</a:t>
            </a:r>
          </a:p>
          <a:p>
            <a:pPr marL="0" marR="0" indent="0" algn="l" defTabSz="1218925"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mn-ea"/>
                <a:cs typeface="+mn-cs"/>
                <a:sym typeface="Helvetica Neue"/>
              </a:rPr>
              <a:t>Line spacing: 1</a:t>
            </a:r>
          </a:p>
          <a:p>
            <a:pPr marL="0" marR="0" indent="0" algn="l" defTabSz="1218925"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dirty="0">
              <a:ln>
                <a:noFill/>
              </a:ln>
              <a:solidFill>
                <a:schemeClr val="tx2"/>
              </a:solidFill>
              <a:effectLst/>
              <a:uFillTx/>
              <a:latin typeface="FS Albert Pro Light" panose="02000503040000020004" pitchFamily="2" charset="0"/>
              <a:ea typeface="+mn-ea"/>
              <a:cs typeface="+mn-cs"/>
              <a:sym typeface="Helvetica Neue"/>
            </a:endParaRPr>
          </a:p>
        </p:txBody>
      </p:sp>
      <p:sp>
        <p:nvSpPr>
          <p:cNvPr id="48" name="TextBox 47">
            <a:extLst>
              <a:ext uri="{FF2B5EF4-FFF2-40B4-BE49-F238E27FC236}">
                <a16:creationId xmlns:a16="http://schemas.microsoft.com/office/drawing/2014/main" id="{E7A7E7BA-AC62-B04B-B87F-B6CFA62FB6E3}"/>
              </a:ext>
            </a:extLst>
          </p:cNvPr>
          <p:cNvSpPr txBox="1"/>
          <p:nvPr userDrawn="1"/>
        </p:nvSpPr>
        <p:spPr>
          <a:xfrm>
            <a:off x="318333" y="6148168"/>
            <a:ext cx="2416286" cy="5741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t">
            <a:noAutofit/>
          </a:bodyPr>
          <a:lstStyle/>
          <a:p>
            <a:pPr marL="0" marR="0" indent="0" algn="l" defTabSz="1218925"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chemeClr val="tx2"/>
                </a:solidFill>
                <a:effectLst/>
                <a:uFillTx/>
                <a:latin typeface="FS Albert Pro" panose="02000503040000020004" pitchFamily="2" charset="0"/>
                <a:ea typeface="+mn-ea"/>
                <a:cs typeface="+mn-cs"/>
                <a:sym typeface="Helvetica Neue"/>
              </a:rPr>
              <a:t>Backup System Font</a:t>
            </a:r>
          </a:p>
          <a:p>
            <a:pPr marL="0" marR="0" indent="0" algn="l" defTabSz="1218925"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mn-ea"/>
                <a:cs typeface="+mn-cs"/>
                <a:sym typeface="Helvetica Neue"/>
              </a:rPr>
              <a:t>Calibri</a:t>
            </a:r>
          </a:p>
          <a:p>
            <a:pPr marL="0" marR="0" indent="0" algn="l" defTabSz="1218925"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dirty="0">
              <a:ln>
                <a:noFill/>
              </a:ln>
              <a:solidFill>
                <a:schemeClr val="tx2"/>
              </a:solidFill>
              <a:effectLst/>
              <a:uFillTx/>
              <a:latin typeface="FS Albert Pro Light" panose="02000503040000020004" pitchFamily="2" charset="0"/>
              <a:ea typeface="+mn-ea"/>
              <a:cs typeface="+mn-cs"/>
              <a:sym typeface="Helvetica Neue"/>
            </a:endParaRPr>
          </a:p>
        </p:txBody>
      </p:sp>
      <p:pic>
        <p:nvPicPr>
          <p:cNvPr id="5" name="Picture 4">
            <a:extLst>
              <a:ext uri="{FF2B5EF4-FFF2-40B4-BE49-F238E27FC236}">
                <a16:creationId xmlns:a16="http://schemas.microsoft.com/office/drawing/2014/main" id="{7297BBA0-26BF-B442-A9AF-BF37C7343AA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696914" y="4318046"/>
            <a:ext cx="4629150" cy="1543050"/>
          </a:xfrm>
          <a:prstGeom prst="rect">
            <a:avLst/>
          </a:prstGeom>
        </p:spPr>
      </p:pic>
      <p:sp>
        <p:nvSpPr>
          <p:cNvPr id="23" name="TextBox 22">
            <a:extLst>
              <a:ext uri="{FF2B5EF4-FFF2-40B4-BE49-F238E27FC236}">
                <a16:creationId xmlns:a16="http://schemas.microsoft.com/office/drawing/2014/main" id="{B1FED86A-3851-EE41-9FF0-8F2D276E7753}"/>
              </a:ext>
            </a:extLst>
          </p:cNvPr>
          <p:cNvSpPr txBox="1"/>
          <p:nvPr userDrawn="1"/>
        </p:nvSpPr>
        <p:spPr>
          <a:xfrm>
            <a:off x="318332" y="315959"/>
            <a:ext cx="6507011" cy="589164"/>
          </a:xfrm>
          <a:prstGeom prst="rect">
            <a:avLst/>
          </a:prstGeom>
          <a:ln w="12700">
            <a:miter lim="400000"/>
          </a:ln>
        </p:spPr>
        <p:txBody>
          <a:bodyPr lIns="25397" tIns="25397" rIns="25397" bIns="25397" anchor="t">
            <a:normAutofit/>
          </a:bodyPr>
          <a:lstStyle>
            <a:lvl1pPr algn="l">
              <a:lnSpc>
                <a:spcPct val="90000"/>
              </a:lnSpc>
              <a:defRPr sz="6000" spc="-10">
                <a:solidFill>
                  <a:schemeClr val="accent5"/>
                </a:solidFill>
                <a:latin typeface="FS Albert Pro Light" panose="02000503040000020004" pitchFamily="2" charset="0"/>
                <a:ea typeface="+mj-ea"/>
                <a:cs typeface="+mj-cs"/>
                <a:sym typeface="FSAlbertPro-Light"/>
              </a:defRPr>
            </a:lvl1pPr>
            <a:lvl2pPr algn="l">
              <a:lnSpc>
                <a:spcPct val="80000"/>
              </a:lnSpc>
              <a:defRPr sz="13000" spc="-260">
                <a:solidFill>
                  <a:srgbClr val="EDEEED"/>
                </a:solidFill>
                <a:latin typeface="+mj-lt"/>
                <a:ea typeface="+mj-ea"/>
                <a:cs typeface="+mj-cs"/>
                <a:sym typeface="FSAlbertPro-Light"/>
              </a:defRPr>
            </a:lvl2pPr>
            <a:lvl3pPr algn="l">
              <a:lnSpc>
                <a:spcPct val="80000"/>
              </a:lnSpc>
              <a:defRPr sz="13000" spc="-260">
                <a:solidFill>
                  <a:srgbClr val="EDEEED"/>
                </a:solidFill>
                <a:latin typeface="+mj-lt"/>
                <a:ea typeface="+mj-ea"/>
                <a:cs typeface="+mj-cs"/>
                <a:sym typeface="FSAlbertPro-Light"/>
              </a:defRPr>
            </a:lvl3pPr>
            <a:lvl4pPr algn="l">
              <a:lnSpc>
                <a:spcPct val="80000"/>
              </a:lnSpc>
              <a:defRPr sz="13000" spc="-260">
                <a:solidFill>
                  <a:srgbClr val="EDEEED"/>
                </a:solidFill>
                <a:latin typeface="+mj-lt"/>
                <a:ea typeface="+mj-ea"/>
                <a:cs typeface="+mj-cs"/>
                <a:sym typeface="FSAlbertPro-Light"/>
              </a:defRPr>
            </a:lvl4pPr>
            <a:lvl5pPr algn="l">
              <a:lnSpc>
                <a:spcPct val="80000"/>
              </a:lnSpc>
              <a:defRPr sz="13000" spc="-260">
                <a:solidFill>
                  <a:srgbClr val="EDEEED"/>
                </a:solidFill>
                <a:latin typeface="+mj-lt"/>
                <a:ea typeface="+mj-ea"/>
                <a:cs typeface="+mj-cs"/>
                <a:sym typeface="FSAlbertPro-Light"/>
              </a:defRPr>
            </a:lvl5pPr>
            <a:lvl6pPr algn="l">
              <a:lnSpc>
                <a:spcPct val="80000"/>
              </a:lnSpc>
              <a:defRPr sz="13000" spc="-260">
                <a:solidFill>
                  <a:srgbClr val="EDEEED"/>
                </a:solidFill>
                <a:latin typeface="+mj-lt"/>
                <a:ea typeface="+mj-ea"/>
                <a:cs typeface="+mj-cs"/>
                <a:sym typeface="FSAlbertPro-Light"/>
              </a:defRPr>
            </a:lvl6pPr>
            <a:lvl7pPr algn="l">
              <a:lnSpc>
                <a:spcPct val="80000"/>
              </a:lnSpc>
              <a:defRPr sz="13000" spc="-260">
                <a:solidFill>
                  <a:srgbClr val="EDEEED"/>
                </a:solidFill>
                <a:latin typeface="+mj-lt"/>
                <a:ea typeface="+mj-ea"/>
                <a:cs typeface="+mj-cs"/>
                <a:sym typeface="FSAlbertPro-Light"/>
              </a:defRPr>
            </a:lvl7pPr>
            <a:lvl8pPr algn="l">
              <a:lnSpc>
                <a:spcPct val="80000"/>
              </a:lnSpc>
              <a:defRPr sz="13000" spc="-260">
                <a:solidFill>
                  <a:srgbClr val="EDEEED"/>
                </a:solidFill>
                <a:latin typeface="+mj-lt"/>
                <a:ea typeface="+mj-ea"/>
                <a:cs typeface="+mj-cs"/>
                <a:sym typeface="FSAlbertPro-Light"/>
              </a:defRPr>
            </a:lvl8pPr>
            <a:lvl9pPr algn="l">
              <a:lnSpc>
                <a:spcPct val="80000"/>
              </a:lnSpc>
              <a:defRPr sz="13000" spc="-260">
                <a:solidFill>
                  <a:srgbClr val="EDEEED"/>
                </a:solidFill>
                <a:latin typeface="+mj-lt"/>
                <a:ea typeface="+mj-ea"/>
                <a:cs typeface="+mj-cs"/>
                <a:sym typeface="FSAlbertPro-Light"/>
              </a:defRPr>
            </a:lvl9pPr>
          </a:lstStyle>
          <a:p>
            <a:pPr lvl="0"/>
            <a:r>
              <a:rPr lang="en-US" sz="2999" dirty="0">
                <a:sym typeface="Helvetica Neue"/>
              </a:rPr>
              <a:t>Font Instructions</a:t>
            </a:r>
          </a:p>
        </p:txBody>
      </p:sp>
      <p:pic>
        <p:nvPicPr>
          <p:cNvPr id="3" name="Picture 2">
            <a:extLst>
              <a:ext uri="{FF2B5EF4-FFF2-40B4-BE49-F238E27FC236}">
                <a16:creationId xmlns:a16="http://schemas.microsoft.com/office/drawing/2014/main" id="{BC84272B-7916-3343-9776-0C96E79FA0B2}"/>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2696914" y="2983099"/>
            <a:ext cx="4645871" cy="948532"/>
          </a:xfrm>
          <a:prstGeom prst="rect">
            <a:avLst/>
          </a:prstGeom>
        </p:spPr>
      </p:pic>
      <p:grpSp>
        <p:nvGrpSpPr>
          <p:cNvPr id="2" name="Group 1">
            <a:extLst>
              <a:ext uri="{FF2B5EF4-FFF2-40B4-BE49-F238E27FC236}">
                <a16:creationId xmlns:a16="http://schemas.microsoft.com/office/drawing/2014/main" id="{77A63B4D-809F-9040-BEE3-EC3BD16958CF}"/>
              </a:ext>
            </a:extLst>
          </p:cNvPr>
          <p:cNvGrpSpPr/>
          <p:nvPr userDrawn="1"/>
        </p:nvGrpSpPr>
        <p:grpSpPr>
          <a:xfrm>
            <a:off x="6359422" y="2620536"/>
            <a:ext cx="322925" cy="1235029"/>
            <a:chOff x="21885236" y="1931073"/>
            <a:chExt cx="645850" cy="2470057"/>
          </a:xfrm>
        </p:grpSpPr>
        <p:sp>
          <p:nvSpPr>
            <p:cNvPr id="12" name="Oval 11">
              <a:extLst>
                <a:ext uri="{FF2B5EF4-FFF2-40B4-BE49-F238E27FC236}">
                  <a16:creationId xmlns:a16="http://schemas.microsoft.com/office/drawing/2014/main" id="{530FF7EC-4A33-6F4A-9A9B-AF202DD24DC4}"/>
                </a:ext>
              </a:extLst>
            </p:cNvPr>
            <p:cNvSpPr/>
            <p:nvPr userDrawn="1"/>
          </p:nvSpPr>
          <p:spPr>
            <a:xfrm>
              <a:off x="21885236" y="3755280"/>
              <a:ext cx="645850" cy="645850"/>
            </a:xfrm>
            <a:prstGeom prst="ellipse">
              <a:avLst/>
            </a:prstGeom>
            <a:noFill/>
            <a:ln w="38100" cap="flat">
              <a:solidFill>
                <a:schemeClr val="accent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cxnSp>
          <p:nvCxnSpPr>
            <p:cNvPr id="13" name="Straight Arrow Connector 12">
              <a:extLst>
                <a:ext uri="{FF2B5EF4-FFF2-40B4-BE49-F238E27FC236}">
                  <a16:creationId xmlns:a16="http://schemas.microsoft.com/office/drawing/2014/main" id="{255A9475-E9C4-544C-A9FF-E91726B2B243}"/>
                </a:ext>
              </a:extLst>
            </p:cNvPr>
            <p:cNvCxnSpPr>
              <a:cxnSpLocks/>
            </p:cNvCxnSpPr>
            <p:nvPr userDrawn="1"/>
          </p:nvCxnSpPr>
          <p:spPr>
            <a:xfrm>
              <a:off x="22207659" y="1931073"/>
              <a:ext cx="0" cy="1618467"/>
            </a:xfrm>
            <a:prstGeom prst="straightConnector1">
              <a:avLst/>
            </a:prstGeom>
            <a:noFill/>
            <a:ln w="38100" cap="flat">
              <a:solidFill>
                <a:schemeClr val="accent5"/>
              </a:solidFill>
              <a:prstDash val="solid"/>
              <a:miter lim="400000"/>
              <a:tailEnd type="triangle"/>
            </a:ln>
            <a:effectLst/>
            <a:sp3d/>
          </p:spPr>
          <p:style>
            <a:lnRef idx="0">
              <a:scrgbClr r="0" g="0" b="0"/>
            </a:lnRef>
            <a:fillRef idx="0">
              <a:scrgbClr r="0" g="0" b="0"/>
            </a:fillRef>
            <a:effectRef idx="0">
              <a:scrgbClr r="0" g="0" b="0"/>
            </a:effectRef>
            <a:fontRef idx="none"/>
          </p:style>
        </p:cxnSp>
      </p:grpSp>
      <p:sp>
        <p:nvSpPr>
          <p:cNvPr id="14" name="TextBox 13">
            <a:extLst>
              <a:ext uri="{FF2B5EF4-FFF2-40B4-BE49-F238E27FC236}">
                <a16:creationId xmlns:a16="http://schemas.microsoft.com/office/drawing/2014/main" id="{E909E201-CF7F-9443-B876-5AD924081E3A}"/>
              </a:ext>
            </a:extLst>
          </p:cNvPr>
          <p:cNvSpPr txBox="1"/>
          <p:nvPr userDrawn="1"/>
        </p:nvSpPr>
        <p:spPr>
          <a:xfrm>
            <a:off x="8196043" y="814039"/>
            <a:ext cx="3450305" cy="54638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marL="0" marR="0" indent="0" algn="l" defTabSz="1218925" rtl="0" fontAlgn="auto" latinLnBrk="0" hangingPunct="0">
              <a:lnSpc>
                <a:spcPct val="100000"/>
              </a:lnSpc>
              <a:spcBef>
                <a:spcPts val="600"/>
              </a:spcBef>
              <a:spcAft>
                <a:spcPts val="0"/>
              </a:spcAft>
              <a:buClrTx/>
              <a:buSzTx/>
              <a:buFontTx/>
              <a:buNone/>
              <a:tabLst/>
            </a:pPr>
            <a:r>
              <a:rPr kumimoji="0" lang="en-US" sz="1200" b="1" i="0" u="none" strike="noStrike" cap="none" spc="0" normalizeH="0" baseline="0" dirty="0">
                <a:ln>
                  <a:noFill/>
                </a:ln>
                <a:solidFill>
                  <a:schemeClr val="tx2"/>
                </a:solidFill>
                <a:effectLst/>
                <a:uFillTx/>
                <a:latin typeface="FS Albert Pro" panose="02000503040000020004" pitchFamily="2" charset="0"/>
                <a:ea typeface="+mn-ea"/>
                <a:cs typeface="+mn-cs"/>
                <a:sym typeface="Helvetica Neue"/>
              </a:rPr>
              <a:t>9 tips for successful presentations</a:t>
            </a:r>
          </a:p>
          <a:p>
            <a:pPr marL="228554" indent="-228554" algn="l">
              <a:lnSpc>
                <a:spcPct val="100000"/>
              </a:lnSpc>
              <a:spcBef>
                <a:spcPts val="600"/>
              </a:spcBef>
              <a:spcAft>
                <a:spcPct val="0"/>
              </a:spcAft>
              <a:buFont typeface="Calibri" charset="0"/>
              <a:buAutoNum type="arabicPeriod"/>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Use no more than two to three short sentences per slide. Using more than that will result in a text-heavy slide, meaning your audience will be reading rather than listening to you. </a:t>
            </a:r>
          </a:p>
          <a:p>
            <a:pPr marL="228554" indent="-228554" algn="l">
              <a:lnSpc>
                <a:spcPct val="100000"/>
              </a:lnSpc>
              <a:spcBef>
                <a:spcPts val="600"/>
              </a:spcBef>
              <a:spcAft>
                <a:spcPct val="0"/>
              </a:spcAft>
              <a:buFont typeface="Calibri" charset="0"/>
              <a:buAutoNum type="arabicPeriod"/>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Use no more than five or six bullet points, with no more than two to three words following each bullet.</a:t>
            </a:r>
          </a:p>
          <a:p>
            <a:pPr marL="228554" indent="-228554" algn="l">
              <a:lnSpc>
                <a:spcPct val="100000"/>
              </a:lnSpc>
              <a:spcBef>
                <a:spcPts val="600"/>
              </a:spcBef>
              <a:spcAft>
                <a:spcPct val="0"/>
              </a:spcAft>
              <a:buFont typeface="Calibri" charset="0"/>
              <a:buAutoNum type="arabicPeriod"/>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Do not include everything you plan to say in the text on each slide.</a:t>
            </a:r>
          </a:p>
          <a:p>
            <a:pPr marL="228554" indent="-228554" algn="l">
              <a:spcBef>
                <a:spcPts val="600"/>
              </a:spcBef>
              <a:spcAft>
                <a:spcPct val="0"/>
              </a:spcAft>
              <a:buFont typeface="Calibri" charset="0"/>
              <a:buAutoNum type="arabicPeriod" startAt="4"/>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Never use text smaller than 36 pt, especially in charts or graphs; 28 pt is for emergencies.</a:t>
            </a:r>
          </a:p>
          <a:p>
            <a:pPr marL="228554" indent="-228554" algn="l">
              <a:spcBef>
                <a:spcPts val="600"/>
              </a:spcBef>
              <a:spcAft>
                <a:spcPct val="0"/>
              </a:spcAft>
              <a:buFont typeface="Calibri" charset="0"/>
              <a:buAutoNum type="arabicPeriod" startAt="4"/>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A single picture is worth 1,000 words.</a:t>
            </a:r>
          </a:p>
          <a:p>
            <a:pPr marL="228554" indent="-228554" algn="l">
              <a:spcBef>
                <a:spcPts val="600"/>
              </a:spcBef>
              <a:spcAft>
                <a:spcPct val="0"/>
              </a:spcAft>
              <a:buFont typeface="Calibri" charset="0"/>
              <a:buAutoNum type="arabicPeriod" startAt="4"/>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For more detailed material, use more slides.</a:t>
            </a:r>
          </a:p>
          <a:p>
            <a:pPr marL="228554" indent="-228554" algn="l">
              <a:spcBef>
                <a:spcPts val="600"/>
              </a:spcBef>
              <a:spcAft>
                <a:spcPct val="0"/>
              </a:spcAft>
              <a:buFont typeface="Calibri" charset="0"/>
              <a:buAutoNum type="arabicPeriod" startAt="7"/>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Highly detailed slides are not ideal for larger groups.</a:t>
            </a:r>
          </a:p>
          <a:p>
            <a:pPr marL="228554" indent="-228554" algn="l">
              <a:spcBef>
                <a:spcPts val="600"/>
              </a:spcBef>
              <a:spcAft>
                <a:spcPct val="0"/>
              </a:spcAft>
              <a:buFont typeface="Calibri" charset="0"/>
              <a:buAutoNum type="arabicPeriod" startAt="7"/>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Use graphic attributes sparingly. </a:t>
            </a:r>
            <a:r>
              <a:rPr kumimoji="0" lang="en-US" sz="1200" b="1" i="0" u="none" strike="noStrike" cap="none" spc="0" normalizeH="0" baseline="0" dirty="0">
                <a:ln>
                  <a:noFill/>
                </a:ln>
                <a:solidFill>
                  <a:schemeClr val="tx2"/>
                </a:solidFill>
                <a:effectLst/>
                <a:uFillTx/>
                <a:latin typeface="FS Albert Pro" panose="02000503040000020004" pitchFamily="2" charset="0"/>
                <a:ea typeface="Verdana" panose="020B0604030504040204" pitchFamily="34" charset="0"/>
                <a:cs typeface="Verdana" panose="020B0604030504040204" pitchFamily="34" charset="0"/>
                <a:sym typeface="Helvetica Neue"/>
              </a:rPr>
              <a:t>One level of highlight is enough for differentiation </a:t>
            </a: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(e.g., when putting something in a box, there is no need for a stroke and/or a shadow, as the box itself already separates its content from other information).</a:t>
            </a:r>
          </a:p>
          <a:p>
            <a:pPr marL="228554" indent="-228554" algn="l">
              <a:spcBef>
                <a:spcPts val="600"/>
              </a:spcBef>
              <a:spcAft>
                <a:spcPct val="0"/>
              </a:spcAft>
              <a:buFont typeface="Calibri" charset="0"/>
              <a:buAutoNum type="arabicPeriod" startAt="7"/>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Use text attributes sparingly. If your text is </a:t>
            </a:r>
            <a:r>
              <a:rPr kumimoji="0" lang="en-US" sz="1200" b="1"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bold</a:t>
            </a: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 there is no need to </a:t>
            </a:r>
            <a:r>
              <a:rPr kumimoji="0" lang="en-US" sz="1200" b="1" i="0" u="sng"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underline</a:t>
            </a: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 it and </a:t>
            </a:r>
            <a:r>
              <a:rPr kumimoji="0" lang="en-US" sz="1200" b="1" i="1" u="sng"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italicize</a:t>
            </a: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 it as well. Also keep in mind </a:t>
            </a:r>
            <a:r>
              <a:rPr kumimoji="0" lang="en-US" sz="1200" b="1"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that if all text is bold,</a:t>
            </a: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 nothing is being </a:t>
            </a:r>
            <a:r>
              <a:rPr kumimoji="0" lang="en-US" sz="1200" b="1"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emphasized</a:t>
            </a: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a:t>
            </a:r>
          </a:p>
          <a:p>
            <a:pPr marL="228554" indent="-228554">
              <a:spcBef>
                <a:spcPts val="600"/>
              </a:spcBef>
              <a:spcAft>
                <a:spcPct val="0"/>
              </a:spcAft>
              <a:buFont typeface="Calibri" charset="0"/>
              <a:buAutoNum type="arabicPeriod" startAt="4"/>
            </a:pPr>
            <a:endParaRPr lang="en-US" sz="900" dirty="0">
              <a:latin typeface="Verdana" charset="0"/>
              <a:cs typeface="Verdana" charset="0"/>
            </a:endParaRPr>
          </a:p>
        </p:txBody>
      </p:sp>
    </p:spTree>
    <p:extLst>
      <p:ext uri="{BB962C8B-B14F-4D97-AF65-F5344CB8AC3E}">
        <p14:creationId xmlns:p14="http://schemas.microsoft.com/office/powerpoint/2010/main" val="3682214310"/>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Using icons">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4C30157-5306-294F-BBC4-965A1BEFEE18}"/>
              </a:ext>
            </a:extLst>
          </p:cNvPr>
          <p:cNvSpPr txBox="1"/>
          <p:nvPr userDrawn="1"/>
        </p:nvSpPr>
        <p:spPr>
          <a:xfrm>
            <a:off x="318333" y="1114795"/>
            <a:ext cx="5346972" cy="19061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t">
            <a:noAutofit/>
          </a:bodyPr>
          <a:lstStyle/>
          <a:p>
            <a:pPr marL="0" marR="0" indent="0" algn="l" defTabSz="1218925"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chemeClr val="tx2"/>
                </a:solidFill>
                <a:effectLst/>
                <a:uFillTx/>
                <a:latin typeface="FS Albert Pro" panose="02000503040000020004" pitchFamily="2" charset="0"/>
                <a:ea typeface="+mn-ea"/>
                <a:cs typeface="+mn-cs"/>
                <a:sym typeface="Helvetica Neue"/>
              </a:rPr>
              <a:t>Simplified ideas</a:t>
            </a:r>
          </a:p>
          <a:p>
            <a:pPr marL="0" indent="0" algn="l">
              <a:buNone/>
            </a:pPr>
            <a:r>
              <a:rPr lang="en-US" sz="1200" b="0" i="0" dirty="0">
                <a:solidFill>
                  <a:schemeClr val="tx2"/>
                </a:solidFill>
                <a:latin typeface="FS Albert Pro Light" panose="02000503040000020004" pitchFamily="2" charset="0"/>
              </a:rPr>
              <a:t>Icons should be clear, clean, light, friendly and modern. They must be easy to understand at a glance. </a:t>
            </a:r>
          </a:p>
          <a:p>
            <a:pPr marL="0" indent="0" algn="l">
              <a:buNone/>
            </a:pPr>
            <a:r>
              <a:rPr lang="en-US" sz="1200" b="1" i="0" dirty="0">
                <a:solidFill>
                  <a:schemeClr val="tx2"/>
                </a:solidFill>
                <a:latin typeface="FS Albert Pro" panose="02000503040000020004" pitchFamily="2" charset="0"/>
                <a:ea typeface="Verdana" panose="020B0604030504040204" pitchFamily="34" charset="0"/>
                <a:cs typeface="Verdana" panose="020B0604030504040204" pitchFamily="34" charset="0"/>
              </a:rPr>
              <a:t>Be consistent to promote ease of understanding and uniformity.</a:t>
            </a:r>
          </a:p>
          <a:p>
            <a:pPr marL="0" indent="0" algn="l">
              <a:buNone/>
            </a:pPr>
            <a:r>
              <a:rPr lang="en-US" sz="1200" b="0" i="0" dirty="0">
                <a:solidFill>
                  <a:schemeClr val="tx2"/>
                </a:solidFill>
                <a:latin typeface="FS Albert Pro Light" panose="02000503040000020004" pitchFamily="2" charset="0"/>
                <a:ea typeface="Verdana" panose="020B0604030504040204" pitchFamily="34" charset="0"/>
                <a:cs typeface="Verdana" panose="020B0604030504040204" pitchFamily="34" charset="0"/>
              </a:rPr>
              <a:t>Do not use the same icon to convey more than one meaning. Don’t attempt to force a new meaning upon icons by either combining or embedding them within one another, because new combinations can take longer to understand.</a:t>
            </a:r>
          </a:p>
        </p:txBody>
      </p:sp>
      <p:sp>
        <p:nvSpPr>
          <p:cNvPr id="23" name="TextBox 22">
            <a:extLst>
              <a:ext uri="{FF2B5EF4-FFF2-40B4-BE49-F238E27FC236}">
                <a16:creationId xmlns:a16="http://schemas.microsoft.com/office/drawing/2014/main" id="{B1FED86A-3851-EE41-9FF0-8F2D276E7753}"/>
              </a:ext>
            </a:extLst>
          </p:cNvPr>
          <p:cNvSpPr txBox="1"/>
          <p:nvPr userDrawn="1"/>
        </p:nvSpPr>
        <p:spPr>
          <a:xfrm>
            <a:off x="318332" y="315959"/>
            <a:ext cx="6507011" cy="589164"/>
          </a:xfrm>
          <a:prstGeom prst="rect">
            <a:avLst/>
          </a:prstGeom>
          <a:ln w="12700">
            <a:miter lim="400000"/>
          </a:ln>
        </p:spPr>
        <p:txBody>
          <a:bodyPr lIns="25397" tIns="25397" rIns="25397" bIns="25397" anchor="t">
            <a:normAutofit/>
          </a:bodyPr>
          <a:lstStyle>
            <a:lvl1pPr algn="l">
              <a:lnSpc>
                <a:spcPct val="90000"/>
              </a:lnSpc>
              <a:defRPr sz="6000" spc="-10">
                <a:solidFill>
                  <a:schemeClr val="accent5"/>
                </a:solidFill>
                <a:latin typeface="FS Albert Pro Light" panose="02000503040000020004" pitchFamily="2" charset="0"/>
                <a:ea typeface="+mj-ea"/>
                <a:cs typeface="+mj-cs"/>
                <a:sym typeface="FSAlbertPro-Light"/>
              </a:defRPr>
            </a:lvl1pPr>
            <a:lvl2pPr algn="l">
              <a:lnSpc>
                <a:spcPct val="80000"/>
              </a:lnSpc>
              <a:defRPr sz="13000" spc="-260">
                <a:solidFill>
                  <a:srgbClr val="EDEEED"/>
                </a:solidFill>
                <a:latin typeface="+mj-lt"/>
                <a:ea typeface="+mj-ea"/>
                <a:cs typeface="+mj-cs"/>
                <a:sym typeface="FSAlbertPro-Light"/>
              </a:defRPr>
            </a:lvl2pPr>
            <a:lvl3pPr algn="l">
              <a:lnSpc>
                <a:spcPct val="80000"/>
              </a:lnSpc>
              <a:defRPr sz="13000" spc="-260">
                <a:solidFill>
                  <a:srgbClr val="EDEEED"/>
                </a:solidFill>
                <a:latin typeface="+mj-lt"/>
                <a:ea typeface="+mj-ea"/>
                <a:cs typeface="+mj-cs"/>
                <a:sym typeface="FSAlbertPro-Light"/>
              </a:defRPr>
            </a:lvl3pPr>
            <a:lvl4pPr algn="l">
              <a:lnSpc>
                <a:spcPct val="80000"/>
              </a:lnSpc>
              <a:defRPr sz="13000" spc="-260">
                <a:solidFill>
                  <a:srgbClr val="EDEEED"/>
                </a:solidFill>
                <a:latin typeface="+mj-lt"/>
                <a:ea typeface="+mj-ea"/>
                <a:cs typeface="+mj-cs"/>
                <a:sym typeface="FSAlbertPro-Light"/>
              </a:defRPr>
            </a:lvl4pPr>
            <a:lvl5pPr algn="l">
              <a:lnSpc>
                <a:spcPct val="80000"/>
              </a:lnSpc>
              <a:defRPr sz="13000" spc="-260">
                <a:solidFill>
                  <a:srgbClr val="EDEEED"/>
                </a:solidFill>
                <a:latin typeface="+mj-lt"/>
                <a:ea typeface="+mj-ea"/>
                <a:cs typeface="+mj-cs"/>
                <a:sym typeface="FSAlbertPro-Light"/>
              </a:defRPr>
            </a:lvl5pPr>
            <a:lvl6pPr algn="l">
              <a:lnSpc>
                <a:spcPct val="80000"/>
              </a:lnSpc>
              <a:defRPr sz="13000" spc="-260">
                <a:solidFill>
                  <a:srgbClr val="EDEEED"/>
                </a:solidFill>
                <a:latin typeface="+mj-lt"/>
                <a:ea typeface="+mj-ea"/>
                <a:cs typeface="+mj-cs"/>
                <a:sym typeface="FSAlbertPro-Light"/>
              </a:defRPr>
            </a:lvl6pPr>
            <a:lvl7pPr algn="l">
              <a:lnSpc>
                <a:spcPct val="80000"/>
              </a:lnSpc>
              <a:defRPr sz="13000" spc="-260">
                <a:solidFill>
                  <a:srgbClr val="EDEEED"/>
                </a:solidFill>
                <a:latin typeface="+mj-lt"/>
                <a:ea typeface="+mj-ea"/>
                <a:cs typeface="+mj-cs"/>
                <a:sym typeface="FSAlbertPro-Light"/>
              </a:defRPr>
            </a:lvl7pPr>
            <a:lvl8pPr algn="l">
              <a:lnSpc>
                <a:spcPct val="80000"/>
              </a:lnSpc>
              <a:defRPr sz="13000" spc="-260">
                <a:solidFill>
                  <a:srgbClr val="EDEEED"/>
                </a:solidFill>
                <a:latin typeface="+mj-lt"/>
                <a:ea typeface="+mj-ea"/>
                <a:cs typeface="+mj-cs"/>
                <a:sym typeface="FSAlbertPro-Light"/>
              </a:defRPr>
            </a:lvl8pPr>
            <a:lvl9pPr algn="l">
              <a:lnSpc>
                <a:spcPct val="80000"/>
              </a:lnSpc>
              <a:defRPr sz="13000" spc="-260">
                <a:solidFill>
                  <a:srgbClr val="EDEEED"/>
                </a:solidFill>
                <a:latin typeface="+mj-lt"/>
                <a:ea typeface="+mj-ea"/>
                <a:cs typeface="+mj-cs"/>
                <a:sym typeface="FSAlbertPro-Light"/>
              </a:defRPr>
            </a:lvl9pPr>
          </a:lstStyle>
          <a:p>
            <a:pPr lvl="0"/>
            <a:r>
              <a:rPr lang="en-US" sz="2999" dirty="0">
                <a:sym typeface="Helvetica Neue"/>
              </a:rPr>
              <a:t>Using icons</a:t>
            </a:r>
          </a:p>
        </p:txBody>
      </p:sp>
      <p:grpSp>
        <p:nvGrpSpPr>
          <p:cNvPr id="10" name="Group 9">
            <a:extLst>
              <a:ext uri="{FF2B5EF4-FFF2-40B4-BE49-F238E27FC236}">
                <a16:creationId xmlns:a16="http://schemas.microsoft.com/office/drawing/2014/main" id="{4A7358CC-B248-BD4A-A3DD-DED7F79893D0}"/>
              </a:ext>
            </a:extLst>
          </p:cNvPr>
          <p:cNvGrpSpPr/>
          <p:nvPr userDrawn="1"/>
        </p:nvGrpSpPr>
        <p:grpSpPr>
          <a:xfrm>
            <a:off x="318332" y="2569540"/>
            <a:ext cx="506987" cy="649577"/>
            <a:chOff x="636664" y="5516758"/>
            <a:chExt cx="1013974" cy="1299154"/>
          </a:xfrm>
        </p:grpSpPr>
        <p:sp>
          <p:nvSpPr>
            <p:cNvPr id="14" name="Freeform 13">
              <a:extLst>
                <a:ext uri="{FF2B5EF4-FFF2-40B4-BE49-F238E27FC236}">
                  <a16:creationId xmlns:a16="http://schemas.microsoft.com/office/drawing/2014/main" id="{E1137E36-5C8D-AD45-A051-EE43ED86B5CE}"/>
                </a:ext>
              </a:extLst>
            </p:cNvPr>
            <p:cNvSpPr/>
            <p:nvPr userDrawn="1"/>
          </p:nvSpPr>
          <p:spPr>
            <a:xfrm>
              <a:off x="636664" y="5516758"/>
              <a:ext cx="1013974" cy="1299154"/>
            </a:xfrm>
            <a:custGeom>
              <a:avLst/>
              <a:gdLst>
                <a:gd name="connsiteX0" fmla="*/ 923525 w 1257566"/>
                <a:gd name="connsiteY0" fmla="*/ 117897 h 1611256"/>
                <a:gd name="connsiteX1" fmla="*/ 628783 w 1257566"/>
                <a:gd name="connsiteY1" fmla="*/ 0 h 1611256"/>
                <a:gd name="connsiteX2" fmla="*/ 334041 w 1257566"/>
                <a:gd name="connsiteY2" fmla="*/ 117897 h 1611256"/>
                <a:gd name="connsiteX3" fmla="*/ 0 w 1257566"/>
                <a:gd name="connsiteY3" fmla="*/ 0 h 1611256"/>
                <a:gd name="connsiteX4" fmla="*/ 0 w 1257566"/>
                <a:gd name="connsiteY4" fmla="*/ 908591 h 1611256"/>
                <a:gd name="connsiteX5" fmla="*/ 347403 w 1257566"/>
                <a:gd name="connsiteY5" fmla="*/ 1470566 h 1611256"/>
                <a:gd name="connsiteX6" fmla="*/ 628783 w 1257566"/>
                <a:gd name="connsiteY6" fmla="*/ 1611257 h 1611256"/>
                <a:gd name="connsiteX7" fmla="*/ 910163 w 1257566"/>
                <a:gd name="connsiteY7" fmla="*/ 1470566 h 1611256"/>
                <a:gd name="connsiteX8" fmla="*/ 1257566 w 1257566"/>
                <a:gd name="connsiteY8" fmla="*/ 908591 h 1611256"/>
                <a:gd name="connsiteX9" fmla="*/ 1257566 w 1257566"/>
                <a:gd name="connsiteY9" fmla="*/ 0 h 1611256"/>
                <a:gd name="connsiteX10" fmla="*/ 923525 w 1257566"/>
                <a:gd name="connsiteY10" fmla="*/ 117897 h 1611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7566" h="1611256">
                  <a:moveTo>
                    <a:pt x="923525" y="117897"/>
                  </a:moveTo>
                  <a:cubicBezTo>
                    <a:pt x="812338" y="126257"/>
                    <a:pt x="703532" y="82735"/>
                    <a:pt x="628783" y="0"/>
                  </a:cubicBezTo>
                  <a:cubicBezTo>
                    <a:pt x="554034" y="82735"/>
                    <a:pt x="445228" y="126257"/>
                    <a:pt x="334041" y="117897"/>
                  </a:cubicBezTo>
                  <a:cubicBezTo>
                    <a:pt x="211763" y="122441"/>
                    <a:pt x="92336" y="80291"/>
                    <a:pt x="0" y="0"/>
                  </a:cubicBezTo>
                  <a:lnTo>
                    <a:pt x="0" y="908591"/>
                  </a:lnTo>
                  <a:cubicBezTo>
                    <a:pt x="127" y="1146563"/>
                    <a:pt x="134588" y="1364074"/>
                    <a:pt x="347403" y="1470566"/>
                  </a:cubicBezTo>
                  <a:lnTo>
                    <a:pt x="628783" y="1611257"/>
                  </a:lnTo>
                  <a:lnTo>
                    <a:pt x="910163" y="1470566"/>
                  </a:lnTo>
                  <a:cubicBezTo>
                    <a:pt x="1122978" y="1364074"/>
                    <a:pt x="1257439" y="1146563"/>
                    <a:pt x="1257566" y="908591"/>
                  </a:cubicBezTo>
                  <a:lnTo>
                    <a:pt x="1257566" y="0"/>
                  </a:lnTo>
                  <a:cubicBezTo>
                    <a:pt x="1168011" y="84948"/>
                    <a:pt x="1046562" y="127813"/>
                    <a:pt x="923525" y="117897"/>
                  </a:cubicBezTo>
                  <a:close/>
                </a:path>
              </a:pathLst>
            </a:custGeom>
            <a:solidFill>
              <a:schemeClr val="accent2"/>
            </a:solidFill>
            <a:ln w="25400" cap="sq">
              <a:solidFill>
                <a:schemeClr val="accent2"/>
              </a:solidFill>
              <a:prstDash val="solid"/>
              <a:miter/>
            </a:ln>
          </p:spPr>
          <p:txBody>
            <a:bodyPr rtlCol="0" anchor="ctr"/>
            <a:lstStyle/>
            <a:p>
              <a:endParaRPr lang="en-US" sz="900" dirty="0"/>
            </a:p>
          </p:txBody>
        </p:sp>
        <p:sp>
          <p:nvSpPr>
            <p:cNvPr id="15" name="Freeform 14">
              <a:extLst>
                <a:ext uri="{FF2B5EF4-FFF2-40B4-BE49-F238E27FC236}">
                  <a16:creationId xmlns:a16="http://schemas.microsoft.com/office/drawing/2014/main" id="{3D8F4D9F-6097-7D43-A9EA-1B9EB4A4EE87}"/>
                </a:ext>
              </a:extLst>
            </p:cNvPr>
            <p:cNvSpPr/>
            <p:nvPr userDrawn="1"/>
          </p:nvSpPr>
          <p:spPr>
            <a:xfrm>
              <a:off x="1175338" y="5659982"/>
              <a:ext cx="380240" cy="1033620"/>
            </a:xfrm>
            <a:custGeom>
              <a:avLst/>
              <a:gdLst>
                <a:gd name="connsiteX0" fmla="*/ 255443 w 471587"/>
                <a:gd name="connsiteY0" fmla="*/ 58162 h 1281931"/>
                <a:gd name="connsiteX1" fmla="*/ 0 w 471587"/>
                <a:gd name="connsiteY1" fmla="*/ 0 h 1281931"/>
                <a:gd name="connsiteX2" fmla="*/ 0 w 471587"/>
                <a:gd name="connsiteY2" fmla="*/ 1281931 h 1281931"/>
                <a:gd name="connsiteX3" fmla="*/ 189421 w 471587"/>
                <a:gd name="connsiteY3" fmla="*/ 1187614 h 1281931"/>
                <a:gd name="connsiteX4" fmla="*/ 471587 w 471587"/>
                <a:gd name="connsiteY4" fmla="*/ 730960 h 1281931"/>
                <a:gd name="connsiteX5" fmla="*/ 471587 w 471587"/>
                <a:gd name="connsiteY5" fmla="*/ 29867 h 1281931"/>
                <a:gd name="connsiteX6" fmla="*/ 255443 w 471587"/>
                <a:gd name="connsiteY6" fmla="*/ 58162 h 128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587" h="1281931">
                  <a:moveTo>
                    <a:pt x="255443" y="58162"/>
                  </a:moveTo>
                  <a:cubicBezTo>
                    <a:pt x="166554" y="62782"/>
                    <a:pt x="78126" y="42648"/>
                    <a:pt x="0" y="0"/>
                  </a:cubicBezTo>
                  <a:lnTo>
                    <a:pt x="0" y="1281931"/>
                  </a:lnTo>
                  <a:lnTo>
                    <a:pt x="189421" y="1187614"/>
                  </a:lnTo>
                  <a:cubicBezTo>
                    <a:pt x="362569" y="1101337"/>
                    <a:pt x="471890" y="924413"/>
                    <a:pt x="471587" y="730960"/>
                  </a:cubicBezTo>
                  <a:lnTo>
                    <a:pt x="471587" y="29867"/>
                  </a:lnTo>
                  <a:cubicBezTo>
                    <a:pt x="401548" y="50945"/>
                    <a:pt x="328548" y="60501"/>
                    <a:pt x="255443" y="58162"/>
                  </a:cubicBezTo>
                  <a:close/>
                </a:path>
              </a:pathLst>
            </a:custGeom>
            <a:solidFill>
              <a:srgbClr val="FFFFFF"/>
            </a:solidFill>
            <a:ln w="78581" cap="flat">
              <a:noFill/>
              <a:prstDash val="solid"/>
              <a:miter/>
            </a:ln>
          </p:spPr>
          <p:txBody>
            <a:bodyPr rtlCol="0" anchor="ctr"/>
            <a:lstStyle/>
            <a:p>
              <a:endParaRPr lang="en-US" sz="900" dirty="0"/>
            </a:p>
          </p:txBody>
        </p:sp>
      </p:grpSp>
      <p:sp>
        <p:nvSpPr>
          <p:cNvPr id="17" name="TextBox 16">
            <a:extLst>
              <a:ext uri="{FF2B5EF4-FFF2-40B4-BE49-F238E27FC236}">
                <a16:creationId xmlns:a16="http://schemas.microsoft.com/office/drawing/2014/main" id="{7A8D1100-0DEA-C14A-BC52-4A0190B74FC3}"/>
              </a:ext>
            </a:extLst>
          </p:cNvPr>
          <p:cNvSpPr txBox="1"/>
          <p:nvPr userDrawn="1"/>
        </p:nvSpPr>
        <p:spPr>
          <a:xfrm>
            <a:off x="946983" y="2649284"/>
            <a:ext cx="3665136" cy="7796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t">
            <a:noAutofit/>
          </a:bodyPr>
          <a:lstStyle/>
          <a:p>
            <a:pPr marL="0" marR="0" indent="0" algn="l" defTabSz="1218925" rtl="0" fontAlgn="auto" latinLnBrk="0" hangingPunct="0">
              <a:lnSpc>
                <a:spcPct val="100000"/>
              </a:lnSpc>
              <a:spcBef>
                <a:spcPts val="0"/>
              </a:spcBef>
              <a:spcAft>
                <a:spcPts val="0"/>
              </a:spcAft>
              <a:buClrTx/>
              <a:buSzTx/>
              <a:buFontTx/>
              <a:buNone/>
              <a:tabLst/>
            </a:pPr>
            <a:r>
              <a:rPr lang="en-US" sz="1200" b="0" i="0" dirty="0">
                <a:solidFill>
                  <a:schemeClr val="tx2"/>
                </a:solidFill>
                <a:latin typeface="FS Albert Pro Light" panose="02000503040000020004" pitchFamily="2" charset="0"/>
                <a:ea typeface="Verdana" panose="020B0604030504040204" pitchFamily="34" charset="0"/>
                <a:cs typeface="Verdana" panose="020B0604030504040204" pitchFamily="34" charset="0"/>
              </a:rPr>
              <a:t>As an example, do not use this icon to represent </a:t>
            </a:r>
            <a:r>
              <a:rPr kumimoji="0" lang="en-US" sz="1200" b="1" i="0" u="none" strike="noStrike" cap="none" spc="0" normalizeH="0" baseline="0" dirty="0">
                <a:ln>
                  <a:noFill/>
                </a:ln>
                <a:solidFill>
                  <a:schemeClr val="tx2"/>
                </a:solidFill>
                <a:effectLst/>
                <a:uFillTx/>
                <a:latin typeface="FS Albert Pro" panose="02000503040000020004" pitchFamily="2" charset="0"/>
                <a:ea typeface="Verdana" panose="020B0604030504040204" pitchFamily="34" charset="0"/>
                <a:cs typeface="Verdana" panose="020B0604030504040204" pitchFamily="34" charset="0"/>
                <a:sym typeface="Helvetica Neue"/>
              </a:rPr>
              <a:t>security</a:t>
            </a:r>
            <a:r>
              <a:rPr lang="en-US" sz="1200" b="0" i="0" dirty="0">
                <a:solidFill>
                  <a:schemeClr val="tx2"/>
                </a:solidFill>
                <a:latin typeface="FS Albert Pro Light" panose="02000503040000020004" pitchFamily="2" charset="0"/>
                <a:ea typeface="Verdana" panose="020B0604030504040204" pitchFamily="34" charset="0"/>
                <a:cs typeface="Verdana" panose="020B0604030504040204" pitchFamily="34" charset="0"/>
              </a:rPr>
              <a:t> in one place in your communication and </a:t>
            </a:r>
            <a:r>
              <a:rPr lang="en-US" sz="1200" b="1" i="0" dirty="0">
                <a:solidFill>
                  <a:schemeClr val="tx2"/>
                </a:solidFill>
                <a:latin typeface="FS Albert Pro" panose="02000503040000020004" pitchFamily="2" charset="0"/>
                <a:ea typeface="Verdana" panose="020B0604030504040204" pitchFamily="34" charset="0"/>
                <a:cs typeface="Verdana" panose="020B0604030504040204" pitchFamily="34" charset="0"/>
              </a:rPr>
              <a:t>alerts</a:t>
            </a:r>
            <a:r>
              <a:rPr lang="en-US" sz="1200" b="0" i="0" dirty="0">
                <a:solidFill>
                  <a:schemeClr val="tx2"/>
                </a:solidFill>
                <a:latin typeface="FS Albert Pro Light" panose="02000503040000020004" pitchFamily="2" charset="0"/>
                <a:ea typeface="Verdana" panose="020B0604030504040204" pitchFamily="34" charset="0"/>
                <a:cs typeface="Verdana" panose="020B0604030504040204" pitchFamily="34" charset="0"/>
              </a:rPr>
              <a:t> in another.</a:t>
            </a:r>
          </a:p>
        </p:txBody>
      </p:sp>
      <p:sp>
        <p:nvSpPr>
          <p:cNvPr id="18" name="TextBox 17">
            <a:extLst>
              <a:ext uri="{FF2B5EF4-FFF2-40B4-BE49-F238E27FC236}">
                <a16:creationId xmlns:a16="http://schemas.microsoft.com/office/drawing/2014/main" id="{98B95C9F-7E2F-1741-908A-3F1A3430FC7F}"/>
              </a:ext>
            </a:extLst>
          </p:cNvPr>
          <p:cNvSpPr txBox="1"/>
          <p:nvPr userDrawn="1"/>
        </p:nvSpPr>
        <p:spPr>
          <a:xfrm>
            <a:off x="318332" y="3609602"/>
            <a:ext cx="4968792" cy="12425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t">
            <a:noAutofit/>
          </a:bodyPr>
          <a:lstStyle/>
          <a:p>
            <a:pPr marL="0" marR="0" indent="0" algn="l" defTabSz="1218925"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chemeClr val="tx2"/>
                </a:solidFill>
                <a:effectLst/>
                <a:uFillTx/>
                <a:latin typeface="FS Albert Pro" panose="02000503040000020004" pitchFamily="2" charset="0"/>
                <a:ea typeface="+mn-ea"/>
                <a:cs typeface="+mn-cs"/>
                <a:sym typeface="Helvetica Neue"/>
              </a:rPr>
              <a:t>Changing color</a:t>
            </a:r>
          </a:p>
          <a:p>
            <a:pPr marL="0" indent="0" algn="l">
              <a:buNone/>
            </a:pPr>
            <a:r>
              <a:rPr lang="en-US" sz="1200" b="0" i="0" dirty="0">
                <a:solidFill>
                  <a:schemeClr val="tx2"/>
                </a:solidFill>
                <a:latin typeface="FS Albert Pro Light" panose="02000503040000020004" pitchFamily="2" charset="0"/>
              </a:rPr>
              <a:t>Use bold icons to promote better readability and to help ensure that icons are clear and functional. Bold shapes are also easier to read at a glance and from a distance. This is especially important when conveying information quickly in a clinical setting. Bold icons are also well suited for digital interfaces and creating a clear contrast between interactive and static elements.</a:t>
            </a:r>
          </a:p>
          <a:p>
            <a:pPr marL="0" indent="0" algn="l">
              <a:buNone/>
            </a:pPr>
            <a:endParaRPr lang="en-US" sz="1200" b="0" i="0" dirty="0">
              <a:solidFill>
                <a:schemeClr val="tx2"/>
              </a:solidFill>
              <a:latin typeface="FS Albert Pro Light" panose="02000503040000020004" pitchFamily="2" charset="0"/>
            </a:endParaRPr>
          </a:p>
          <a:p>
            <a:pPr marL="0" indent="0" algn="l">
              <a:buNone/>
            </a:pPr>
            <a:endParaRPr lang="en-US" sz="1200" b="0" i="0" dirty="0">
              <a:solidFill>
                <a:schemeClr val="tx2"/>
              </a:solidFill>
              <a:latin typeface="FS Albert Pro Light" panose="02000503040000020004" pitchFamily="2" charset="0"/>
            </a:endParaRPr>
          </a:p>
        </p:txBody>
      </p:sp>
      <p:sp>
        <p:nvSpPr>
          <p:cNvPr id="19" name="Rectangle 18">
            <a:extLst>
              <a:ext uri="{FF2B5EF4-FFF2-40B4-BE49-F238E27FC236}">
                <a16:creationId xmlns:a16="http://schemas.microsoft.com/office/drawing/2014/main" id="{E5D877CD-1489-D249-BEC1-1F5B72A375BF}"/>
              </a:ext>
            </a:extLst>
          </p:cNvPr>
          <p:cNvSpPr/>
          <p:nvPr userDrawn="1"/>
        </p:nvSpPr>
        <p:spPr>
          <a:xfrm>
            <a:off x="378468" y="5717914"/>
            <a:ext cx="1107967" cy="784830"/>
          </a:xfrm>
          <a:prstGeom prst="rect">
            <a:avLst/>
          </a:prstGeom>
        </p:spPr>
        <p:txBody>
          <a:bodyPr wrap="square" lIns="0">
            <a:spAutoFit/>
          </a:bodyPr>
          <a:lstStyle/>
          <a:p>
            <a:pPr marL="0" marR="0" indent="0" algn="l" defTabSz="1218925" rtl="0" fontAlgn="auto" latinLnBrk="0" hangingPunct="0">
              <a:lnSpc>
                <a:spcPct val="100000"/>
              </a:lnSpc>
              <a:spcBef>
                <a:spcPts val="0"/>
              </a:spcBef>
              <a:spcAft>
                <a:spcPts val="0"/>
              </a:spcAft>
              <a:buClrTx/>
              <a:buSzTx/>
              <a:buFontTx/>
              <a:buNone/>
              <a:tabLst/>
            </a:pPr>
            <a:r>
              <a:rPr kumimoji="0" lang="en-US" sz="900" b="1" i="0" u="none" strike="noStrike" cap="none" spc="0" normalizeH="0" baseline="0" dirty="0">
                <a:ln>
                  <a:noFill/>
                </a:ln>
                <a:solidFill>
                  <a:schemeClr val="tx2"/>
                </a:solidFill>
                <a:effectLst/>
                <a:uFillTx/>
                <a:latin typeface="FS Albert Pro" panose="02000503040000020004" pitchFamily="2" charset="0"/>
                <a:ea typeface="Verdana" panose="020B0604030504040204" pitchFamily="34" charset="0"/>
                <a:cs typeface="Verdana" panose="020B0604030504040204" pitchFamily="34" charset="0"/>
                <a:sym typeface="Helvetica Neue"/>
              </a:rPr>
              <a:t>White backgrounds</a:t>
            </a:r>
          </a:p>
          <a:p>
            <a:pPr algn="l"/>
            <a:r>
              <a:rPr lang="en-US" sz="900" b="0" i="0" dirty="0">
                <a:solidFill>
                  <a:schemeClr val="tx2"/>
                </a:solidFill>
                <a:latin typeface="FS Albert Pro Light" panose="02000503040000020004" pitchFamily="2" charset="0"/>
                <a:ea typeface="Verdana" panose="020B0604030504040204" pitchFamily="34" charset="0"/>
                <a:cs typeface="Verdana" panose="020B0604030504040204" pitchFamily="34" charset="0"/>
              </a:rPr>
              <a:t>When icons are placed </a:t>
            </a:r>
            <a:br>
              <a:rPr lang="en-US" sz="900" b="0" i="0" dirty="0">
                <a:solidFill>
                  <a:schemeClr val="tx2"/>
                </a:solidFill>
                <a:latin typeface="FS Albert Pro Light" panose="02000503040000020004" pitchFamily="2" charset="0"/>
                <a:ea typeface="Verdana" panose="020B0604030504040204" pitchFamily="34" charset="0"/>
                <a:cs typeface="Verdana" panose="020B0604030504040204" pitchFamily="34" charset="0"/>
              </a:rPr>
            </a:br>
            <a:r>
              <a:rPr lang="en-US" sz="900" b="0" i="0" dirty="0">
                <a:solidFill>
                  <a:schemeClr val="tx2"/>
                </a:solidFill>
                <a:latin typeface="FS Albert Pro Light" panose="02000503040000020004" pitchFamily="2" charset="0"/>
                <a:ea typeface="Verdana" panose="020B0604030504040204" pitchFamily="34" charset="0"/>
                <a:cs typeface="Verdana" panose="020B0604030504040204" pitchFamily="34" charset="0"/>
              </a:rPr>
              <a:t>on white or light-colored backgrounds, icons can use up to two colors.</a:t>
            </a:r>
          </a:p>
        </p:txBody>
      </p:sp>
      <p:sp>
        <p:nvSpPr>
          <p:cNvPr id="20" name="Rectangle 19">
            <a:extLst>
              <a:ext uri="{FF2B5EF4-FFF2-40B4-BE49-F238E27FC236}">
                <a16:creationId xmlns:a16="http://schemas.microsoft.com/office/drawing/2014/main" id="{6A814B3B-C90D-ED49-8FC5-9A69F3F19D63}"/>
              </a:ext>
            </a:extLst>
          </p:cNvPr>
          <p:cNvSpPr/>
          <p:nvPr userDrawn="1"/>
        </p:nvSpPr>
        <p:spPr>
          <a:xfrm>
            <a:off x="2810512" y="5717914"/>
            <a:ext cx="877060" cy="784830"/>
          </a:xfrm>
          <a:prstGeom prst="rect">
            <a:avLst/>
          </a:prstGeom>
        </p:spPr>
        <p:txBody>
          <a:bodyPr wrap="square" lIns="0">
            <a:spAutoFit/>
          </a:bodyPr>
          <a:lstStyle/>
          <a:p>
            <a:pPr algn="l"/>
            <a:r>
              <a:rPr lang="en-US" sz="900" b="1" i="0" dirty="0">
                <a:solidFill>
                  <a:schemeClr val="tx2"/>
                </a:solidFill>
                <a:latin typeface="FS Albert Pro" panose="02000503040000020004" pitchFamily="2" charset="0"/>
                <a:ea typeface="Verdana" panose="020B0604030504040204" pitchFamily="34" charset="0"/>
                <a:cs typeface="Verdana" panose="020B0604030504040204" pitchFamily="34" charset="0"/>
              </a:rPr>
              <a:t>Skin tones</a:t>
            </a:r>
          </a:p>
          <a:p>
            <a:pPr algn="l"/>
            <a:r>
              <a:rPr lang="en-US" sz="900" b="0" i="0" dirty="0">
                <a:solidFill>
                  <a:schemeClr val="tx2"/>
                </a:solidFill>
                <a:latin typeface="FS Albert Pro Light" panose="02000503040000020004" pitchFamily="2" charset="0"/>
                <a:ea typeface="Verdana" panose="020B0604030504040204" pitchFamily="34" charset="0"/>
                <a:cs typeface="Verdana" panose="020B0604030504040204" pitchFamily="34" charset="0"/>
              </a:rPr>
              <a:t>If </a:t>
            </a:r>
            <a:r>
              <a:rPr lang="en-US" sz="900" b="0" i="0" dirty="0">
                <a:solidFill>
                  <a:schemeClr val="tx2"/>
                </a:solidFill>
                <a:latin typeface="FS Albert Pro Light" panose="02000503040000020004" pitchFamily="2" charset="0"/>
                <a:ea typeface="Verdana" panose="020B0604030504040204" pitchFamily="34" charset="0"/>
                <a:cs typeface="Verdana" panose="020B0604030504040204" pitchFamily="34" charset="0"/>
                <a:hlinkClick r:id="rId2"/>
              </a:rPr>
              <a:t>skin tones </a:t>
            </a:r>
            <a:r>
              <a:rPr lang="en-US" sz="900" b="0" i="0" dirty="0">
                <a:solidFill>
                  <a:schemeClr val="tx2"/>
                </a:solidFill>
                <a:latin typeface="FS Albert Pro Light" panose="02000503040000020004" pitchFamily="2" charset="0"/>
                <a:ea typeface="Verdana" panose="020B0604030504040204" pitchFamily="34" charset="0"/>
                <a:cs typeface="Verdana" panose="020B0604030504040204" pitchFamily="34" charset="0"/>
              </a:rPr>
              <a:t>are needed, please use the values shown in the Design System. </a:t>
            </a:r>
          </a:p>
        </p:txBody>
      </p:sp>
      <p:sp>
        <p:nvSpPr>
          <p:cNvPr id="21" name="Rectangle 20">
            <a:extLst>
              <a:ext uri="{FF2B5EF4-FFF2-40B4-BE49-F238E27FC236}">
                <a16:creationId xmlns:a16="http://schemas.microsoft.com/office/drawing/2014/main" id="{EC796DFD-7249-2C4A-8932-86673A450669}"/>
              </a:ext>
            </a:extLst>
          </p:cNvPr>
          <p:cNvSpPr/>
          <p:nvPr userDrawn="1"/>
        </p:nvSpPr>
        <p:spPr>
          <a:xfrm>
            <a:off x="3913361" y="5717914"/>
            <a:ext cx="1137562" cy="646331"/>
          </a:xfrm>
          <a:prstGeom prst="rect">
            <a:avLst/>
          </a:prstGeom>
        </p:spPr>
        <p:txBody>
          <a:bodyPr wrap="square" lIns="0">
            <a:spAutoFit/>
          </a:bodyPr>
          <a:lstStyle/>
          <a:p>
            <a:pPr algn="l"/>
            <a:r>
              <a:rPr kumimoji="0" lang="en-US" sz="900" b="1" i="0" u="none" strike="noStrike" cap="none" spc="0" normalizeH="0" baseline="0" dirty="0">
                <a:ln>
                  <a:noFill/>
                </a:ln>
                <a:solidFill>
                  <a:schemeClr val="tx2"/>
                </a:solidFill>
                <a:effectLst/>
                <a:uFillTx/>
                <a:latin typeface="FS Albert Pro" panose="02000503040000020004" pitchFamily="2" charset="0"/>
                <a:ea typeface="Verdana" panose="020B0604030504040204" pitchFamily="34" charset="0"/>
                <a:cs typeface="Verdana" panose="020B0604030504040204" pitchFamily="34" charset="0"/>
                <a:sym typeface="Helvetica Neue"/>
              </a:rPr>
              <a:t>Dark backgrounds</a:t>
            </a:r>
          </a:p>
          <a:p>
            <a:pPr algn="l"/>
            <a:r>
              <a:rPr lang="en-US" sz="900" b="0" i="0" dirty="0">
                <a:solidFill>
                  <a:schemeClr val="tx2"/>
                </a:solidFill>
                <a:latin typeface="FS Albert Pro Light" panose="02000503040000020004" pitchFamily="2" charset="0"/>
                <a:ea typeface="Verdana" panose="020B0604030504040204" pitchFamily="34" charset="0"/>
                <a:cs typeface="Verdana" panose="020B0604030504040204" pitchFamily="34" charset="0"/>
              </a:rPr>
              <a:t>On dark background colors or photographs, only use bold, solid white icons.</a:t>
            </a:r>
          </a:p>
        </p:txBody>
      </p:sp>
      <p:grpSp>
        <p:nvGrpSpPr>
          <p:cNvPr id="22" name="Group 21">
            <a:extLst>
              <a:ext uri="{FF2B5EF4-FFF2-40B4-BE49-F238E27FC236}">
                <a16:creationId xmlns:a16="http://schemas.microsoft.com/office/drawing/2014/main" id="{77ACBB08-F66B-614D-BFD2-20D8EE3A5AD7}"/>
              </a:ext>
            </a:extLst>
          </p:cNvPr>
          <p:cNvGrpSpPr/>
          <p:nvPr userDrawn="1"/>
        </p:nvGrpSpPr>
        <p:grpSpPr>
          <a:xfrm>
            <a:off x="1566151" y="5036479"/>
            <a:ext cx="666403" cy="575002"/>
            <a:chOff x="2664556" y="2809770"/>
            <a:chExt cx="1332806" cy="1150004"/>
          </a:xfrm>
          <a:solidFill>
            <a:schemeClr val="accent5"/>
          </a:solidFill>
        </p:grpSpPr>
        <p:sp>
          <p:nvSpPr>
            <p:cNvPr id="24" name="Freeform 23">
              <a:extLst>
                <a:ext uri="{FF2B5EF4-FFF2-40B4-BE49-F238E27FC236}">
                  <a16:creationId xmlns:a16="http://schemas.microsoft.com/office/drawing/2014/main" id="{5DD6E5B2-1791-E04E-AFFC-13146E0837A9}"/>
                </a:ext>
              </a:extLst>
            </p:cNvPr>
            <p:cNvSpPr/>
            <p:nvPr/>
          </p:nvSpPr>
          <p:spPr>
            <a:xfrm>
              <a:off x="2721439" y="2809770"/>
              <a:ext cx="1150004" cy="1150004"/>
            </a:xfrm>
            <a:custGeom>
              <a:avLst/>
              <a:gdLst>
                <a:gd name="connsiteX0" fmla="*/ 787003 w 1574006"/>
                <a:gd name="connsiteY0" fmla="*/ 1574006 h 1574006"/>
                <a:gd name="connsiteX1" fmla="*/ 1574006 w 1574006"/>
                <a:gd name="connsiteY1" fmla="*/ 524669 h 1574006"/>
                <a:gd name="connsiteX2" fmla="*/ 1136782 w 1574006"/>
                <a:gd name="connsiteY2" fmla="*/ 0 h 1574006"/>
                <a:gd name="connsiteX3" fmla="*/ 787003 w 1574006"/>
                <a:gd name="connsiteY3" fmla="*/ 262334 h 1574006"/>
                <a:gd name="connsiteX4" fmla="*/ 437224 w 1574006"/>
                <a:gd name="connsiteY4" fmla="*/ 0 h 1574006"/>
                <a:gd name="connsiteX5" fmla="*/ 0 w 1574006"/>
                <a:gd name="connsiteY5" fmla="*/ 524669 h 1574006"/>
                <a:gd name="connsiteX6" fmla="*/ 787003 w 1574006"/>
                <a:gd name="connsiteY6" fmla="*/ 1574006 h 157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4006" h="1574006">
                  <a:moveTo>
                    <a:pt x="787003" y="1574006"/>
                  </a:moveTo>
                  <a:cubicBezTo>
                    <a:pt x="961893" y="1311672"/>
                    <a:pt x="1574006" y="1049338"/>
                    <a:pt x="1574006" y="524669"/>
                  </a:cubicBezTo>
                  <a:cubicBezTo>
                    <a:pt x="1574006" y="262334"/>
                    <a:pt x="1399117" y="0"/>
                    <a:pt x="1136782" y="0"/>
                  </a:cubicBezTo>
                  <a:cubicBezTo>
                    <a:pt x="961893" y="0"/>
                    <a:pt x="830726" y="174890"/>
                    <a:pt x="787003" y="262334"/>
                  </a:cubicBezTo>
                  <a:cubicBezTo>
                    <a:pt x="743281" y="174890"/>
                    <a:pt x="612114" y="0"/>
                    <a:pt x="437224" y="0"/>
                  </a:cubicBezTo>
                  <a:cubicBezTo>
                    <a:pt x="174890" y="0"/>
                    <a:pt x="0" y="262334"/>
                    <a:pt x="0" y="524669"/>
                  </a:cubicBezTo>
                  <a:cubicBezTo>
                    <a:pt x="0" y="1049338"/>
                    <a:pt x="612114" y="1311672"/>
                    <a:pt x="787003" y="1574006"/>
                  </a:cubicBezTo>
                  <a:close/>
                </a:path>
              </a:pathLst>
            </a:custGeom>
            <a:grpFill/>
            <a:ln w="87313" cap="flat">
              <a:solidFill>
                <a:schemeClr val="accent5"/>
              </a:solidFill>
              <a:prstDash val="solid"/>
              <a:miter/>
            </a:ln>
          </p:spPr>
          <p:txBody>
            <a:bodyPr rtlCol="0" anchor="ctr"/>
            <a:lstStyle/>
            <a:p>
              <a:endParaRPr lang="en-US" sz="900" dirty="0"/>
            </a:p>
          </p:txBody>
        </p:sp>
        <p:sp>
          <p:nvSpPr>
            <p:cNvPr id="25" name="Freeform 24">
              <a:extLst>
                <a:ext uri="{FF2B5EF4-FFF2-40B4-BE49-F238E27FC236}">
                  <a16:creationId xmlns:a16="http://schemas.microsoft.com/office/drawing/2014/main" id="{3E4582A5-6509-8940-896A-6487318934F2}"/>
                </a:ext>
              </a:extLst>
            </p:cNvPr>
            <p:cNvSpPr/>
            <p:nvPr/>
          </p:nvSpPr>
          <p:spPr>
            <a:xfrm>
              <a:off x="2664556" y="3168188"/>
              <a:ext cx="1332806" cy="351390"/>
            </a:xfrm>
            <a:custGeom>
              <a:avLst/>
              <a:gdLst>
                <a:gd name="connsiteX0" fmla="*/ 0 w 1661451"/>
                <a:gd name="connsiteY0" fmla="*/ 252715 h 480946"/>
                <a:gd name="connsiteX1" fmla="*/ 349779 w 1661451"/>
                <a:gd name="connsiteY1" fmla="*/ 252715 h 480946"/>
                <a:gd name="connsiteX2" fmla="*/ 480946 w 1661451"/>
                <a:gd name="connsiteY2" fmla="*/ 437224 h 480946"/>
                <a:gd name="connsiteX3" fmla="*/ 655836 w 1661451"/>
                <a:gd name="connsiteY3" fmla="*/ 87445 h 480946"/>
                <a:gd name="connsiteX4" fmla="*/ 830726 w 1661451"/>
                <a:gd name="connsiteY4" fmla="*/ 480946 h 480946"/>
                <a:gd name="connsiteX5" fmla="*/ 1005615 w 1661451"/>
                <a:gd name="connsiteY5" fmla="*/ 0 h 480946"/>
                <a:gd name="connsiteX6" fmla="*/ 1180505 w 1661451"/>
                <a:gd name="connsiteY6" fmla="*/ 437224 h 480946"/>
                <a:gd name="connsiteX7" fmla="*/ 1311672 w 1661451"/>
                <a:gd name="connsiteY7" fmla="*/ 252715 h 480946"/>
                <a:gd name="connsiteX8" fmla="*/ 1661451 w 1661451"/>
                <a:gd name="connsiteY8" fmla="*/ 252715 h 48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1451" h="480946">
                  <a:moveTo>
                    <a:pt x="0" y="252715"/>
                  </a:moveTo>
                  <a:lnTo>
                    <a:pt x="349779" y="252715"/>
                  </a:lnTo>
                  <a:lnTo>
                    <a:pt x="480946" y="437224"/>
                  </a:lnTo>
                  <a:lnTo>
                    <a:pt x="655836" y="87445"/>
                  </a:lnTo>
                  <a:lnTo>
                    <a:pt x="830726" y="480946"/>
                  </a:lnTo>
                  <a:lnTo>
                    <a:pt x="1005615" y="0"/>
                  </a:lnTo>
                  <a:lnTo>
                    <a:pt x="1180505" y="437224"/>
                  </a:lnTo>
                  <a:lnTo>
                    <a:pt x="1311672" y="252715"/>
                  </a:lnTo>
                  <a:lnTo>
                    <a:pt x="1661451" y="252715"/>
                  </a:lnTo>
                </a:path>
              </a:pathLst>
            </a:custGeom>
            <a:grpFill/>
            <a:ln w="152400" cap="flat">
              <a:solidFill>
                <a:srgbClr val="FFFFFF"/>
              </a:solidFill>
              <a:prstDash val="solid"/>
              <a:miter/>
            </a:ln>
          </p:spPr>
          <p:txBody>
            <a:bodyPr rtlCol="0" anchor="ctr"/>
            <a:lstStyle/>
            <a:p>
              <a:endParaRPr lang="en-US" sz="900" dirty="0"/>
            </a:p>
          </p:txBody>
        </p:sp>
      </p:grpSp>
      <p:sp>
        <p:nvSpPr>
          <p:cNvPr id="26" name="Rectangle 25">
            <a:extLst>
              <a:ext uri="{FF2B5EF4-FFF2-40B4-BE49-F238E27FC236}">
                <a16:creationId xmlns:a16="http://schemas.microsoft.com/office/drawing/2014/main" id="{D9F00C46-955F-AA4B-AC8F-1F2EE99700F7}"/>
              </a:ext>
            </a:extLst>
          </p:cNvPr>
          <p:cNvSpPr/>
          <p:nvPr userDrawn="1"/>
        </p:nvSpPr>
        <p:spPr>
          <a:xfrm>
            <a:off x="1630894" y="5717914"/>
            <a:ext cx="1052557" cy="923330"/>
          </a:xfrm>
          <a:prstGeom prst="rect">
            <a:avLst/>
          </a:prstGeom>
        </p:spPr>
        <p:txBody>
          <a:bodyPr wrap="square" lIns="0">
            <a:spAutoFit/>
          </a:bodyPr>
          <a:lstStyle/>
          <a:p>
            <a:pPr algn="l"/>
            <a:r>
              <a:rPr kumimoji="0" lang="en-US" sz="900" b="1" i="0" u="none" strike="noStrike" cap="none" spc="0" normalizeH="0" baseline="0" dirty="0">
                <a:ln>
                  <a:noFill/>
                </a:ln>
                <a:solidFill>
                  <a:schemeClr val="tx2"/>
                </a:solidFill>
                <a:effectLst/>
                <a:uFillTx/>
                <a:latin typeface="FS Albert Pro" panose="02000503040000020004" pitchFamily="2" charset="0"/>
                <a:ea typeface="Verdana" panose="020B0604030504040204" pitchFamily="34" charset="0"/>
                <a:cs typeface="Verdana" panose="020B0604030504040204" pitchFamily="34" charset="0"/>
                <a:sym typeface="Helvetica Neue"/>
              </a:rPr>
              <a:t>Bold icons</a:t>
            </a:r>
          </a:p>
          <a:p>
            <a:pPr algn="l"/>
            <a:r>
              <a:rPr lang="en-US" sz="900" b="0" i="0" dirty="0">
                <a:solidFill>
                  <a:schemeClr val="tx2"/>
                </a:solidFill>
                <a:latin typeface="FS Albert Pro Light" panose="02000503040000020004" pitchFamily="2" charset="0"/>
                <a:ea typeface="Verdana" panose="020B0604030504040204" pitchFamily="34" charset="0"/>
                <a:cs typeface="Verdana" panose="020B0604030504040204" pitchFamily="34" charset="0"/>
              </a:rPr>
              <a:t>For solid icons, use only one color for the icon background. Keep all foreground elements white for accessibility.</a:t>
            </a:r>
          </a:p>
        </p:txBody>
      </p:sp>
      <p:grpSp>
        <p:nvGrpSpPr>
          <p:cNvPr id="29" name="Group 28">
            <a:extLst>
              <a:ext uri="{FF2B5EF4-FFF2-40B4-BE49-F238E27FC236}">
                <a16:creationId xmlns:a16="http://schemas.microsoft.com/office/drawing/2014/main" id="{DB140863-0951-2843-BAB9-FD9201DDEB1E}"/>
              </a:ext>
            </a:extLst>
          </p:cNvPr>
          <p:cNvGrpSpPr/>
          <p:nvPr userDrawn="1"/>
        </p:nvGrpSpPr>
        <p:grpSpPr>
          <a:xfrm>
            <a:off x="325476" y="5050388"/>
            <a:ext cx="767428" cy="639255"/>
            <a:chOff x="447185" y="2837587"/>
            <a:chExt cx="1534855" cy="1278509"/>
          </a:xfrm>
        </p:grpSpPr>
        <p:sp>
          <p:nvSpPr>
            <p:cNvPr id="30" name="Freeform 29">
              <a:extLst>
                <a:ext uri="{FF2B5EF4-FFF2-40B4-BE49-F238E27FC236}">
                  <a16:creationId xmlns:a16="http://schemas.microsoft.com/office/drawing/2014/main" id="{417B0F89-F0FA-FF46-A661-6ACE9A9FA790}"/>
                </a:ext>
              </a:extLst>
            </p:cNvPr>
            <p:cNvSpPr/>
            <p:nvPr/>
          </p:nvSpPr>
          <p:spPr>
            <a:xfrm>
              <a:off x="1251157" y="3348669"/>
              <a:ext cx="73088" cy="767427"/>
            </a:xfrm>
            <a:custGeom>
              <a:avLst/>
              <a:gdLst>
                <a:gd name="connsiteX0" fmla="*/ 0 w 73088"/>
                <a:gd name="connsiteY0" fmla="*/ 0 h 767427"/>
                <a:gd name="connsiteX1" fmla="*/ 0 w 73088"/>
                <a:gd name="connsiteY1" fmla="*/ 767428 h 767427"/>
              </a:gdLst>
              <a:ahLst/>
              <a:cxnLst>
                <a:cxn ang="0">
                  <a:pos x="connsiteX0" y="connsiteY0"/>
                </a:cxn>
                <a:cxn ang="0">
                  <a:pos x="connsiteX1" y="connsiteY1"/>
                </a:cxn>
              </a:cxnLst>
              <a:rect l="l" t="t" r="r" b="b"/>
              <a:pathLst>
                <a:path w="73088" h="767427">
                  <a:moveTo>
                    <a:pt x="0" y="0"/>
                  </a:moveTo>
                  <a:lnTo>
                    <a:pt x="0" y="767428"/>
                  </a:lnTo>
                </a:path>
              </a:pathLst>
            </a:custGeom>
            <a:ln w="76200" cap="flat">
              <a:solidFill>
                <a:schemeClr val="accent5"/>
              </a:solidFill>
              <a:prstDash val="solid"/>
              <a:miter/>
            </a:ln>
          </p:spPr>
          <p:txBody>
            <a:bodyPr rtlCol="0" anchor="ctr"/>
            <a:lstStyle/>
            <a:p>
              <a:endParaRPr lang="en-US" sz="900" dirty="0"/>
            </a:p>
          </p:txBody>
        </p:sp>
        <p:sp>
          <p:nvSpPr>
            <p:cNvPr id="31" name="Freeform 30">
              <a:extLst>
                <a:ext uri="{FF2B5EF4-FFF2-40B4-BE49-F238E27FC236}">
                  <a16:creationId xmlns:a16="http://schemas.microsoft.com/office/drawing/2014/main" id="{1D93CF9E-4721-F446-A4F4-63E502EB8430}"/>
                </a:ext>
              </a:extLst>
            </p:cNvPr>
            <p:cNvSpPr/>
            <p:nvPr/>
          </p:nvSpPr>
          <p:spPr>
            <a:xfrm>
              <a:off x="1031892" y="3348669"/>
              <a:ext cx="438530" cy="219265"/>
            </a:xfrm>
            <a:custGeom>
              <a:avLst/>
              <a:gdLst>
                <a:gd name="connsiteX0" fmla="*/ 0 w 438530"/>
                <a:gd name="connsiteY0" fmla="*/ 219265 h 219265"/>
                <a:gd name="connsiteX1" fmla="*/ 219265 w 438530"/>
                <a:gd name="connsiteY1" fmla="*/ 0 h 219265"/>
                <a:gd name="connsiteX2" fmla="*/ 438530 w 438530"/>
                <a:gd name="connsiteY2" fmla="*/ 219265 h 219265"/>
              </a:gdLst>
              <a:ahLst/>
              <a:cxnLst>
                <a:cxn ang="0">
                  <a:pos x="connsiteX0" y="connsiteY0"/>
                </a:cxn>
                <a:cxn ang="0">
                  <a:pos x="connsiteX1" y="connsiteY1"/>
                </a:cxn>
                <a:cxn ang="0">
                  <a:pos x="connsiteX2" y="connsiteY2"/>
                </a:cxn>
              </a:cxnLst>
              <a:rect l="l" t="t" r="r" b="b"/>
              <a:pathLst>
                <a:path w="438530" h="219265">
                  <a:moveTo>
                    <a:pt x="0" y="219265"/>
                  </a:moveTo>
                  <a:lnTo>
                    <a:pt x="219265" y="0"/>
                  </a:lnTo>
                  <a:lnTo>
                    <a:pt x="438530" y="219265"/>
                  </a:lnTo>
                </a:path>
              </a:pathLst>
            </a:custGeom>
            <a:noFill/>
            <a:ln w="76200" cap="sq">
              <a:solidFill>
                <a:schemeClr val="accent5"/>
              </a:solidFill>
              <a:prstDash val="solid"/>
              <a:miter/>
            </a:ln>
          </p:spPr>
          <p:txBody>
            <a:bodyPr rtlCol="0" anchor="ctr"/>
            <a:lstStyle/>
            <a:p>
              <a:endParaRPr lang="en-US" sz="900" dirty="0"/>
            </a:p>
          </p:txBody>
        </p:sp>
        <p:sp>
          <p:nvSpPr>
            <p:cNvPr id="32" name="Freeform 31">
              <a:extLst>
                <a:ext uri="{FF2B5EF4-FFF2-40B4-BE49-F238E27FC236}">
                  <a16:creationId xmlns:a16="http://schemas.microsoft.com/office/drawing/2014/main" id="{C0EF99F5-F3B3-504C-B9F0-733E6CD90F52}"/>
                </a:ext>
              </a:extLst>
            </p:cNvPr>
            <p:cNvSpPr/>
            <p:nvPr/>
          </p:nvSpPr>
          <p:spPr>
            <a:xfrm>
              <a:off x="447185" y="2837587"/>
              <a:ext cx="1534855" cy="949612"/>
            </a:xfrm>
            <a:custGeom>
              <a:avLst/>
              <a:gdLst>
                <a:gd name="connsiteX0" fmla="*/ 1023237 w 1534855"/>
                <a:gd name="connsiteY0" fmla="*/ 949613 h 949612"/>
                <a:gd name="connsiteX1" fmla="*/ 1205958 w 1534855"/>
                <a:gd name="connsiteY1" fmla="*/ 949613 h 949612"/>
                <a:gd name="connsiteX2" fmla="*/ 1534856 w 1534855"/>
                <a:gd name="connsiteY2" fmla="*/ 620715 h 949612"/>
                <a:gd name="connsiteX3" fmla="*/ 1205958 w 1534855"/>
                <a:gd name="connsiteY3" fmla="*/ 291817 h 949612"/>
                <a:gd name="connsiteX4" fmla="*/ 584323 w 1534855"/>
                <a:gd name="connsiteY4" fmla="*/ 36943 h 949612"/>
                <a:gd name="connsiteX5" fmla="*/ 293815 w 1534855"/>
                <a:gd name="connsiteY5" fmla="*/ 441648 h 949612"/>
                <a:gd name="connsiteX6" fmla="*/ 255809 w 1534855"/>
                <a:gd name="connsiteY6" fmla="*/ 437994 h 949612"/>
                <a:gd name="connsiteX7" fmla="*/ 0 w 1534855"/>
                <a:gd name="connsiteY7" fmla="*/ 693803 h 949612"/>
                <a:gd name="connsiteX8" fmla="*/ 255809 w 1534855"/>
                <a:gd name="connsiteY8" fmla="*/ 949613 h 949612"/>
                <a:gd name="connsiteX9" fmla="*/ 584707 w 1534855"/>
                <a:gd name="connsiteY9" fmla="*/ 949613 h 94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4855" h="949612">
                  <a:moveTo>
                    <a:pt x="1023237" y="949613"/>
                  </a:moveTo>
                  <a:lnTo>
                    <a:pt x="1205958" y="949613"/>
                  </a:lnTo>
                  <a:cubicBezTo>
                    <a:pt x="1387605" y="949613"/>
                    <a:pt x="1534856" y="802362"/>
                    <a:pt x="1534856" y="620715"/>
                  </a:cubicBezTo>
                  <a:cubicBezTo>
                    <a:pt x="1534856" y="439070"/>
                    <a:pt x="1387605" y="291817"/>
                    <a:pt x="1205958" y="291817"/>
                  </a:cubicBezTo>
                  <a:cubicBezTo>
                    <a:pt x="1104680" y="49776"/>
                    <a:pt x="826366" y="-64335"/>
                    <a:pt x="584323" y="36943"/>
                  </a:cubicBezTo>
                  <a:cubicBezTo>
                    <a:pt x="418849" y="106184"/>
                    <a:pt x="306483" y="262721"/>
                    <a:pt x="293815" y="441648"/>
                  </a:cubicBezTo>
                  <a:cubicBezTo>
                    <a:pt x="281231" y="439671"/>
                    <a:pt x="268540" y="438452"/>
                    <a:pt x="255809" y="437994"/>
                  </a:cubicBezTo>
                  <a:cubicBezTo>
                    <a:pt x="114529" y="437994"/>
                    <a:pt x="0" y="552524"/>
                    <a:pt x="0" y="693803"/>
                  </a:cubicBezTo>
                  <a:cubicBezTo>
                    <a:pt x="0" y="835083"/>
                    <a:pt x="114529" y="949613"/>
                    <a:pt x="255809" y="949613"/>
                  </a:cubicBezTo>
                  <a:lnTo>
                    <a:pt x="584707" y="949613"/>
                  </a:lnTo>
                </a:path>
              </a:pathLst>
            </a:custGeom>
            <a:noFill/>
            <a:ln w="76200" cap="sq">
              <a:solidFill>
                <a:schemeClr val="accent2"/>
              </a:solidFill>
              <a:prstDash val="solid"/>
              <a:miter/>
            </a:ln>
          </p:spPr>
          <p:txBody>
            <a:bodyPr rtlCol="0" anchor="ctr"/>
            <a:lstStyle/>
            <a:p>
              <a:endParaRPr lang="en-US" sz="900" dirty="0"/>
            </a:p>
          </p:txBody>
        </p:sp>
      </p:grpSp>
      <p:grpSp>
        <p:nvGrpSpPr>
          <p:cNvPr id="33" name="Group 32">
            <a:extLst>
              <a:ext uri="{FF2B5EF4-FFF2-40B4-BE49-F238E27FC236}">
                <a16:creationId xmlns:a16="http://schemas.microsoft.com/office/drawing/2014/main" id="{62FE4052-EC7A-5B42-8101-C786BD3D4036}"/>
              </a:ext>
            </a:extLst>
          </p:cNvPr>
          <p:cNvGrpSpPr/>
          <p:nvPr userDrawn="1"/>
        </p:nvGrpSpPr>
        <p:grpSpPr>
          <a:xfrm>
            <a:off x="3937052" y="5019260"/>
            <a:ext cx="675067" cy="675067"/>
            <a:chOff x="6981129" y="2783644"/>
            <a:chExt cx="1350134" cy="1350134"/>
          </a:xfrm>
        </p:grpSpPr>
        <p:sp>
          <p:nvSpPr>
            <p:cNvPr id="34" name="Oval 33">
              <a:extLst>
                <a:ext uri="{FF2B5EF4-FFF2-40B4-BE49-F238E27FC236}">
                  <a16:creationId xmlns:a16="http://schemas.microsoft.com/office/drawing/2014/main" id="{07D14330-5A0C-3B49-B303-2F643B6D994A}"/>
                </a:ext>
              </a:extLst>
            </p:cNvPr>
            <p:cNvSpPr/>
            <p:nvPr/>
          </p:nvSpPr>
          <p:spPr>
            <a:xfrm>
              <a:off x="6981129" y="2783644"/>
              <a:ext cx="1350134" cy="135013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pic>
          <p:nvPicPr>
            <p:cNvPr id="35" name="Graphic 34">
              <a:extLst>
                <a:ext uri="{FF2B5EF4-FFF2-40B4-BE49-F238E27FC236}">
                  <a16:creationId xmlns:a16="http://schemas.microsoft.com/office/drawing/2014/main" id="{5CFC6AE0-DD62-FB4F-AD48-227D38B28E1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168690" y="2959122"/>
              <a:ext cx="1000651" cy="1000651"/>
            </a:xfrm>
            <a:prstGeom prst="rect">
              <a:avLst/>
            </a:prstGeom>
          </p:spPr>
        </p:pic>
      </p:grpSp>
      <p:grpSp>
        <p:nvGrpSpPr>
          <p:cNvPr id="36" name="Graphic 33">
            <a:extLst>
              <a:ext uri="{FF2B5EF4-FFF2-40B4-BE49-F238E27FC236}">
                <a16:creationId xmlns:a16="http://schemas.microsoft.com/office/drawing/2014/main" id="{F5B9D6EB-3CEB-B049-9554-B048F271B2D6}"/>
              </a:ext>
            </a:extLst>
          </p:cNvPr>
          <p:cNvGrpSpPr/>
          <p:nvPr userDrawn="1"/>
        </p:nvGrpSpPr>
        <p:grpSpPr>
          <a:xfrm>
            <a:off x="2782175" y="4969352"/>
            <a:ext cx="641022" cy="727605"/>
            <a:chOff x="4750412" y="3064958"/>
            <a:chExt cx="1432710" cy="1626223"/>
          </a:xfrm>
          <a:solidFill>
            <a:srgbClr val="000000"/>
          </a:solidFill>
        </p:grpSpPr>
        <p:sp>
          <p:nvSpPr>
            <p:cNvPr id="38" name="Freeform 37">
              <a:extLst>
                <a:ext uri="{FF2B5EF4-FFF2-40B4-BE49-F238E27FC236}">
                  <a16:creationId xmlns:a16="http://schemas.microsoft.com/office/drawing/2014/main" id="{38649173-C521-A441-A90D-4127BB616E5F}"/>
                </a:ext>
              </a:extLst>
            </p:cNvPr>
            <p:cNvSpPr/>
            <p:nvPr/>
          </p:nvSpPr>
          <p:spPr>
            <a:xfrm>
              <a:off x="5466768" y="4122002"/>
              <a:ext cx="716354" cy="569179"/>
            </a:xfrm>
            <a:custGeom>
              <a:avLst/>
              <a:gdLst>
                <a:gd name="connsiteX0" fmla="*/ 643173 w 716353"/>
                <a:gd name="connsiteY0" fmla="*/ 349639 h 569179"/>
                <a:gd name="connsiteX1" fmla="*/ 384603 w 716353"/>
                <a:gd name="connsiteY1" fmla="*/ 75620 h 569179"/>
                <a:gd name="connsiteX2" fmla="*/ 325246 w 716353"/>
                <a:gd name="connsiteY2" fmla="*/ 52039 h 569179"/>
                <a:gd name="connsiteX3" fmla="*/ 325246 w 716353"/>
                <a:gd name="connsiteY3" fmla="*/ 96761 h 569179"/>
                <a:gd name="connsiteX4" fmla="*/ 376472 w 716353"/>
                <a:gd name="connsiteY4" fmla="*/ 121967 h 569179"/>
                <a:gd name="connsiteX5" fmla="*/ 487869 w 716353"/>
                <a:gd name="connsiteY5" fmla="*/ 304105 h 569179"/>
                <a:gd name="connsiteX6" fmla="*/ 487869 w 716353"/>
                <a:gd name="connsiteY6" fmla="*/ 487869 h 569179"/>
                <a:gd name="connsiteX7" fmla="*/ 365901 w 716353"/>
                <a:gd name="connsiteY7" fmla="*/ 487869 h 569179"/>
                <a:gd name="connsiteX8" fmla="*/ 365901 w 716353"/>
                <a:gd name="connsiteY8" fmla="*/ 406557 h 569179"/>
                <a:gd name="connsiteX9" fmla="*/ 406557 w 716353"/>
                <a:gd name="connsiteY9" fmla="*/ 406557 h 569179"/>
                <a:gd name="connsiteX10" fmla="*/ 406557 w 716353"/>
                <a:gd name="connsiteY10" fmla="*/ 304105 h 569179"/>
                <a:gd name="connsiteX11" fmla="*/ 339069 w 716353"/>
                <a:gd name="connsiteY11" fmla="*/ 194334 h 569179"/>
                <a:gd name="connsiteX12" fmla="*/ 284590 w 716353"/>
                <a:gd name="connsiteY12" fmla="*/ 167501 h 569179"/>
                <a:gd name="connsiteX13" fmla="*/ 230111 w 716353"/>
                <a:gd name="connsiteY13" fmla="*/ 194334 h 569179"/>
                <a:gd name="connsiteX14" fmla="*/ 162623 w 716353"/>
                <a:gd name="connsiteY14" fmla="*/ 304105 h 569179"/>
                <a:gd name="connsiteX15" fmla="*/ 162623 w 716353"/>
                <a:gd name="connsiteY15" fmla="*/ 406557 h 569179"/>
                <a:gd name="connsiteX16" fmla="*/ 203279 w 716353"/>
                <a:gd name="connsiteY16" fmla="*/ 406557 h 569179"/>
                <a:gd name="connsiteX17" fmla="*/ 203279 w 716353"/>
                <a:gd name="connsiteY17" fmla="*/ 487869 h 569179"/>
                <a:gd name="connsiteX18" fmla="*/ 81311 w 716353"/>
                <a:gd name="connsiteY18" fmla="*/ 487869 h 569179"/>
                <a:gd name="connsiteX19" fmla="*/ 81311 w 716353"/>
                <a:gd name="connsiteY19" fmla="*/ 304105 h 569179"/>
                <a:gd name="connsiteX20" fmla="*/ 193521 w 716353"/>
                <a:gd name="connsiteY20" fmla="*/ 121967 h 569179"/>
                <a:gd name="connsiteX21" fmla="*/ 243121 w 716353"/>
                <a:gd name="connsiteY21" fmla="*/ 96761 h 569179"/>
                <a:gd name="connsiteX22" fmla="*/ 243121 w 716353"/>
                <a:gd name="connsiteY22" fmla="*/ 19515 h 569179"/>
                <a:gd name="connsiteX23" fmla="*/ 197587 w 716353"/>
                <a:gd name="connsiteY23" fmla="*/ 0 h 569179"/>
                <a:gd name="connsiteX24" fmla="*/ 189456 w 716353"/>
                <a:gd name="connsiteY24" fmla="*/ 7318 h 569179"/>
                <a:gd name="connsiteX25" fmla="*/ 0 w 716353"/>
                <a:gd name="connsiteY25" fmla="*/ 81311 h 569179"/>
                <a:gd name="connsiteX26" fmla="*/ 0 w 716353"/>
                <a:gd name="connsiteY26" fmla="*/ 569180 h 569179"/>
                <a:gd name="connsiteX27" fmla="*/ 716354 w 716353"/>
                <a:gd name="connsiteY27" fmla="*/ 569180 h 56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16353" h="569179">
                  <a:moveTo>
                    <a:pt x="643173" y="349639"/>
                  </a:moveTo>
                  <a:cubicBezTo>
                    <a:pt x="601542" y="224680"/>
                    <a:pt x="506936" y="124423"/>
                    <a:pt x="384603" y="75620"/>
                  </a:cubicBezTo>
                  <a:lnTo>
                    <a:pt x="325246" y="52039"/>
                  </a:lnTo>
                  <a:lnTo>
                    <a:pt x="325246" y="96761"/>
                  </a:lnTo>
                  <a:lnTo>
                    <a:pt x="376472" y="121967"/>
                  </a:lnTo>
                  <a:cubicBezTo>
                    <a:pt x="445196" y="156581"/>
                    <a:pt x="488364" y="227160"/>
                    <a:pt x="487869" y="304105"/>
                  </a:cubicBezTo>
                  <a:lnTo>
                    <a:pt x="487869" y="487869"/>
                  </a:lnTo>
                  <a:lnTo>
                    <a:pt x="365901" y="487869"/>
                  </a:lnTo>
                  <a:lnTo>
                    <a:pt x="365901" y="406557"/>
                  </a:lnTo>
                  <a:lnTo>
                    <a:pt x="406557" y="406557"/>
                  </a:lnTo>
                  <a:lnTo>
                    <a:pt x="406557" y="304105"/>
                  </a:lnTo>
                  <a:cubicBezTo>
                    <a:pt x="406801" y="257643"/>
                    <a:pt x="380635" y="215085"/>
                    <a:pt x="339069" y="194334"/>
                  </a:cubicBezTo>
                  <a:lnTo>
                    <a:pt x="284590" y="167501"/>
                  </a:lnTo>
                  <a:lnTo>
                    <a:pt x="230111" y="194334"/>
                  </a:lnTo>
                  <a:cubicBezTo>
                    <a:pt x="188545" y="215085"/>
                    <a:pt x="162379" y="257643"/>
                    <a:pt x="162623" y="304105"/>
                  </a:cubicBezTo>
                  <a:lnTo>
                    <a:pt x="162623" y="406557"/>
                  </a:lnTo>
                  <a:lnTo>
                    <a:pt x="203279" y="406557"/>
                  </a:lnTo>
                  <a:lnTo>
                    <a:pt x="203279" y="487869"/>
                  </a:lnTo>
                  <a:lnTo>
                    <a:pt x="81311" y="487869"/>
                  </a:lnTo>
                  <a:lnTo>
                    <a:pt x="81311" y="304105"/>
                  </a:lnTo>
                  <a:cubicBezTo>
                    <a:pt x="80970" y="226973"/>
                    <a:pt x="124480" y="156354"/>
                    <a:pt x="193521" y="121967"/>
                  </a:cubicBezTo>
                  <a:lnTo>
                    <a:pt x="243121" y="96761"/>
                  </a:lnTo>
                  <a:lnTo>
                    <a:pt x="243121" y="19515"/>
                  </a:lnTo>
                  <a:lnTo>
                    <a:pt x="197587" y="0"/>
                  </a:lnTo>
                  <a:lnTo>
                    <a:pt x="189456" y="7318"/>
                  </a:lnTo>
                  <a:cubicBezTo>
                    <a:pt x="137489" y="54349"/>
                    <a:pt x="70082" y="80677"/>
                    <a:pt x="0" y="81311"/>
                  </a:cubicBezTo>
                  <a:lnTo>
                    <a:pt x="0" y="569180"/>
                  </a:lnTo>
                  <a:lnTo>
                    <a:pt x="716354" y="569180"/>
                  </a:lnTo>
                  <a:close/>
                </a:path>
              </a:pathLst>
            </a:custGeom>
            <a:solidFill>
              <a:schemeClr val="accent3"/>
            </a:solidFill>
            <a:ln w="80963" cap="flat">
              <a:noFill/>
              <a:prstDash val="solid"/>
              <a:miter/>
            </a:ln>
          </p:spPr>
          <p:txBody>
            <a:bodyPr rtlCol="0" anchor="ctr"/>
            <a:lstStyle/>
            <a:p>
              <a:endParaRPr lang="en-US" sz="900" dirty="0"/>
            </a:p>
          </p:txBody>
        </p:sp>
        <p:sp>
          <p:nvSpPr>
            <p:cNvPr id="39" name="Freeform 38">
              <a:extLst>
                <a:ext uri="{FF2B5EF4-FFF2-40B4-BE49-F238E27FC236}">
                  <a16:creationId xmlns:a16="http://schemas.microsoft.com/office/drawing/2014/main" id="{FF97DE07-9321-8144-B6DF-F1A82B4078C2}"/>
                </a:ext>
              </a:extLst>
            </p:cNvPr>
            <p:cNvSpPr/>
            <p:nvPr/>
          </p:nvSpPr>
          <p:spPr>
            <a:xfrm>
              <a:off x="4750412" y="4122002"/>
              <a:ext cx="635044" cy="569179"/>
            </a:xfrm>
            <a:custGeom>
              <a:avLst/>
              <a:gdLst>
                <a:gd name="connsiteX0" fmla="*/ 518767 w 635042"/>
                <a:gd name="connsiteY0" fmla="*/ 0 h 569179"/>
                <a:gd name="connsiteX1" fmla="*/ 472419 w 635042"/>
                <a:gd name="connsiteY1" fmla="*/ 19515 h 569179"/>
                <a:gd name="connsiteX2" fmla="*/ 472419 w 635042"/>
                <a:gd name="connsiteY2" fmla="*/ 168315 h 569179"/>
                <a:gd name="connsiteX3" fmla="*/ 589223 w 635042"/>
                <a:gd name="connsiteY3" fmla="*/ 366430 h 569179"/>
                <a:gd name="connsiteX4" fmla="*/ 391108 w 635042"/>
                <a:gd name="connsiteY4" fmla="*/ 483234 h 569179"/>
                <a:gd name="connsiteX5" fmla="*/ 274305 w 635042"/>
                <a:gd name="connsiteY5" fmla="*/ 285119 h 569179"/>
                <a:gd name="connsiteX6" fmla="*/ 391108 w 635042"/>
                <a:gd name="connsiteY6" fmla="*/ 168315 h 569179"/>
                <a:gd name="connsiteX7" fmla="*/ 391108 w 635042"/>
                <a:gd name="connsiteY7" fmla="*/ 52039 h 569179"/>
                <a:gd name="connsiteX8" fmla="*/ 331751 w 635042"/>
                <a:gd name="connsiteY8" fmla="*/ 75620 h 569179"/>
                <a:gd name="connsiteX9" fmla="*/ 73180 w 635042"/>
                <a:gd name="connsiteY9" fmla="*/ 349639 h 569179"/>
                <a:gd name="connsiteX10" fmla="*/ 0 w 635042"/>
                <a:gd name="connsiteY10" fmla="*/ 569180 h 569179"/>
                <a:gd name="connsiteX11" fmla="*/ 635042 w 635042"/>
                <a:gd name="connsiteY11" fmla="*/ 569180 h 569179"/>
                <a:gd name="connsiteX12" fmla="*/ 635042 w 635042"/>
                <a:gd name="connsiteY12" fmla="*/ 67488 h 569179"/>
                <a:gd name="connsiteX13" fmla="*/ 526898 w 635042"/>
                <a:gd name="connsiteY13" fmla="*/ 8131 h 56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5042" h="569179">
                  <a:moveTo>
                    <a:pt x="518767" y="0"/>
                  </a:moveTo>
                  <a:lnTo>
                    <a:pt x="472419" y="19515"/>
                  </a:lnTo>
                  <a:lnTo>
                    <a:pt x="472419" y="168315"/>
                  </a:lnTo>
                  <a:cubicBezTo>
                    <a:pt x="559382" y="190765"/>
                    <a:pt x="611673" y="279467"/>
                    <a:pt x="589223" y="366430"/>
                  </a:cubicBezTo>
                  <a:cubicBezTo>
                    <a:pt x="566765" y="453392"/>
                    <a:pt x="478070" y="505684"/>
                    <a:pt x="391108" y="483234"/>
                  </a:cubicBezTo>
                  <a:cubicBezTo>
                    <a:pt x="304146" y="460776"/>
                    <a:pt x="251852" y="372081"/>
                    <a:pt x="274305" y="285119"/>
                  </a:cubicBezTo>
                  <a:cubicBezTo>
                    <a:pt x="289095" y="227835"/>
                    <a:pt x="333826" y="183105"/>
                    <a:pt x="391108" y="168315"/>
                  </a:cubicBezTo>
                  <a:lnTo>
                    <a:pt x="391108" y="52039"/>
                  </a:lnTo>
                  <a:lnTo>
                    <a:pt x="331751" y="75620"/>
                  </a:lnTo>
                  <a:cubicBezTo>
                    <a:pt x="209413" y="124423"/>
                    <a:pt x="114813" y="224680"/>
                    <a:pt x="73180" y="349639"/>
                  </a:cubicBezTo>
                  <a:lnTo>
                    <a:pt x="0" y="569180"/>
                  </a:lnTo>
                  <a:lnTo>
                    <a:pt x="635042" y="569180"/>
                  </a:lnTo>
                  <a:lnTo>
                    <a:pt x="635042" y="67488"/>
                  </a:lnTo>
                  <a:cubicBezTo>
                    <a:pt x="595216" y="55544"/>
                    <a:pt x="558366" y="35314"/>
                    <a:pt x="526898" y="8131"/>
                  </a:cubicBezTo>
                  <a:close/>
                </a:path>
              </a:pathLst>
            </a:custGeom>
            <a:solidFill>
              <a:schemeClr val="accent3"/>
            </a:solidFill>
            <a:ln w="80963" cap="flat">
              <a:noFill/>
              <a:prstDash val="solid"/>
              <a:miter/>
            </a:ln>
          </p:spPr>
          <p:txBody>
            <a:bodyPr rtlCol="0" anchor="ctr"/>
            <a:lstStyle/>
            <a:p>
              <a:endParaRPr lang="en-US" sz="900" dirty="0"/>
            </a:p>
          </p:txBody>
        </p:sp>
        <p:sp>
          <p:nvSpPr>
            <p:cNvPr id="40" name="Freeform 39">
              <a:extLst>
                <a:ext uri="{FF2B5EF4-FFF2-40B4-BE49-F238E27FC236}">
                  <a16:creationId xmlns:a16="http://schemas.microsoft.com/office/drawing/2014/main" id="{4E0CEFBF-3526-C44B-A95D-9B8A393D54EB}"/>
                </a:ext>
              </a:extLst>
            </p:cNvPr>
            <p:cNvSpPr/>
            <p:nvPr/>
          </p:nvSpPr>
          <p:spPr>
            <a:xfrm>
              <a:off x="5100864" y="4365939"/>
              <a:ext cx="162623" cy="162622"/>
            </a:xfrm>
            <a:custGeom>
              <a:avLst/>
              <a:gdLst>
                <a:gd name="connsiteX0" fmla="*/ 162623 w 162622"/>
                <a:gd name="connsiteY0" fmla="*/ 81311 h 162622"/>
                <a:gd name="connsiteX1" fmla="*/ 81311 w 162622"/>
                <a:gd name="connsiteY1" fmla="*/ 162623 h 162622"/>
                <a:gd name="connsiteX2" fmla="*/ 0 w 162622"/>
                <a:gd name="connsiteY2" fmla="*/ 81311 h 162622"/>
                <a:gd name="connsiteX3" fmla="*/ 81311 w 162622"/>
                <a:gd name="connsiteY3" fmla="*/ 0 h 162622"/>
                <a:gd name="connsiteX4" fmla="*/ 162623 w 162622"/>
                <a:gd name="connsiteY4" fmla="*/ 81311 h 162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22" h="162622">
                  <a:moveTo>
                    <a:pt x="162623" y="81311"/>
                  </a:moveTo>
                  <a:cubicBezTo>
                    <a:pt x="162623" y="126218"/>
                    <a:pt x="126219" y="162623"/>
                    <a:pt x="81311" y="162623"/>
                  </a:cubicBezTo>
                  <a:cubicBezTo>
                    <a:pt x="36404" y="162623"/>
                    <a:pt x="0" y="126218"/>
                    <a:pt x="0" y="81311"/>
                  </a:cubicBezTo>
                  <a:cubicBezTo>
                    <a:pt x="0" y="36404"/>
                    <a:pt x="36404" y="0"/>
                    <a:pt x="81311" y="0"/>
                  </a:cubicBezTo>
                  <a:cubicBezTo>
                    <a:pt x="126219" y="0"/>
                    <a:pt x="162623" y="36404"/>
                    <a:pt x="162623" y="81311"/>
                  </a:cubicBezTo>
                  <a:close/>
                </a:path>
              </a:pathLst>
            </a:custGeom>
            <a:solidFill>
              <a:schemeClr val="accent3"/>
            </a:solidFill>
            <a:ln w="80963" cap="flat">
              <a:noFill/>
              <a:prstDash val="solid"/>
              <a:miter/>
            </a:ln>
          </p:spPr>
          <p:txBody>
            <a:bodyPr rtlCol="0" anchor="ctr"/>
            <a:lstStyle/>
            <a:p>
              <a:endParaRPr lang="en-US" sz="900" dirty="0"/>
            </a:p>
          </p:txBody>
        </p:sp>
        <p:sp>
          <p:nvSpPr>
            <p:cNvPr id="41" name="Freeform 40">
              <a:extLst>
                <a:ext uri="{FF2B5EF4-FFF2-40B4-BE49-F238E27FC236}">
                  <a16:creationId xmlns:a16="http://schemas.microsoft.com/office/drawing/2014/main" id="{616EC8BB-75FA-334E-83AC-EB40878AEDAC}"/>
                </a:ext>
              </a:extLst>
            </p:cNvPr>
            <p:cNvSpPr/>
            <p:nvPr/>
          </p:nvSpPr>
          <p:spPr>
            <a:xfrm>
              <a:off x="5141521" y="3385324"/>
              <a:ext cx="650492" cy="736478"/>
            </a:xfrm>
            <a:custGeom>
              <a:avLst/>
              <a:gdLst>
                <a:gd name="connsiteX0" fmla="*/ 0 w 650491"/>
                <a:gd name="connsiteY0" fmla="*/ 234177 h 736478"/>
                <a:gd name="connsiteX1" fmla="*/ 0 w 650491"/>
                <a:gd name="connsiteY1" fmla="*/ 315488 h 736478"/>
                <a:gd name="connsiteX2" fmla="*/ 150426 w 650491"/>
                <a:gd name="connsiteY2" fmla="*/ 649678 h 736478"/>
                <a:gd name="connsiteX3" fmla="*/ 190269 w 650491"/>
                <a:gd name="connsiteY3" fmla="*/ 684642 h 736478"/>
                <a:gd name="connsiteX4" fmla="*/ 460223 w 650491"/>
                <a:gd name="connsiteY4" fmla="*/ 684642 h 736478"/>
                <a:gd name="connsiteX5" fmla="*/ 500065 w 650491"/>
                <a:gd name="connsiteY5" fmla="*/ 649678 h 736478"/>
                <a:gd name="connsiteX6" fmla="*/ 650491 w 650491"/>
                <a:gd name="connsiteY6" fmla="*/ 314675 h 736478"/>
                <a:gd name="connsiteX7" fmla="*/ 650491 w 650491"/>
                <a:gd name="connsiteY7" fmla="*/ 233364 h 736478"/>
                <a:gd name="connsiteX8" fmla="*/ 325246 w 650491"/>
                <a:gd name="connsiteY8" fmla="*/ 0 h 736478"/>
                <a:gd name="connsiteX9" fmla="*/ 0 w 650491"/>
                <a:gd name="connsiteY9" fmla="*/ 234177 h 736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491" h="736478">
                  <a:moveTo>
                    <a:pt x="0" y="234177"/>
                  </a:moveTo>
                  <a:lnTo>
                    <a:pt x="0" y="315488"/>
                  </a:lnTo>
                  <a:cubicBezTo>
                    <a:pt x="-5" y="443277"/>
                    <a:pt x="54761" y="564952"/>
                    <a:pt x="150426" y="649678"/>
                  </a:cubicBezTo>
                  <a:lnTo>
                    <a:pt x="190269" y="684642"/>
                  </a:lnTo>
                  <a:cubicBezTo>
                    <a:pt x="266986" y="753757"/>
                    <a:pt x="383505" y="753757"/>
                    <a:pt x="460223" y="684642"/>
                  </a:cubicBezTo>
                  <a:lnTo>
                    <a:pt x="500065" y="649678"/>
                  </a:lnTo>
                  <a:cubicBezTo>
                    <a:pt x="595769" y="564635"/>
                    <a:pt x="650516" y="442708"/>
                    <a:pt x="650491" y="314675"/>
                  </a:cubicBezTo>
                  <a:lnTo>
                    <a:pt x="650491" y="233364"/>
                  </a:lnTo>
                  <a:cubicBezTo>
                    <a:pt x="515449" y="201721"/>
                    <a:pt x="398475" y="117793"/>
                    <a:pt x="325246" y="0"/>
                  </a:cubicBezTo>
                  <a:cubicBezTo>
                    <a:pt x="251911" y="117854"/>
                    <a:pt x="135029" y="202008"/>
                    <a:pt x="0" y="234177"/>
                  </a:cubicBezTo>
                  <a:close/>
                </a:path>
              </a:pathLst>
            </a:custGeom>
            <a:solidFill>
              <a:srgbClr val="9A643C"/>
            </a:solidFill>
            <a:ln w="80963" cap="flat">
              <a:noFill/>
              <a:prstDash val="solid"/>
              <a:miter/>
            </a:ln>
          </p:spPr>
          <p:txBody>
            <a:bodyPr rtlCol="0" anchor="ctr"/>
            <a:lstStyle/>
            <a:p>
              <a:endParaRPr lang="en-US" sz="900" dirty="0"/>
            </a:p>
          </p:txBody>
        </p:sp>
        <p:sp>
          <p:nvSpPr>
            <p:cNvPr id="42" name="Freeform 41">
              <a:extLst>
                <a:ext uri="{FF2B5EF4-FFF2-40B4-BE49-F238E27FC236}">
                  <a16:creationId xmlns:a16="http://schemas.microsoft.com/office/drawing/2014/main" id="{B6425B06-DDDA-7C47-8CD9-12CB7AA0DF61}"/>
                </a:ext>
              </a:extLst>
            </p:cNvPr>
            <p:cNvSpPr/>
            <p:nvPr/>
          </p:nvSpPr>
          <p:spPr>
            <a:xfrm>
              <a:off x="4978897" y="3064958"/>
              <a:ext cx="487869" cy="487868"/>
            </a:xfrm>
            <a:custGeom>
              <a:avLst/>
              <a:gdLst>
                <a:gd name="connsiteX0" fmla="*/ 487869 w 487868"/>
                <a:gd name="connsiteY0" fmla="*/ 40656 h 487868"/>
                <a:gd name="connsiteX1" fmla="*/ 487869 w 487868"/>
                <a:gd name="connsiteY1" fmla="*/ 0 h 487868"/>
                <a:gd name="connsiteX2" fmla="*/ 0 w 487868"/>
                <a:gd name="connsiteY2" fmla="*/ 487869 h 487868"/>
                <a:gd name="connsiteX3" fmla="*/ 40656 w 487868"/>
                <a:gd name="connsiteY3" fmla="*/ 487869 h 487868"/>
                <a:gd name="connsiteX4" fmla="*/ 487869 w 487868"/>
                <a:gd name="connsiteY4" fmla="*/ 40656 h 487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868" h="487868">
                  <a:moveTo>
                    <a:pt x="487869" y="40656"/>
                  </a:moveTo>
                  <a:lnTo>
                    <a:pt x="487869" y="0"/>
                  </a:lnTo>
                  <a:cubicBezTo>
                    <a:pt x="218426" y="0"/>
                    <a:pt x="0" y="218426"/>
                    <a:pt x="0" y="487869"/>
                  </a:cubicBezTo>
                  <a:lnTo>
                    <a:pt x="40656" y="487869"/>
                  </a:lnTo>
                  <a:cubicBezTo>
                    <a:pt x="287459" y="487421"/>
                    <a:pt x="487421" y="287459"/>
                    <a:pt x="487869" y="40656"/>
                  </a:cubicBezTo>
                  <a:close/>
                </a:path>
              </a:pathLst>
            </a:custGeom>
            <a:solidFill>
              <a:srgbClr val="584438"/>
            </a:solidFill>
            <a:ln w="80963" cap="flat">
              <a:noFill/>
              <a:prstDash val="solid"/>
              <a:miter/>
            </a:ln>
          </p:spPr>
          <p:txBody>
            <a:bodyPr rtlCol="0" anchor="ctr"/>
            <a:lstStyle/>
            <a:p>
              <a:endParaRPr lang="en-US" sz="900" dirty="0"/>
            </a:p>
          </p:txBody>
        </p:sp>
        <p:sp>
          <p:nvSpPr>
            <p:cNvPr id="43" name="Freeform 42">
              <a:extLst>
                <a:ext uri="{FF2B5EF4-FFF2-40B4-BE49-F238E27FC236}">
                  <a16:creationId xmlns:a16="http://schemas.microsoft.com/office/drawing/2014/main" id="{77BCBC2C-1F58-BA45-A403-6F67FB705CEC}"/>
                </a:ext>
              </a:extLst>
            </p:cNvPr>
            <p:cNvSpPr/>
            <p:nvPr/>
          </p:nvSpPr>
          <p:spPr>
            <a:xfrm>
              <a:off x="5729403" y="3634138"/>
              <a:ext cx="225233" cy="524458"/>
            </a:xfrm>
            <a:custGeom>
              <a:avLst/>
              <a:gdLst>
                <a:gd name="connsiteX0" fmla="*/ 143921 w 225232"/>
                <a:gd name="connsiteY0" fmla="*/ 0 h 524458"/>
                <a:gd name="connsiteX1" fmla="*/ 143921 w 225232"/>
                <a:gd name="connsiteY1" fmla="*/ 68302 h 524458"/>
                <a:gd name="connsiteX2" fmla="*/ 0 w 225232"/>
                <a:gd name="connsiteY2" fmla="*/ 429324 h 524458"/>
                <a:gd name="connsiteX3" fmla="*/ 152052 w 225232"/>
                <a:gd name="connsiteY3" fmla="*/ 487869 h 524458"/>
                <a:gd name="connsiteX4" fmla="*/ 225233 w 225232"/>
                <a:gd name="connsiteY4" fmla="*/ 524459 h 524458"/>
                <a:gd name="connsiteX5" fmla="*/ 225233 w 225232"/>
                <a:gd name="connsiteY5" fmla="*/ 0 h 524458"/>
                <a:gd name="connsiteX6" fmla="*/ 184577 w 225232"/>
                <a:gd name="connsiteY6" fmla="*/ 0 h 524458"/>
                <a:gd name="connsiteX7" fmla="*/ 143921 w 225232"/>
                <a:gd name="connsiteY7" fmla="*/ 0 h 524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232" h="524458">
                  <a:moveTo>
                    <a:pt x="143921" y="0"/>
                  </a:moveTo>
                  <a:lnTo>
                    <a:pt x="143921" y="68302"/>
                  </a:lnTo>
                  <a:cubicBezTo>
                    <a:pt x="143791" y="202604"/>
                    <a:pt x="92297" y="331767"/>
                    <a:pt x="0" y="429324"/>
                  </a:cubicBezTo>
                  <a:lnTo>
                    <a:pt x="152052" y="487869"/>
                  </a:lnTo>
                  <a:cubicBezTo>
                    <a:pt x="177308" y="498260"/>
                    <a:pt x="201766" y="510489"/>
                    <a:pt x="225233" y="524459"/>
                  </a:cubicBezTo>
                  <a:lnTo>
                    <a:pt x="225233" y="0"/>
                  </a:lnTo>
                  <a:lnTo>
                    <a:pt x="184577" y="0"/>
                  </a:lnTo>
                  <a:cubicBezTo>
                    <a:pt x="170754" y="0"/>
                    <a:pt x="157744" y="0"/>
                    <a:pt x="143921" y="0"/>
                  </a:cubicBezTo>
                  <a:close/>
                </a:path>
              </a:pathLst>
            </a:custGeom>
            <a:solidFill>
              <a:srgbClr val="584438"/>
            </a:solidFill>
            <a:ln w="80963" cap="flat">
              <a:noFill/>
              <a:prstDash val="solid"/>
              <a:miter/>
            </a:ln>
          </p:spPr>
          <p:txBody>
            <a:bodyPr rtlCol="0" anchor="ctr"/>
            <a:lstStyle/>
            <a:p>
              <a:endParaRPr lang="en-US" sz="900" dirty="0"/>
            </a:p>
          </p:txBody>
        </p:sp>
        <p:sp>
          <p:nvSpPr>
            <p:cNvPr id="44" name="Freeform 43">
              <a:extLst>
                <a:ext uri="{FF2B5EF4-FFF2-40B4-BE49-F238E27FC236}">
                  <a16:creationId xmlns:a16="http://schemas.microsoft.com/office/drawing/2014/main" id="{5BC4E178-D7FA-634B-A970-5C93E2D65C57}"/>
                </a:ext>
              </a:extLst>
            </p:cNvPr>
            <p:cNvSpPr/>
            <p:nvPr/>
          </p:nvSpPr>
          <p:spPr>
            <a:xfrm>
              <a:off x="5510676" y="3072274"/>
              <a:ext cx="443961" cy="480551"/>
            </a:xfrm>
            <a:custGeom>
              <a:avLst/>
              <a:gdLst>
                <a:gd name="connsiteX0" fmla="*/ 403305 w 443960"/>
                <a:gd name="connsiteY0" fmla="*/ 480550 h 480551"/>
                <a:gd name="connsiteX1" fmla="*/ 443960 w 443960"/>
                <a:gd name="connsiteY1" fmla="*/ 480550 h 480551"/>
                <a:gd name="connsiteX2" fmla="*/ 37403 w 443960"/>
                <a:gd name="connsiteY2" fmla="*/ 0 h 480551"/>
                <a:gd name="connsiteX3" fmla="*/ 37403 w 443960"/>
                <a:gd name="connsiteY3" fmla="*/ 33338 h 480551"/>
                <a:gd name="connsiteX4" fmla="*/ 0 w 443960"/>
                <a:gd name="connsiteY4" fmla="*/ 227672 h 480551"/>
                <a:gd name="connsiteX5" fmla="*/ 4066 w 443960"/>
                <a:gd name="connsiteY5" fmla="*/ 235803 h 480551"/>
                <a:gd name="connsiteX6" fmla="*/ 403305 w 443960"/>
                <a:gd name="connsiteY6" fmla="*/ 480550 h 480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960" h="480551">
                  <a:moveTo>
                    <a:pt x="403305" y="480550"/>
                  </a:moveTo>
                  <a:lnTo>
                    <a:pt x="443960" y="480550"/>
                  </a:lnTo>
                  <a:cubicBezTo>
                    <a:pt x="443716" y="242672"/>
                    <a:pt x="271954" y="39647"/>
                    <a:pt x="37403" y="0"/>
                  </a:cubicBezTo>
                  <a:lnTo>
                    <a:pt x="37403" y="33338"/>
                  </a:lnTo>
                  <a:cubicBezTo>
                    <a:pt x="37167" y="99882"/>
                    <a:pt x="24483" y="165794"/>
                    <a:pt x="0" y="227672"/>
                  </a:cubicBezTo>
                  <a:lnTo>
                    <a:pt x="4066" y="235803"/>
                  </a:lnTo>
                  <a:cubicBezTo>
                    <a:pt x="80238" y="386242"/>
                    <a:pt x="234681" y="480921"/>
                    <a:pt x="403305" y="480550"/>
                  </a:cubicBezTo>
                  <a:close/>
                </a:path>
              </a:pathLst>
            </a:custGeom>
            <a:solidFill>
              <a:srgbClr val="584438"/>
            </a:solidFill>
            <a:ln w="80963" cap="flat">
              <a:noFill/>
              <a:prstDash val="solid"/>
              <a:miter/>
            </a:ln>
          </p:spPr>
          <p:txBody>
            <a:bodyPr rtlCol="0" anchor="ctr"/>
            <a:lstStyle/>
            <a:p>
              <a:endParaRPr lang="en-US" sz="900" dirty="0"/>
            </a:p>
          </p:txBody>
        </p:sp>
        <p:sp>
          <p:nvSpPr>
            <p:cNvPr id="45" name="Freeform 44">
              <a:extLst>
                <a:ext uri="{FF2B5EF4-FFF2-40B4-BE49-F238E27FC236}">
                  <a16:creationId xmlns:a16="http://schemas.microsoft.com/office/drawing/2014/main" id="{DDAEE655-366F-324F-8A14-847FBF3CECE9}"/>
                </a:ext>
              </a:extLst>
            </p:cNvPr>
            <p:cNvSpPr/>
            <p:nvPr/>
          </p:nvSpPr>
          <p:spPr>
            <a:xfrm>
              <a:off x="4978887" y="3634139"/>
              <a:ext cx="225233" cy="524458"/>
            </a:xfrm>
            <a:custGeom>
              <a:avLst/>
              <a:gdLst>
                <a:gd name="connsiteX0" fmla="*/ 225233 w 225232"/>
                <a:gd name="connsiteY0" fmla="*/ 426885 h 524458"/>
                <a:gd name="connsiteX1" fmla="*/ 81311 w 225232"/>
                <a:gd name="connsiteY1" fmla="*/ 65862 h 524458"/>
                <a:gd name="connsiteX2" fmla="*/ 81311 w 225232"/>
                <a:gd name="connsiteY2" fmla="*/ 0 h 524458"/>
                <a:gd name="connsiteX3" fmla="*/ 40656 w 225232"/>
                <a:gd name="connsiteY3" fmla="*/ 0 h 524458"/>
                <a:gd name="connsiteX4" fmla="*/ 0 w 225232"/>
                <a:gd name="connsiteY4" fmla="*/ 0 h 524458"/>
                <a:gd name="connsiteX5" fmla="*/ 0 w 225232"/>
                <a:gd name="connsiteY5" fmla="*/ 524459 h 524458"/>
                <a:gd name="connsiteX6" fmla="*/ 73180 w 225232"/>
                <a:gd name="connsiteY6" fmla="*/ 487869 h 524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232" h="524458">
                  <a:moveTo>
                    <a:pt x="225233" y="426885"/>
                  </a:moveTo>
                  <a:cubicBezTo>
                    <a:pt x="132795" y="329417"/>
                    <a:pt x="81280" y="200197"/>
                    <a:pt x="81311" y="65862"/>
                  </a:cubicBezTo>
                  <a:lnTo>
                    <a:pt x="81311" y="0"/>
                  </a:lnTo>
                  <a:cubicBezTo>
                    <a:pt x="67771" y="809"/>
                    <a:pt x="54196" y="809"/>
                    <a:pt x="40656" y="0"/>
                  </a:cubicBezTo>
                  <a:lnTo>
                    <a:pt x="0" y="0"/>
                  </a:lnTo>
                  <a:lnTo>
                    <a:pt x="0" y="524459"/>
                  </a:lnTo>
                  <a:cubicBezTo>
                    <a:pt x="23466" y="510489"/>
                    <a:pt x="47925" y="498260"/>
                    <a:pt x="73180" y="487869"/>
                  </a:cubicBezTo>
                  <a:close/>
                </a:path>
              </a:pathLst>
            </a:custGeom>
            <a:solidFill>
              <a:srgbClr val="584438"/>
            </a:solidFill>
            <a:ln w="80963" cap="flat">
              <a:noFill/>
              <a:prstDash val="solid"/>
              <a:miter/>
            </a:ln>
          </p:spPr>
          <p:txBody>
            <a:bodyPr rtlCol="0" anchor="ctr"/>
            <a:lstStyle/>
            <a:p>
              <a:endParaRPr lang="en-US" sz="900" dirty="0"/>
            </a:p>
          </p:txBody>
        </p:sp>
      </p:grpSp>
      <p:sp>
        <p:nvSpPr>
          <p:cNvPr id="46" name="TextBox 45">
            <a:extLst>
              <a:ext uri="{FF2B5EF4-FFF2-40B4-BE49-F238E27FC236}">
                <a16:creationId xmlns:a16="http://schemas.microsoft.com/office/drawing/2014/main" id="{012907ED-654E-E543-8821-D7E4F752DC9A}"/>
              </a:ext>
            </a:extLst>
          </p:cNvPr>
          <p:cNvSpPr txBox="1"/>
          <p:nvPr userDrawn="1"/>
        </p:nvSpPr>
        <p:spPr>
          <a:xfrm>
            <a:off x="6229717" y="3609602"/>
            <a:ext cx="5213857" cy="11406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t">
            <a:noAutofit/>
          </a:bodyPr>
          <a:lstStyle/>
          <a:p>
            <a:pPr marL="0" marR="0" indent="0" algn="l" defTabSz="1218925"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chemeClr val="tx2"/>
                </a:solidFill>
                <a:effectLst/>
                <a:uFillTx/>
                <a:latin typeface="FS Albert Pro" panose="02000503040000020004" pitchFamily="2" charset="0"/>
                <a:ea typeface="+mn-ea"/>
                <a:cs typeface="+mn-cs"/>
                <a:sym typeface="Helvetica Neue"/>
              </a:rPr>
              <a:t>Changing line widths</a:t>
            </a:r>
          </a:p>
          <a:p>
            <a:pPr marL="0" indent="0" algn="l">
              <a:buNone/>
            </a:pPr>
            <a:r>
              <a:rPr lang="en-US" sz="1200" b="0" i="0" dirty="0">
                <a:solidFill>
                  <a:schemeClr val="tx2"/>
                </a:solidFill>
                <a:latin typeface="FS Albert Pro Light" panose="02000503040000020004" pitchFamily="2" charset="0"/>
              </a:rPr>
              <a:t>When icons are scaled large, decrease the line width to maintain a light appearance. </a:t>
            </a:r>
          </a:p>
          <a:p>
            <a:pPr marL="0" indent="0" algn="l">
              <a:buNone/>
            </a:pPr>
            <a:r>
              <a:rPr lang="en-US" sz="1200" b="0" i="0" dirty="0">
                <a:solidFill>
                  <a:schemeClr val="tx2"/>
                </a:solidFill>
                <a:latin typeface="FS Albert Pro Light" panose="02000503040000020004" pitchFamily="2" charset="0"/>
              </a:rPr>
              <a:t>Keep the line width of all icons within a single slide at a consistent thickness.</a:t>
            </a:r>
          </a:p>
          <a:p>
            <a:pPr marL="0" indent="0" algn="l">
              <a:buNone/>
            </a:pPr>
            <a:endParaRPr lang="en-US" sz="1200" b="0" i="0" dirty="0">
              <a:solidFill>
                <a:schemeClr val="tx2"/>
              </a:solidFill>
              <a:latin typeface="FS Albert Pro Light" panose="02000503040000020004" pitchFamily="2" charset="0"/>
            </a:endParaRPr>
          </a:p>
          <a:p>
            <a:pPr marL="0" indent="0" algn="l">
              <a:buNone/>
            </a:pPr>
            <a:endParaRPr lang="en-US" sz="1200" b="0" i="0" dirty="0">
              <a:solidFill>
                <a:schemeClr val="tx2"/>
              </a:solidFill>
              <a:latin typeface="FS Albert Pro Light" panose="02000503040000020004" pitchFamily="2" charset="0"/>
            </a:endParaRPr>
          </a:p>
          <a:p>
            <a:pPr marL="0" indent="0" algn="l">
              <a:buNone/>
            </a:pPr>
            <a:endParaRPr lang="en-US" sz="1200" b="0" i="0" dirty="0">
              <a:solidFill>
                <a:schemeClr val="tx2"/>
              </a:solidFill>
              <a:latin typeface="FS Albert Pro Light" panose="02000503040000020004" pitchFamily="2" charset="0"/>
            </a:endParaRPr>
          </a:p>
          <a:p>
            <a:pPr marL="0" indent="0" algn="l">
              <a:buNone/>
            </a:pPr>
            <a:endParaRPr lang="en-US" sz="1200" b="0" i="0" dirty="0">
              <a:solidFill>
                <a:schemeClr val="tx2"/>
              </a:solidFill>
              <a:latin typeface="FS Albert Pro Light" panose="02000503040000020004" pitchFamily="2" charset="0"/>
            </a:endParaRPr>
          </a:p>
          <a:p>
            <a:pPr marL="0" indent="0" algn="l">
              <a:buNone/>
            </a:pPr>
            <a:endParaRPr lang="en-US" sz="1200" b="0" i="0" dirty="0">
              <a:solidFill>
                <a:schemeClr val="tx2"/>
              </a:solidFill>
              <a:latin typeface="FS Albert Pro Light" panose="02000503040000020004" pitchFamily="2" charset="0"/>
            </a:endParaRPr>
          </a:p>
          <a:p>
            <a:pPr marL="0" indent="0" algn="l">
              <a:buNone/>
            </a:pPr>
            <a:endParaRPr lang="en-US" sz="1200" b="0" i="0" dirty="0">
              <a:solidFill>
                <a:schemeClr val="tx2"/>
              </a:solidFill>
              <a:latin typeface="FS Albert Pro Light" panose="02000503040000020004" pitchFamily="2" charset="0"/>
            </a:endParaRPr>
          </a:p>
        </p:txBody>
      </p:sp>
      <p:pic>
        <p:nvPicPr>
          <p:cNvPr id="52" name="Graphic 51">
            <a:extLst>
              <a:ext uri="{FF2B5EF4-FFF2-40B4-BE49-F238E27FC236}">
                <a16:creationId xmlns:a16="http://schemas.microsoft.com/office/drawing/2014/main" id="{A730C1DD-4DC4-6E4A-8006-652CCA47D888}"/>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589469" y="5497786"/>
            <a:ext cx="487031" cy="487031"/>
          </a:xfrm>
          <a:prstGeom prst="rect">
            <a:avLst/>
          </a:prstGeom>
        </p:spPr>
      </p:pic>
      <p:grpSp>
        <p:nvGrpSpPr>
          <p:cNvPr id="8" name="Group 7">
            <a:extLst>
              <a:ext uri="{FF2B5EF4-FFF2-40B4-BE49-F238E27FC236}">
                <a16:creationId xmlns:a16="http://schemas.microsoft.com/office/drawing/2014/main" id="{67953DF1-72A2-FF44-A64D-98583DE4419C}"/>
              </a:ext>
            </a:extLst>
          </p:cNvPr>
          <p:cNvGrpSpPr/>
          <p:nvPr userDrawn="1"/>
        </p:nvGrpSpPr>
        <p:grpSpPr>
          <a:xfrm>
            <a:off x="9250763" y="4008143"/>
            <a:ext cx="2213775" cy="2213775"/>
            <a:chOff x="18981040" y="8378795"/>
            <a:chExt cx="4427550" cy="4427550"/>
          </a:xfrm>
        </p:grpSpPr>
        <p:pic>
          <p:nvPicPr>
            <p:cNvPr id="50" name="Graphic 49">
              <a:extLst>
                <a:ext uri="{FF2B5EF4-FFF2-40B4-BE49-F238E27FC236}">
                  <a16:creationId xmlns:a16="http://schemas.microsoft.com/office/drawing/2014/main" id="{C681C0B5-EA16-E142-861B-AA9CF8D13FBF}"/>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8981040" y="8378795"/>
              <a:ext cx="4427550" cy="4427550"/>
            </a:xfrm>
            <a:prstGeom prst="rect">
              <a:avLst/>
            </a:prstGeom>
          </p:spPr>
        </p:pic>
        <p:sp>
          <p:nvSpPr>
            <p:cNvPr id="51" name="Rectangle 50">
              <a:extLst>
                <a:ext uri="{FF2B5EF4-FFF2-40B4-BE49-F238E27FC236}">
                  <a16:creationId xmlns:a16="http://schemas.microsoft.com/office/drawing/2014/main" id="{7BA96E3A-1E77-3E47-BD8A-723C6518C321}"/>
                </a:ext>
              </a:extLst>
            </p:cNvPr>
            <p:cNvSpPr/>
            <p:nvPr userDrawn="1"/>
          </p:nvSpPr>
          <p:spPr>
            <a:xfrm>
              <a:off x="19276712" y="9050989"/>
              <a:ext cx="1827985" cy="3385830"/>
            </a:xfrm>
            <a:prstGeom prst="rect">
              <a:avLst/>
            </a:prstGeom>
            <a:solidFill>
              <a:schemeClr val="bg1"/>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pic>
          <p:nvPicPr>
            <p:cNvPr id="53" name="Graphic 52">
              <a:extLst>
                <a:ext uri="{FF2B5EF4-FFF2-40B4-BE49-F238E27FC236}">
                  <a16:creationId xmlns:a16="http://schemas.microsoft.com/office/drawing/2014/main" id="{19D1F78E-45D1-F244-8673-D17D69A50485}"/>
                </a:ext>
              </a:extLst>
            </p:cNvPr>
            <p:cNvPicPr>
              <a:picLocks noChangeAspect="1"/>
            </p:cNvPicPr>
            <p:nvPr userDrawn="1"/>
          </p:nvPicPr>
          <p:blipFill rotWithShape="1">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18981041" y="8887001"/>
              <a:ext cx="2123655" cy="3919342"/>
            </a:xfrm>
            <a:prstGeom prst="rect">
              <a:avLst/>
            </a:prstGeom>
          </p:spPr>
        </p:pic>
      </p:grpSp>
      <p:pic>
        <p:nvPicPr>
          <p:cNvPr id="54" name="Graphic 53">
            <a:extLst>
              <a:ext uri="{FF2B5EF4-FFF2-40B4-BE49-F238E27FC236}">
                <a16:creationId xmlns:a16="http://schemas.microsoft.com/office/drawing/2014/main" id="{75BED773-2EF2-8344-A911-EF28174A1321}"/>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7136533" y="5276499"/>
            <a:ext cx="737925" cy="737925"/>
          </a:xfrm>
          <a:prstGeom prst="rect">
            <a:avLst/>
          </a:prstGeom>
        </p:spPr>
      </p:pic>
      <p:grpSp>
        <p:nvGrpSpPr>
          <p:cNvPr id="9" name="Group 8">
            <a:extLst>
              <a:ext uri="{FF2B5EF4-FFF2-40B4-BE49-F238E27FC236}">
                <a16:creationId xmlns:a16="http://schemas.microsoft.com/office/drawing/2014/main" id="{FA2417FB-EFC9-8646-B797-EB357E314745}"/>
              </a:ext>
            </a:extLst>
          </p:cNvPr>
          <p:cNvGrpSpPr/>
          <p:nvPr userDrawn="1"/>
        </p:nvGrpSpPr>
        <p:grpSpPr>
          <a:xfrm>
            <a:off x="7832617" y="4643089"/>
            <a:ext cx="1559504" cy="1475850"/>
            <a:chOff x="16315050" y="9666492"/>
            <a:chExt cx="3119008" cy="2951700"/>
          </a:xfrm>
        </p:grpSpPr>
        <p:pic>
          <p:nvPicPr>
            <p:cNvPr id="47" name="Graphic 46">
              <a:extLst>
                <a:ext uri="{FF2B5EF4-FFF2-40B4-BE49-F238E27FC236}">
                  <a16:creationId xmlns:a16="http://schemas.microsoft.com/office/drawing/2014/main" id="{82D2F21C-ECF6-C848-9085-05F074E52E38}"/>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6482358" y="9666492"/>
              <a:ext cx="2951700" cy="2951700"/>
            </a:xfrm>
            <a:prstGeom prst="rect">
              <a:avLst/>
            </a:prstGeom>
          </p:spPr>
        </p:pic>
        <p:sp>
          <p:nvSpPr>
            <p:cNvPr id="49" name="Rectangle 48">
              <a:extLst>
                <a:ext uri="{FF2B5EF4-FFF2-40B4-BE49-F238E27FC236}">
                  <a16:creationId xmlns:a16="http://schemas.microsoft.com/office/drawing/2014/main" id="{9AF3C67B-60CB-1B4E-A74B-078ABC2E02F3}"/>
                </a:ext>
              </a:extLst>
            </p:cNvPr>
            <p:cNvSpPr/>
            <p:nvPr userDrawn="1"/>
          </p:nvSpPr>
          <p:spPr>
            <a:xfrm>
              <a:off x="16634314" y="10038519"/>
              <a:ext cx="1332402" cy="2335743"/>
            </a:xfrm>
            <a:prstGeom prst="rect">
              <a:avLst/>
            </a:prstGeom>
            <a:solidFill>
              <a:schemeClr val="bg1"/>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pic>
          <p:nvPicPr>
            <p:cNvPr id="55" name="Graphic 54">
              <a:extLst>
                <a:ext uri="{FF2B5EF4-FFF2-40B4-BE49-F238E27FC236}">
                  <a16:creationId xmlns:a16="http://schemas.microsoft.com/office/drawing/2014/main" id="{9E59687A-F537-994F-B287-94B6EA77CB8E}"/>
                </a:ext>
              </a:extLst>
            </p:cNvPr>
            <p:cNvPicPr>
              <a:picLocks noChangeAspect="1"/>
            </p:cNvPicPr>
            <p:nvPr userDrawn="1"/>
          </p:nvPicPr>
          <p:blipFill rotWithShape="1">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l="-11273"/>
            <a:stretch/>
          </p:blipFill>
          <p:spPr>
            <a:xfrm>
              <a:off x="16315050" y="9666492"/>
              <a:ext cx="1651667" cy="2951700"/>
            </a:xfrm>
            <a:prstGeom prst="rect">
              <a:avLst/>
            </a:prstGeom>
          </p:spPr>
        </p:pic>
      </p:grpSp>
      <p:pic>
        <p:nvPicPr>
          <p:cNvPr id="56" name="Graphic 55">
            <a:extLst>
              <a:ext uri="{FF2B5EF4-FFF2-40B4-BE49-F238E27FC236}">
                <a16:creationId xmlns:a16="http://schemas.microsoft.com/office/drawing/2014/main" id="{5218502C-D4E8-2C46-8FBF-AB2CA761F8AE}"/>
              </a:ext>
            </a:extLst>
          </p:cNvPr>
          <p:cNvPicPr>
            <a:picLocks noChangeAspect="1"/>
          </p:cNvPicPr>
          <p:nvPr userDrawn="1"/>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6251732" y="5715882"/>
            <a:ext cx="243515" cy="243516"/>
          </a:xfrm>
          <a:prstGeom prst="rect">
            <a:avLst/>
          </a:prstGeom>
        </p:spPr>
      </p:pic>
      <p:pic>
        <p:nvPicPr>
          <p:cNvPr id="62" name="Graphic 61">
            <a:extLst>
              <a:ext uri="{FF2B5EF4-FFF2-40B4-BE49-F238E27FC236}">
                <a16:creationId xmlns:a16="http://schemas.microsoft.com/office/drawing/2014/main" id="{022BF1E3-4B97-A640-8888-4597125A30CE}"/>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10862979" y="1911603"/>
            <a:ext cx="741352" cy="741352"/>
          </a:xfrm>
          <a:prstGeom prst="rect">
            <a:avLst/>
          </a:prstGeom>
        </p:spPr>
      </p:pic>
      <p:pic>
        <p:nvPicPr>
          <p:cNvPr id="63" name="Graphic 62">
            <a:extLst>
              <a:ext uri="{FF2B5EF4-FFF2-40B4-BE49-F238E27FC236}">
                <a16:creationId xmlns:a16="http://schemas.microsoft.com/office/drawing/2014/main" id="{C2CDC4B8-EA2A-4740-9031-5D86A0B468E3}"/>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10862979" y="1162717"/>
            <a:ext cx="741352" cy="741352"/>
          </a:xfrm>
          <a:prstGeom prst="rect">
            <a:avLst/>
          </a:prstGeom>
        </p:spPr>
      </p:pic>
      <p:sp>
        <p:nvSpPr>
          <p:cNvPr id="64" name="Rectangle 63">
            <a:extLst>
              <a:ext uri="{FF2B5EF4-FFF2-40B4-BE49-F238E27FC236}">
                <a16:creationId xmlns:a16="http://schemas.microsoft.com/office/drawing/2014/main" id="{B5774E7F-3FA4-BB40-BA98-67E577B7C632}"/>
              </a:ext>
            </a:extLst>
          </p:cNvPr>
          <p:cNvSpPr/>
          <p:nvPr userDrawn="1"/>
        </p:nvSpPr>
        <p:spPr>
          <a:xfrm>
            <a:off x="10953700" y="2660490"/>
            <a:ext cx="1045926" cy="646331"/>
          </a:xfrm>
          <a:prstGeom prst="rect">
            <a:avLst/>
          </a:prstGeom>
        </p:spPr>
        <p:txBody>
          <a:bodyPr wrap="square" lIns="0">
            <a:spAutoFit/>
          </a:bodyPr>
          <a:lstStyle/>
          <a:p>
            <a:pPr algn="l"/>
            <a:r>
              <a:rPr kumimoji="0" lang="en-US" sz="900" b="1" i="0" u="none" strike="noStrike" cap="none" spc="0" normalizeH="0" baseline="0" dirty="0">
                <a:ln>
                  <a:noFill/>
                </a:ln>
                <a:solidFill>
                  <a:schemeClr val="tx2"/>
                </a:solidFill>
                <a:effectLst/>
                <a:uFillTx/>
                <a:latin typeface="FS Albert Pro" panose="02000503040000020004" pitchFamily="2" charset="0"/>
                <a:ea typeface="Verdana" panose="020B0604030504040204" pitchFamily="34" charset="0"/>
                <a:cs typeface="Verdana" panose="020B0604030504040204" pitchFamily="34" charset="0"/>
                <a:sym typeface="Helvetica Neue"/>
              </a:rPr>
              <a:t>Experiment</a:t>
            </a:r>
          </a:p>
          <a:p>
            <a:pPr algn="l"/>
            <a:r>
              <a:rPr lang="en-US" sz="900" b="0" i="0" dirty="0">
                <a:latin typeface="FS Albert Pro Light" panose="02000503040000020004" pitchFamily="2" charset="0"/>
                <a:ea typeface="Verdana" panose="020B0604030504040204" pitchFamily="34" charset="0"/>
                <a:cs typeface="Verdana" panose="020B0604030504040204" pitchFamily="34" charset="0"/>
              </a:rPr>
              <a:t>Customize these globe icons by following the steps.</a:t>
            </a:r>
          </a:p>
        </p:txBody>
      </p:sp>
      <p:sp>
        <p:nvSpPr>
          <p:cNvPr id="65" name="TextBox 64">
            <a:extLst>
              <a:ext uri="{FF2B5EF4-FFF2-40B4-BE49-F238E27FC236}">
                <a16:creationId xmlns:a16="http://schemas.microsoft.com/office/drawing/2014/main" id="{FF53782D-0D7B-0B4B-AB9A-F5F08C2C8AB3}"/>
              </a:ext>
            </a:extLst>
          </p:cNvPr>
          <p:cNvSpPr txBox="1"/>
          <p:nvPr userDrawn="1"/>
        </p:nvSpPr>
        <p:spPr>
          <a:xfrm>
            <a:off x="6251994" y="1114795"/>
            <a:ext cx="4489408" cy="19061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t">
            <a:noAutofit/>
          </a:bodyPr>
          <a:lstStyle/>
          <a:p>
            <a:pPr marL="0" marR="0" indent="0" algn="l" defTabSz="1218925"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chemeClr val="tx2"/>
                </a:solidFill>
                <a:effectLst/>
                <a:uFillTx/>
                <a:latin typeface="FS Albert Pro" panose="02000503040000020004" pitchFamily="2" charset="0"/>
                <a:ea typeface="+mn-ea"/>
                <a:cs typeface="+mn-cs"/>
                <a:sym typeface="Helvetica Neue"/>
              </a:rPr>
              <a:t>Customizing icons</a:t>
            </a:r>
          </a:p>
          <a:p>
            <a:pPr marL="0" marR="0" indent="0" algn="l" defTabSz="1218925"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We recommend using an icon that already exists before creating </a:t>
            </a:r>
            <a:b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b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a new one. Be sure to check </a:t>
            </a:r>
            <a:r>
              <a:rPr kumimoji="0" lang="en-US" sz="1200" b="1" i="0" u="none" strike="noStrike" cap="none" spc="0" normalizeH="0" baseline="0" dirty="0">
                <a:ln>
                  <a:noFill/>
                </a:ln>
                <a:solidFill>
                  <a:schemeClr val="tx2"/>
                </a:solidFill>
                <a:effectLst/>
                <a:uFillTx/>
                <a:latin typeface="FS Albert Pro" panose="02000503040000020004" pitchFamily="2" charset="0"/>
                <a:ea typeface="Verdana" panose="020B0604030504040204" pitchFamily="34" charset="0"/>
                <a:cs typeface="Verdana" panose="020B0604030504040204" pitchFamily="34" charset="0"/>
                <a:sym typeface="Helvetica Neue"/>
                <a:hlinkClick r:id="rId21"/>
              </a:rPr>
              <a:t>our library of icons </a:t>
            </a: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first.</a:t>
            </a:r>
          </a:p>
        </p:txBody>
      </p:sp>
      <p:pic>
        <p:nvPicPr>
          <p:cNvPr id="66" name="Picture 65" descr="A screenshot of a cell phone&#10;&#10;Description automatically generated">
            <a:extLst>
              <a:ext uri="{FF2B5EF4-FFF2-40B4-BE49-F238E27FC236}">
                <a16:creationId xmlns:a16="http://schemas.microsoft.com/office/drawing/2014/main" id="{E626088F-AC7C-E94D-9CAF-A2DB08EE2CD9}"/>
              </a:ext>
            </a:extLst>
          </p:cNvPr>
          <p:cNvPicPr>
            <a:picLocks noChangeAspect="1"/>
          </p:cNvPicPr>
          <p:nvPr userDrawn="1"/>
        </p:nvPicPr>
        <p:blipFill rotWithShape="1">
          <a:blip r:embed="rId22" cstate="screen">
            <a:alphaModFix amt="35000"/>
            <a:extLst>
              <a:ext uri="{28A0092B-C50C-407E-A947-70E740481C1C}">
                <a14:useLocalDpi xmlns:a14="http://schemas.microsoft.com/office/drawing/2010/main"/>
              </a:ext>
            </a:extLst>
          </a:blip>
          <a:srcRect/>
          <a:stretch/>
        </p:blipFill>
        <p:spPr>
          <a:xfrm>
            <a:off x="6039232" y="1702013"/>
            <a:ext cx="4823747" cy="731667"/>
          </a:xfrm>
          <a:prstGeom prst="rect">
            <a:avLst/>
          </a:prstGeom>
        </p:spPr>
      </p:pic>
      <p:pic>
        <p:nvPicPr>
          <p:cNvPr id="67" name="Picture 66" descr="A screenshot of a cell phone&#10;&#10;Description automatically generated">
            <a:extLst>
              <a:ext uri="{FF2B5EF4-FFF2-40B4-BE49-F238E27FC236}">
                <a16:creationId xmlns:a16="http://schemas.microsoft.com/office/drawing/2014/main" id="{BE308593-DDB1-4A4F-9D2E-60F67D6FFA37}"/>
              </a:ext>
            </a:extLst>
          </p:cNvPr>
          <p:cNvPicPr>
            <a:picLocks noChangeAspect="1"/>
          </p:cNvPicPr>
          <p:nvPr userDrawn="1"/>
        </p:nvPicPr>
        <p:blipFill rotWithShape="1">
          <a:blip r:embed="rId23" cstate="screen">
            <a:extLst>
              <a:ext uri="{28A0092B-C50C-407E-A947-70E740481C1C}">
                <a14:useLocalDpi xmlns:a14="http://schemas.microsoft.com/office/drawing/2010/main"/>
              </a:ext>
            </a:extLst>
          </a:blip>
          <a:srcRect/>
          <a:stretch/>
        </p:blipFill>
        <p:spPr>
          <a:xfrm>
            <a:off x="6454791" y="2063867"/>
            <a:ext cx="218027" cy="287653"/>
          </a:xfrm>
          <a:prstGeom prst="rect">
            <a:avLst/>
          </a:prstGeom>
          <a:ln w="76200">
            <a:solidFill>
              <a:schemeClr val="accent5"/>
            </a:solidFill>
            <a:miter lim="800000"/>
          </a:ln>
        </p:spPr>
      </p:pic>
      <p:pic>
        <p:nvPicPr>
          <p:cNvPr id="68" name="Picture 67" descr="A screenshot of a cell phone&#10;&#10;Description automatically generated">
            <a:extLst>
              <a:ext uri="{FF2B5EF4-FFF2-40B4-BE49-F238E27FC236}">
                <a16:creationId xmlns:a16="http://schemas.microsoft.com/office/drawing/2014/main" id="{77AE33EA-54C8-844D-B506-642710B38282}"/>
              </a:ext>
            </a:extLst>
          </p:cNvPr>
          <p:cNvPicPr>
            <a:picLocks noChangeAspect="1"/>
          </p:cNvPicPr>
          <p:nvPr userDrawn="1"/>
        </p:nvPicPr>
        <p:blipFill rotWithShape="1">
          <a:blip r:embed="rId24" cstate="screen">
            <a:extLst>
              <a:ext uri="{28A0092B-C50C-407E-A947-70E740481C1C}">
                <a14:useLocalDpi xmlns:a14="http://schemas.microsoft.com/office/drawing/2010/main"/>
              </a:ext>
            </a:extLst>
          </a:blip>
          <a:srcRect/>
          <a:stretch/>
        </p:blipFill>
        <p:spPr>
          <a:xfrm>
            <a:off x="8975843" y="1932788"/>
            <a:ext cx="501757" cy="158829"/>
          </a:xfrm>
          <a:prstGeom prst="rect">
            <a:avLst/>
          </a:prstGeom>
          <a:ln w="76200">
            <a:solidFill>
              <a:schemeClr val="accent5"/>
            </a:solidFill>
            <a:miter lim="800000"/>
          </a:ln>
        </p:spPr>
      </p:pic>
      <p:sp>
        <p:nvSpPr>
          <p:cNvPr id="69" name="TextBox 68">
            <a:extLst>
              <a:ext uri="{FF2B5EF4-FFF2-40B4-BE49-F238E27FC236}">
                <a16:creationId xmlns:a16="http://schemas.microsoft.com/office/drawing/2014/main" id="{74C82986-CD0F-1A46-A75E-C77EF4499069}"/>
              </a:ext>
            </a:extLst>
          </p:cNvPr>
          <p:cNvSpPr txBox="1"/>
          <p:nvPr userDrawn="1"/>
        </p:nvSpPr>
        <p:spPr>
          <a:xfrm>
            <a:off x="6251994" y="2566495"/>
            <a:ext cx="4489408" cy="8033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t">
            <a:noAutofit/>
          </a:bodyPr>
          <a:lstStyle/>
          <a:p>
            <a:pPr marL="0" marR="0" indent="0" algn="l" defTabSz="1218925" rtl="0" fontAlgn="auto" latinLnBrk="0" hangingPunct="0">
              <a:lnSpc>
                <a:spcPct val="100000"/>
              </a:lnSpc>
              <a:spcBef>
                <a:spcPts val="0"/>
              </a:spcBef>
              <a:spcAft>
                <a:spcPts val="0"/>
              </a:spcAft>
              <a:buClrTx/>
              <a:buSzTx/>
              <a:buFontTx/>
              <a:buNone/>
              <a:tabLst/>
            </a:pPr>
            <a:r>
              <a:rPr kumimoji="0" lang="en-US" sz="900" b="1" i="0" u="none" strike="noStrike" cap="none" spc="0" normalizeH="0" baseline="0" dirty="0">
                <a:ln>
                  <a:noFill/>
                </a:ln>
                <a:solidFill>
                  <a:schemeClr val="tx2"/>
                </a:solidFill>
                <a:effectLst/>
                <a:uFillTx/>
                <a:latin typeface="FS Albert Pro" panose="02000503040000020004" pitchFamily="2" charset="0"/>
                <a:ea typeface="Verdana" panose="020B0604030504040204" pitchFamily="34" charset="0"/>
                <a:cs typeface="Verdana" panose="020B0604030504040204" pitchFamily="34" charset="0"/>
                <a:sym typeface="Helvetica Neue"/>
              </a:rPr>
              <a:t>To customize an icon:</a:t>
            </a:r>
          </a:p>
          <a:p>
            <a:pPr marL="228554" marR="0" indent="-228554" algn="l" defTabSz="1218925" rtl="0" fontAlgn="auto" latinLnBrk="0" hangingPunct="0">
              <a:lnSpc>
                <a:spcPct val="100000"/>
              </a:lnSpc>
              <a:spcBef>
                <a:spcPts val="0"/>
              </a:spcBef>
              <a:spcAft>
                <a:spcPts val="0"/>
              </a:spcAft>
              <a:buClrTx/>
              <a:buSzTx/>
              <a:buFont typeface="+mj-lt"/>
              <a:buAutoNum type="arabicPeriod"/>
              <a:tabLst/>
            </a:pPr>
            <a:r>
              <a:rPr kumimoji="0" lang="en-US" sz="9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Click “Convert to Shape.”</a:t>
            </a:r>
          </a:p>
          <a:p>
            <a:pPr marL="228554" marR="0" indent="-228554" algn="l" defTabSz="1218925" rtl="0" fontAlgn="auto" latinLnBrk="0" hangingPunct="0">
              <a:lnSpc>
                <a:spcPct val="100000"/>
              </a:lnSpc>
              <a:spcBef>
                <a:spcPts val="0"/>
              </a:spcBef>
              <a:spcAft>
                <a:spcPts val="0"/>
              </a:spcAft>
              <a:buClrTx/>
              <a:buSzTx/>
              <a:buFont typeface="+mj-lt"/>
              <a:buAutoNum type="arabicPeriod"/>
              <a:tabLst/>
            </a:pPr>
            <a:r>
              <a:rPr kumimoji="0" lang="en-US" sz="9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Ungroup the shapes to customize each individual part.</a:t>
            </a:r>
          </a:p>
        </p:txBody>
      </p:sp>
    </p:spTree>
    <p:extLst>
      <p:ext uri="{BB962C8B-B14F-4D97-AF65-F5344CB8AC3E}">
        <p14:creationId xmlns:p14="http://schemas.microsoft.com/office/powerpoint/2010/main" val="1021205961"/>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Writing Style">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B1FED86A-3851-EE41-9FF0-8F2D276E7753}"/>
              </a:ext>
            </a:extLst>
          </p:cNvPr>
          <p:cNvSpPr txBox="1"/>
          <p:nvPr userDrawn="1"/>
        </p:nvSpPr>
        <p:spPr>
          <a:xfrm>
            <a:off x="318332" y="315959"/>
            <a:ext cx="8256955" cy="589164"/>
          </a:xfrm>
          <a:prstGeom prst="rect">
            <a:avLst/>
          </a:prstGeom>
          <a:ln w="12700">
            <a:miter lim="400000"/>
          </a:ln>
        </p:spPr>
        <p:txBody>
          <a:bodyPr lIns="25397" tIns="25397" rIns="25397" bIns="25397" anchor="t">
            <a:normAutofit/>
          </a:bodyPr>
          <a:lstStyle>
            <a:lvl1pPr algn="l">
              <a:lnSpc>
                <a:spcPct val="90000"/>
              </a:lnSpc>
              <a:defRPr sz="6000" spc="-10">
                <a:solidFill>
                  <a:schemeClr val="accent5"/>
                </a:solidFill>
                <a:latin typeface="FS Albert Pro Light" panose="02000503040000020004" pitchFamily="2" charset="0"/>
                <a:ea typeface="+mj-ea"/>
                <a:cs typeface="+mj-cs"/>
                <a:sym typeface="FSAlbertPro-Light"/>
              </a:defRPr>
            </a:lvl1pPr>
            <a:lvl2pPr algn="l">
              <a:lnSpc>
                <a:spcPct val="80000"/>
              </a:lnSpc>
              <a:defRPr sz="13000" spc="-260">
                <a:solidFill>
                  <a:srgbClr val="EDEEED"/>
                </a:solidFill>
                <a:latin typeface="+mj-lt"/>
                <a:ea typeface="+mj-ea"/>
                <a:cs typeface="+mj-cs"/>
                <a:sym typeface="FSAlbertPro-Light"/>
              </a:defRPr>
            </a:lvl2pPr>
            <a:lvl3pPr algn="l">
              <a:lnSpc>
                <a:spcPct val="80000"/>
              </a:lnSpc>
              <a:defRPr sz="13000" spc="-260">
                <a:solidFill>
                  <a:srgbClr val="EDEEED"/>
                </a:solidFill>
                <a:latin typeface="+mj-lt"/>
                <a:ea typeface="+mj-ea"/>
                <a:cs typeface="+mj-cs"/>
                <a:sym typeface="FSAlbertPro-Light"/>
              </a:defRPr>
            </a:lvl3pPr>
            <a:lvl4pPr algn="l">
              <a:lnSpc>
                <a:spcPct val="80000"/>
              </a:lnSpc>
              <a:defRPr sz="13000" spc="-260">
                <a:solidFill>
                  <a:srgbClr val="EDEEED"/>
                </a:solidFill>
                <a:latin typeface="+mj-lt"/>
                <a:ea typeface="+mj-ea"/>
                <a:cs typeface="+mj-cs"/>
                <a:sym typeface="FSAlbertPro-Light"/>
              </a:defRPr>
            </a:lvl4pPr>
            <a:lvl5pPr algn="l">
              <a:lnSpc>
                <a:spcPct val="80000"/>
              </a:lnSpc>
              <a:defRPr sz="13000" spc="-260">
                <a:solidFill>
                  <a:srgbClr val="EDEEED"/>
                </a:solidFill>
                <a:latin typeface="+mj-lt"/>
                <a:ea typeface="+mj-ea"/>
                <a:cs typeface="+mj-cs"/>
                <a:sym typeface="FSAlbertPro-Light"/>
              </a:defRPr>
            </a:lvl5pPr>
            <a:lvl6pPr algn="l">
              <a:lnSpc>
                <a:spcPct val="80000"/>
              </a:lnSpc>
              <a:defRPr sz="13000" spc="-260">
                <a:solidFill>
                  <a:srgbClr val="EDEEED"/>
                </a:solidFill>
                <a:latin typeface="+mj-lt"/>
                <a:ea typeface="+mj-ea"/>
                <a:cs typeface="+mj-cs"/>
                <a:sym typeface="FSAlbertPro-Light"/>
              </a:defRPr>
            </a:lvl6pPr>
            <a:lvl7pPr algn="l">
              <a:lnSpc>
                <a:spcPct val="80000"/>
              </a:lnSpc>
              <a:defRPr sz="13000" spc="-260">
                <a:solidFill>
                  <a:srgbClr val="EDEEED"/>
                </a:solidFill>
                <a:latin typeface="+mj-lt"/>
                <a:ea typeface="+mj-ea"/>
                <a:cs typeface="+mj-cs"/>
                <a:sym typeface="FSAlbertPro-Light"/>
              </a:defRPr>
            </a:lvl7pPr>
            <a:lvl8pPr algn="l">
              <a:lnSpc>
                <a:spcPct val="80000"/>
              </a:lnSpc>
              <a:defRPr sz="13000" spc="-260">
                <a:solidFill>
                  <a:srgbClr val="EDEEED"/>
                </a:solidFill>
                <a:latin typeface="+mj-lt"/>
                <a:ea typeface="+mj-ea"/>
                <a:cs typeface="+mj-cs"/>
                <a:sym typeface="FSAlbertPro-Light"/>
              </a:defRPr>
            </a:lvl8pPr>
            <a:lvl9pPr algn="l">
              <a:lnSpc>
                <a:spcPct val="80000"/>
              </a:lnSpc>
              <a:defRPr sz="13000" spc="-260">
                <a:solidFill>
                  <a:srgbClr val="EDEEED"/>
                </a:solidFill>
                <a:latin typeface="+mj-lt"/>
                <a:ea typeface="+mj-ea"/>
                <a:cs typeface="+mj-cs"/>
                <a:sym typeface="FSAlbertPro-Light"/>
              </a:defRPr>
            </a:lvl9pPr>
          </a:lstStyle>
          <a:p>
            <a:r>
              <a:rPr kumimoji="0" lang="en-US" sz="2999" b="0" i="0" u="none" strike="noStrike" cap="none" spc="-5" normalizeH="0" baseline="0" dirty="0">
                <a:ln>
                  <a:noFill/>
                </a:ln>
                <a:solidFill>
                  <a:schemeClr val="accent5"/>
                </a:solidFill>
                <a:effectLst/>
                <a:uFillTx/>
                <a:latin typeface="FS Albert Pro Light" panose="02000503040000020004" pitchFamily="2" charset="0"/>
                <a:ea typeface="+mj-ea"/>
                <a:cs typeface="+mj-cs"/>
                <a:sym typeface="FSAlbertPro-Light"/>
              </a:rPr>
              <a:t>Helpful reminders for branded presentations</a:t>
            </a:r>
          </a:p>
        </p:txBody>
      </p:sp>
      <p:sp>
        <p:nvSpPr>
          <p:cNvPr id="57" name="TextBox 56">
            <a:extLst>
              <a:ext uri="{FF2B5EF4-FFF2-40B4-BE49-F238E27FC236}">
                <a16:creationId xmlns:a16="http://schemas.microsoft.com/office/drawing/2014/main" id="{EB99AF3B-13BF-B645-B0E0-E078AB9FBC70}"/>
              </a:ext>
            </a:extLst>
          </p:cNvPr>
          <p:cNvSpPr txBox="1"/>
          <p:nvPr userDrawn="1"/>
        </p:nvSpPr>
        <p:spPr>
          <a:xfrm>
            <a:off x="318332" y="715377"/>
            <a:ext cx="3562293" cy="5427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t">
            <a:noAutofit/>
          </a:bodyPr>
          <a:lstStyle/>
          <a:p>
            <a:pPr marL="0" marR="0" indent="0" algn="l" defTabSz="1218925" rtl="0" fontAlgn="auto" latinLnBrk="0" hangingPunct="0">
              <a:lnSpc>
                <a:spcPct val="100000"/>
              </a:lnSpc>
              <a:spcBef>
                <a:spcPts val="600"/>
              </a:spcBef>
              <a:spcAft>
                <a:spcPts val="0"/>
              </a:spcAft>
              <a:buClrTx/>
              <a:buSzTx/>
              <a:buFontTx/>
              <a:buNone/>
              <a:tabLst/>
            </a:pPr>
            <a:r>
              <a:rPr kumimoji="0" lang="en-US" sz="1200" b="1" i="0" u="none" strike="noStrike" cap="none" spc="0" normalizeH="0" baseline="0" dirty="0">
                <a:ln>
                  <a:noFill/>
                </a:ln>
                <a:solidFill>
                  <a:schemeClr val="tx2"/>
                </a:solidFill>
                <a:effectLst/>
                <a:uFillTx/>
                <a:latin typeface="FS Albert Pro" panose="02000503040000020004" pitchFamily="2" charset="0"/>
                <a:ea typeface="+mn-ea"/>
                <a:cs typeface="+mn-cs"/>
                <a:sym typeface="Helvetica Neue"/>
              </a:rPr>
              <a:t>Review all copy related to BD and BD products:</a:t>
            </a:r>
          </a:p>
          <a:p>
            <a:pPr marL="228554" indent="-228554" algn="l">
              <a:lnSpc>
                <a:spcPct val="100000"/>
              </a:lnSpc>
              <a:spcBef>
                <a:spcPts val="600"/>
              </a:spcBef>
              <a:spcAft>
                <a:spcPct val="0"/>
              </a:spcAft>
              <a:buFont typeface="Wingdings" pitchFamily="2" charset="2"/>
              <a:buChar char="q"/>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Are all product names correct and identified with an approved generic noun descriptor? (Reference the approved BD trademark list.) Are generic descriptors in the right case? Is BD present before product names where appropriate? </a:t>
            </a:r>
          </a:p>
          <a:p>
            <a:pPr marL="228554" indent="-228554" algn="l">
              <a:lnSpc>
                <a:spcPct val="100000"/>
              </a:lnSpc>
              <a:spcBef>
                <a:spcPts val="600"/>
              </a:spcBef>
              <a:spcAft>
                <a:spcPct val="0"/>
              </a:spcAft>
              <a:buFont typeface="Wingdings" pitchFamily="2" charset="2"/>
              <a:buChar char="q"/>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Are BD products labeled properly with a trademark symbol (™) or registered trademark symbol (®) on each reference?</a:t>
            </a:r>
          </a:p>
          <a:p>
            <a:pPr marL="228554" indent="-228554" algn="l">
              <a:lnSpc>
                <a:spcPct val="100000"/>
              </a:lnSpc>
              <a:spcBef>
                <a:spcPts val="600"/>
              </a:spcBef>
              <a:spcAft>
                <a:spcPct val="0"/>
              </a:spcAft>
              <a:buFont typeface="Wingdings" pitchFamily="2" charset="2"/>
              <a:buChar char="q"/>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Do you describe BD products, segments, units and the company according to our standards? (e.g., not abbreviating business units, including organizational names)</a:t>
            </a:r>
          </a:p>
          <a:p>
            <a:pPr marL="228554" indent="-228554" algn="l">
              <a:lnSpc>
                <a:spcPct val="100000"/>
              </a:lnSpc>
              <a:spcBef>
                <a:spcPts val="600"/>
              </a:spcBef>
              <a:spcAft>
                <a:spcPct val="0"/>
              </a:spcAft>
              <a:buFont typeface="Wingdings" pitchFamily="2" charset="2"/>
              <a:buChar char="q"/>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Is the BD tagline, </a:t>
            </a:r>
            <a:r>
              <a:rPr kumimoji="0" lang="en-US" sz="1200" b="0" i="1"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advancing the world of health™</a:t>
            </a: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 used appropriately and written in italics when included in body copy?</a:t>
            </a:r>
          </a:p>
          <a:p>
            <a:pPr marL="228554" indent="-228554" algn="l">
              <a:lnSpc>
                <a:spcPct val="100000"/>
              </a:lnSpc>
              <a:spcBef>
                <a:spcPts val="600"/>
              </a:spcBef>
              <a:spcAft>
                <a:spcPct val="0"/>
              </a:spcAft>
              <a:buFont typeface="Wingdings" pitchFamily="2" charset="2"/>
              <a:buChar char="q"/>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Have you ensured BD or any BD product are not used in the possessive (e.g., BD’s) or plural forms? </a:t>
            </a:r>
          </a:p>
          <a:p>
            <a:pPr marL="228554" indent="-228554" algn="l">
              <a:lnSpc>
                <a:spcPct val="100000"/>
              </a:lnSpc>
              <a:spcBef>
                <a:spcPts val="600"/>
              </a:spcBef>
              <a:spcAft>
                <a:spcPct val="0"/>
              </a:spcAft>
              <a:buFont typeface="Wingdings" pitchFamily="2" charset="2"/>
              <a:buChar char="q"/>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Are BD address blocks correctly formatted (e.g., BD, Franklin Lakes, NJ, 07417, U.S.)?</a:t>
            </a:r>
          </a:p>
          <a:p>
            <a:pPr marL="228554" indent="-228554" algn="l">
              <a:lnSpc>
                <a:spcPct val="100000"/>
              </a:lnSpc>
              <a:spcBef>
                <a:spcPts val="600"/>
              </a:spcBef>
              <a:spcAft>
                <a:spcPct val="0"/>
              </a:spcAft>
              <a:buFont typeface="Wingdings" pitchFamily="2" charset="2"/>
              <a:buChar char="q"/>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Are BD websites formatted correctly with no www? </a:t>
            </a:r>
            <a:b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b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Do all of the links work?</a:t>
            </a:r>
          </a:p>
          <a:p>
            <a:pPr marL="228554" indent="-228554" algn="l">
              <a:lnSpc>
                <a:spcPct val="100000"/>
              </a:lnSpc>
              <a:spcBef>
                <a:spcPts val="600"/>
              </a:spcBef>
              <a:spcAft>
                <a:spcPct val="0"/>
              </a:spcAft>
              <a:buFont typeface="Wingdings" pitchFamily="2" charset="2"/>
              <a:buChar char="q"/>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Did you include the proper copyright block and trademark byline, ensuring it has the current year, and modify for specific trademarks as needed?</a:t>
            </a:r>
          </a:p>
          <a:p>
            <a:pPr marL="228554" indent="-228554" algn="l">
              <a:lnSpc>
                <a:spcPct val="100000"/>
              </a:lnSpc>
              <a:spcBef>
                <a:spcPts val="600"/>
              </a:spcBef>
              <a:spcAft>
                <a:spcPct val="0"/>
              </a:spcAft>
              <a:buFont typeface="Wingdings" pitchFamily="2" charset="2"/>
              <a:buChar char="q"/>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If for internal use only, have you included a confidentiality notice in the footer?</a:t>
            </a:r>
          </a:p>
          <a:p>
            <a:pPr marL="228554" indent="-228554" algn="l">
              <a:lnSpc>
                <a:spcPct val="100000"/>
              </a:lnSpc>
              <a:spcBef>
                <a:spcPts val="600"/>
              </a:spcBef>
              <a:spcAft>
                <a:spcPct val="0"/>
              </a:spcAft>
              <a:buFont typeface="Wingdings" pitchFamily="2" charset="2"/>
              <a:buChar char="q"/>
            </a:pPr>
            <a:endPar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endParaRPr>
          </a:p>
          <a:p>
            <a:pPr marL="228554" indent="-228554" algn="l">
              <a:lnSpc>
                <a:spcPct val="100000"/>
              </a:lnSpc>
              <a:spcBef>
                <a:spcPts val="600"/>
              </a:spcBef>
              <a:spcAft>
                <a:spcPct val="0"/>
              </a:spcAft>
              <a:buFont typeface="Calibri" charset="0"/>
              <a:buAutoNum type="arabicPeriod"/>
            </a:pPr>
            <a:endPar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endParaRPr>
          </a:p>
          <a:p>
            <a:pPr marL="228554" indent="-228554" algn="l">
              <a:lnSpc>
                <a:spcPct val="100000"/>
              </a:lnSpc>
              <a:spcBef>
                <a:spcPts val="600"/>
              </a:spcBef>
              <a:spcAft>
                <a:spcPct val="0"/>
              </a:spcAft>
              <a:buFont typeface="Calibri" charset="0"/>
              <a:buAutoNum type="arabicPeriod"/>
            </a:pPr>
            <a:endPar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endParaRPr>
          </a:p>
          <a:p>
            <a:pPr marL="228554" indent="-228554" algn="l">
              <a:lnSpc>
                <a:spcPct val="100000"/>
              </a:lnSpc>
              <a:spcBef>
                <a:spcPts val="600"/>
              </a:spcBef>
              <a:spcAft>
                <a:spcPct val="0"/>
              </a:spcAft>
              <a:buFont typeface="Calibri" charset="0"/>
              <a:buAutoNum type="arabicPeriod"/>
            </a:pPr>
            <a:endPar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endParaRPr>
          </a:p>
          <a:p>
            <a:pPr marL="228554" indent="-228554">
              <a:spcBef>
                <a:spcPts val="600"/>
              </a:spcBef>
              <a:spcAft>
                <a:spcPct val="0"/>
              </a:spcAft>
              <a:buFont typeface="Calibri" charset="0"/>
              <a:buAutoNum type="arabicPeriod" startAt="4"/>
            </a:pPr>
            <a:endParaRPr lang="en-US" sz="900" dirty="0">
              <a:latin typeface="Verdana" charset="0"/>
              <a:cs typeface="Verdana" charset="0"/>
            </a:endParaRPr>
          </a:p>
        </p:txBody>
      </p:sp>
      <p:sp>
        <p:nvSpPr>
          <p:cNvPr id="58" name="TextBox 57">
            <a:extLst>
              <a:ext uri="{FF2B5EF4-FFF2-40B4-BE49-F238E27FC236}">
                <a16:creationId xmlns:a16="http://schemas.microsoft.com/office/drawing/2014/main" id="{11166969-96FA-6047-9C09-55F7B6688FEC}"/>
              </a:ext>
            </a:extLst>
          </p:cNvPr>
          <p:cNvSpPr txBox="1"/>
          <p:nvPr userDrawn="1"/>
        </p:nvSpPr>
        <p:spPr>
          <a:xfrm>
            <a:off x="4251466" y="715377"/>
            <a:ext cx="3952980" cy="5427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t">
            <a:noAutofit/>
          </a:bodyPr>
          <a:lstStyle/>
          <a:p>
            <a:pPr marL="0" marR="0" indent="0" algn="l" defTabSz="1218925" rtl="0" fontAlgn="auto" latinLnBrk="0" hangingPunct="0">
              <a:lnSpc>
                <a:spcPct val="100000"/>
              </a:lnSpc>
              <a:spcBef>
                <a:spcPts val="600"/>
              </a:spcBef>
              <a:spcAft>
                <a:spcPts val="0"/>
              </a:spcAft>
              <a:buClrTx/>
              <a:buSzTx/>
              <a:buFontTx/>
              <a:buNone/>
              <a:tabLst/>
            </a:pPr>
            <a:r>
              <a:rPr kumimoji="0" lang="en-US" sz="1200" b="1" i="0" u="none" strike="noStrike" cap="none" spc="0" normalizeH="0" baseline="0" dirty="0">
                <a:ln>
                  <a:noFill/>
                </a:ln>
                <a:solidFill>
                  <a:schemeClr val="tx2"/>
                </a:solidFill>
                <a:effectLst/>
                <a:uFillTx/>
                <a:latin typeface="FS Albert Pro" panose="02000503040000020004" pitchFamily="2" charset="0"/>
                <a:ea typeface="+mn-ea"/>
                <a:cs typeface="+mn-cs"/>
                <a:sym typeface="Helvetica Neue"/>
              </a:rPr>
              <a:t>Check the document for common errors and writing style:</a:t>
            </a:r>
          </a:p>
          <a:p>
            <a:pPr marL="228554" indent="-228554" algn="l">
              <a:lnSpc>
                <a:spcPct val="100000"/>
              </a:lnSpc>
              <a:spcBef>
                <a:spcPts val="600"/>
              </a:spcBef>
              <a:spcAft>
                <a:spcPct val="0"/>
              </a:spcAft>
              <a:buFont typeface="Wingdings" pitchFamily="2" charset="2"/>
              <a:buChar char="q"/>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Did you use the BD voice in active phrasing where possible?</a:t>
            </a:r>
          </a:p>
          <a:p>
            <a:pPr marL="228554" indent="-228554" algn="l">
              <a:lnSpc>
                <a:spcPct val="100000"/>
              </a:lnSpc>
              <a:spcBef>
                <a:spcPts val="600"/>
              </a:spcBef>
              <a:spcAft>
                <a:spcPct val="0"/>
              </a:spcAft>
              <a:buFont typeface="Wingdings" pitchFamily="2" charset="2"/>
              <a:buChar char="q"/>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Are you using contractions and relatable language?</a:t>
            </a:r>
          </a:p>
          <a:p>
            <a:pPr marL="228554" indent="-228554" algn="l">
              <a:lnSpc>
                <a:spcPct val="100000"/>
              </a:lnSpc>
              <a:spcBef>
                <a:spcPts val="600"/>
              </a:spcBef>
              <a:spcAft>
                <a:spcPct val="0"/>
              </a:spcAft>
              <a:buFont typeface="Wingdings" pitchFamily="2" charset="2"/>
              <a:buChar char="q"/>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Are em dashes, en dashes and hyphens used properly and without spaces?</a:t>
            </a:r>
          </a:p>
          <a:p>
            <a:pPr marL="228554" indent="-228554" algn="l">
              <a:lnSpc>
                <a:spcPct val="100000"/>
              </a:lnSpc>
              <a:spcBef>
                <a:spcPts val="600"/>
              </a:spcBef>
              <a:spcAft>
                <a:spcPct val="0"/>
              </a:spcAft>
              <a:buFont typeface="Wingdings" pitchFamily="2" charset="2"/>
              <a:buChar char="q"/>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Is the copy clear of ampersands if they’re not in an official name, R&amp;D or Q&amp;A?</a:t>
            </a:r>
          </a:p>
          <a:p>
            <a:pPr marL="228554" indent="-228554" algn="l">
              <a:lnSpc>
                <a:spcPct val="100000"/>
              </a:lnSpc>
              <a:spcBef>
                <a:spcPts val="600"/>
              </a:spcBef>
              <a:spcAft>
                <a:spcPct val="0"/>
              </a:spcAft>
              <a:buFont typeface="Wingdings" pitchFamily="2" charset="2"/>
              <a:buChar char="q"/>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Have you eliminated unneeded words?</a:t>
            </a:r>
          </a:p>
          <a:p>
            <a:pPr marL="228554" indent="-228554" algn="l">
              <a:lnSpc>
                <a:spcPct val="100000"/>
              </a:lnSpc>
              <a:spcBef>
                <a:spcPts val="600"/>
              </a:spcBef>
              <a:spcAft>
                <a:spcPct val="0"/>
              </a:spcAft>
              <a:buFont typeface="Wingdings" pitchFamily="2" charset="2"/>
              <a:buChar char="q"/>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Are all words spelled correctly? (Use spell check and your judgement—basil vs basal)</a:t>
            </a:r>
          </a:p>
          <a:p>
            <a:pPr marL="228554" indent="-228554" algn="l">
              <a:lnSpc>
                <a:spcPct val="100000"/>
              </a:lnSpc>
              <a:spcBef>
                <a:spcPts val="600"/>
              </a:spcBef>
              <a:spcAft>
                <a:spcPct val="0"/>
              </a:spcAft>
              <a:buFont typeface="Wingdings" pitchFamily="2" charset="2"/>
              <a:buChar char="q"/>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Are any bulleted lists formatted correctly (e.g., using parallel grammar, with punctuation if sentences/without if fragments)?</a:t>
            </a:r>
          </a:p>
          <a:p>
            <a:pPr marL="228554" indent="-228554" algn="l">
              <a:lnSpc>
                <a:spcPct val="100000"/>
              </a:lnSpc>
              <a:spcBef>
                <a:spcPts val="600"/>
              </a:spcBef>
              <a:spcAft>
                <a:spcPct val="0"/>
              </a:spcAft>
              <a:buFont typeface="Wingdings" pitchFamily="2" charset="2"/>
              <a:buChar char="q"/>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Are all unneeded serial commas deleted?</a:t>
            </a:r>
          </a:p>
          <a:p>
            <a:pPr marL="228554" indent="-228554" algn="l">
              <a:lnSpc>
                <a:spcPct val="100000"/>
              </a:lnSpc>
              <a:spcBef>
                <a:spcPts val="600"/>
              </a:spcBef>
              <a:spcAft>
                <a:spcPct val="0"/>
              </a:spcAft>
              <a:buFont typeface="Wingdings" pitchFamily="2" charset="2"/>
              <a:buChar char="q"/>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Are all numbers from zero to nine spelled out? If not, is it only because they are part of an official name, product name, measurement or a combination of numbers less than 10 and greater than 10 in the same sentence?</a:t>
            </a:r>
          </a:p>
          <a:p>
            <a:pPr marL="228554" indent="-228554" algn="l">
              <a:lnSpc>
                <a:spcPct val="100000"/>
              </a:lnSpc>
              <a:spcBef>
                <a:spcPts val="600"/>
              </a:spcBef>
              <a:spcAft>
                <a:spcPct val="0"/>
              </a:spcAft>
              <a:buFont typeface="Calibri" charset="0"/>
              <a:buAutoNum type="arabicPeriod"/>
            </a:pPr>
            <a:endPar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endParaRPr>
          </a:p>
          <a:p>
            <a:pPr marL="228554" indent="-228554" algn="l">
              <a:lnSpc>
                <a:spcPct val="100000"/>
              </a:lnSpc>
              <a:spcBef>
                <a:spcPts val="600"/>
              </a:spcBef>
              <a:spcAft>
                <a:spcPct val="0"/>
              </a:spcAft>
              <a:buFont typeface="Calibri" charset="0"/>
              <a:buAutoNum type="arabicPeriod"/>
            </a:pPr>
            <a:endPar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endParaRPr>
          </a:p>
          <a:p>
            <a:pPr marL="228554" indent="-228554" algn="l">
              <a:lnSpc>
                <a:spcPct val="100000"/>
              </a:lnSpc>
              <a:spcBef>
                <a:spcPts val="600"/>
              </a:spcBef>
              <a:spcAft>
                <a:spcPct val="0"/>
              </a:spcAft>
              <a:buFont typeface="Calibri" charset="0"/>
              <a:buAutoNum type="arabicPeriod"/>
            </a:pPr>
            <a:endPar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endParaRPr>
          </a:p>
          <a:p>
            <a:pPr marL="228554" indent="-228554" algn="l">
              <a:lnSpc>
                <a:spcPct val="100000"/>
              </a:lnSpc>
              <a:spcBef>
                <a:spcPts val="600"/>
              </a:spcBef>
              <a:spcAft>
                <a:spcPct val="0"/>
              </a:spcAft>
              <a:buFont typeface="Calibri" charset="0"/>
              <a:buAutoNum type="arabicPeriod"/>
            </a:pPr>
            <a:endPar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endParaRPr>
          </a:p>
          <a:p>
            <a:pPr marL="228554" indent="-228554" algn="l">
              <a:lnSpc>
                <a:spcPct val="100000"/>
              </a:lnSpc>
              <a:spcBef>
                <a:spcPts val="600"/>
              </a:spcBef>
              <a:spcAft>
                <a:spcPct val="0"/>
              </a:spcAft>
              <a:buFont typeface="Calibri" charset="0"/>
              <a:buAutoNum type="arabicPeriod"/>
            </a:pPr>
            <a:endPar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endParaRPr>
          </a:p>
          <a:p>
            <a:pPr marL="228554" indent="-228554">
              <a:spcBef>
                <a:spcPts val="600"/>
              </a:spcBef>
              <a:spcAft>
                <a:spcPct val="0"/>
              </a:spcAft>
              <a:buFont typeface="Calibri" charset="0"/>
              <a:buAutoNum type="arabicPeriod" startAt="4"/>
            </a:pPr>
            <a:endParaRPr lang="en-US" sz="900" dirty="0">
              <a:latin typeface="Verdana" charset="0"/>
              <a:cs typeface="Verdana" charset="0"/>
            </a:endParaRPr>
          </a:p>
        </p:txBody>
      </p:sp>
      <p:sp>
        <p:nvSpPr>
          <p:cNvPr id="59" name="TextBox 58">
            <a:extLst>
              <a:ext uri="{FF2B5EF4-FFF2-40B4-BE49-F238E27FC236}">
                <a16:creationId xmlns:a16="http://schemas.microsoft.com/office/drawing/2014/main" id="{9A4D46D3-3943-4642-ACCE-9FB655AA4724}"/>
              </a:ext>
            </a:extLst>
          </p:cNvPr>
          <p:cNvSpPr txBox="1"/>
          <p:nvPr userDrawn="1"/>
        </p:nvSpPr>
        <p:spPr>
          <a:xfrm>
            <a:off x="8575288" y="715377"/>
            <a:ext cx="3434574" cy="5427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t">
            <a:noAutofit/>
          </a:bodyPr>
          <a:lstStyle/>
          <a:p>
            <a:pPr marL="0" marR="0" indent="0" algn="l" defTabSz="1218925" rtl="0" fontAlgn="auto" latinLnBrk="0" hangingPunct="0">
              <a:lnSpc>
                <a:spcPct val="100000"/>
              </a:lnSpc>
              <a:spcBef>
                <a:spcPts val="600"/>
              </a:spcBef>
              <a:spcAft>
                <a:spcPts val="0"/>
              </a:spcAft>
              <a:buClrTx/>
              <a:buSzTx/>
              <a:buFontTx/>
              <a:buNone/>
              <a:tabLst/>
            </a:pPr>
            <a:r>
              <a:rPr kumimoji="0" lang="en-US" sz="1200" b="1" i="0" u="none" strike="noStrike" cap="none" spc="0" normalizeH="0" baseline="0" dirty="0">
                <a:ln>
                  <a:noFill/>
                </a:ln>
                <a:solidFill>
                  <a:schemeClr val="tx2"/>
                </a:solidFill>
                <a:effectLst/>
                <a:uFillTx/>
                <a:latin typeface="FS Albert Pro" panose="02000503040000020004" pitchFamily="2" charset="0"/>
                <a:ea typeface="+mn-ea"/>
                <a:cs typeface="+mn-cs"/>
                <a:sym typeface="Helvetica Neue"/>
              </a:rPr>
              <a:t>Check the references :</a:t>
            </a:r>
          </a:p>
          <a:p>
            <a:pPr marL="228554" indent="-228554" algn="l">
              <a:lnSpc>
                <a:spcPct val="100000"/>
              </a:lnSpc>
              <a:spcBef>
                <a:spcPts val="600"/>
              </a:spcBef>
              <a:spcAft>
                <a:spcPct val="0"/>
              </a:spcAft>
              <a:buFont typeface="Wingdings" pitchFamily="2" charset="2"/>
              <a:buChar char="q"/>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Have you verified all people have the correct name and title using the Maxwell directory?</a:t>
            </a:r>
          </a:p>
          <a:p>
            <a:pPr marL="228554" indent="-228554" algn="l">
              <a:lnSpc>
                <a:spcPct val="100000"/>
              </a:lnSpc>
              <a:spcBef>
                <a:spcPts val="600"/>
              </a:spcBef>
              <a:spcAft>
                <a:spcPct val="0"/>
              </a:spcAft>
              <a:buFont typeface="Wingdings" pitchFamily="2" charset="2"/>
              <a:buChar char="q"/>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Do page numbers match in the contents and body, and any mid-presentation contents lists?</a:t>
            </a:r>
          </a:p>
          <a:p>
            <a:pPr marL="228554" indent="-228554" algn="l">
              <a:lnSpc>
                <a:spcPct val="100000"/>
              </a:lnSpc>
              <a:spcBef>
                <a:spcPts val="600"/>
              </a:spcBef>
              <a:spcAft>
                <a:spcPct val="0"/>
              </a:spcAft>
              <a:buFont typeface="Wingdings" pitchFamily="2" charset="2"/>
              <a:buChar char="q"/>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Are the citations correct via PubMed and in AMA style?</a:t>
            </a:r>
          </a:p>
          <a:p>
            <a:pPr marL="228554" indent="-228554" algn="l">
              <a:lnSpc>
                <a:spcPct val="100000"/>
              </a:lnSpc>
              <a:spcBef>
                <a:spcPts val="600"/>
              </a:spcBef>
              <a:spcAft>
                <a:spcPct val="0"/>
              </a:spcAft>
              <a:buFont typeface="Wingdings" pitchFamily="2" charset="2"/>
              <a:buChar char="q"/>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Are references grouped together as one continuous block of copy at the end of the document under the header “References” (or Reference if there is only one)? Are they formatted correctly per AMA style and listed in the order in which they appeared in the document?</a:t>
            </a:r>
          </a:p>
          <a:p>
            <a:pPr marL="228554" indent="-228554" algn="l">
              <a:lnSpc>
                <a:spcPct val="100000"/>
              </a:lnSpc>
              <a:spcBef>
                <a:spcPts val="600"/>
              </a:spcBef>
              <a:spcAft>
                <a:spcPct val="0"/>
              </a:spcAft>
              <a:buFont typeface="Wingdings" pitchFamily="2" charset="2"/>
              <a:buChar char="q"/>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Are mentions of “Data on file” changed to match their actual reference information?</a:t>
            </a:r>
          </a:p>
          <a:p>
            <a:pPr marL="228554" indent="-228554" algn="l">
              <a:lnSpc>
                <a:spcPct val="100000"/>
              </a:lnSpc>
              <a:spcBef>
                <a:spcPts val="600"/>
              </a:spcBef>
              <a:spcAft>
                <a:spcPct val="0"/>
              </a:spcAft>
              <a:buFont typeface="Wingdings" pitchFamily="2" charset="2"/>
              <a:buChar char="q"/>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Are third-party trademarks identified with the correct symbol?</a:t>
            </a:r>
          </a:p>
          <a:p>
            <a:pPr marL="228554" indent="-228554" algn="l">
              <a:lnSpc>
                <a:spcPct val="100000"/>
              </a:lnSpc>
              <a:spcBef>
                <a:spcPts val="600"/>
              </a:spcBef>
              <a:spcAft>
                <a:spcPct val="0"/>
              </a:spcAft>
              <a:buFont typeface="Wingdings" pitchFamily="2" charset="2"/>
              <a:buChar char="q"/>
            </a:pPr>
            <a:r>
              <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rPr>
              <a:t>Are references to third-party websites formatted exactly as they appear in the web browser? Do all of the links work?</a:t>
            </a:r>
          </a:p>
          <a:p>
            <a:pPr marL="228554" indent="-228554" algn="l">
              <a:lnSpc>
                <a:spcPct val="100000"/>
              </a:lnSpc>
              <a:spcBef>
                <a:spcPts val="600"/>
              </a:spcBef>
              <a:spcAft>
                <a:spcPct val="0"/>
              </a:spcAft>
              <a:buFont typeface="Calibri" charset="0"/>
              <a:buAutoNum type="arabicPeriod"/>
            </a:pPr>
            <a:endPar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endParaRPr>
          </a:p>
          <a:p>
            <a:pPr marL="228554" indent="-228554" algn="l">
              <a:lnSpc>
                <a:spcPct val="100000"/>
              </a:lnSpc>
              <a:spcBef>
                <a:spcPts val="600"/>
              </a:spcBef>
              <a:spcAft>
                <a:spcPct val="0"/>
              </a:spcAft>
              <a:buFont typeface="Calibri" charset="0"/>
              <a:buAutoNum type="arabicPeriod"/>
            </a:pPr>
            <a:endParaRPr kumimoji="0" lang="en-US" sz="1200" b="0" i="0" u="none" strike="noStrike" cap="none" spc="0" normalizeH="0" baseline="0" dirty="0">
              <a:ln>
                <a:noFill/>
              </a:ln>
              <a:solidFill>
                <a:schemeClr val="tx2"/>
              </a:solidFill>
              <a:effectLst/>
              <a:uFillTx/>
              <a:latin typeface="FS Albert Pro Light" panose="02000503040000020004" pitchFamily="2" charset="0"/>
              <a:ea typeface="Verdana" panose="020B0604030504040204" pitchFamily="34" charset="0"/>
              <a:cs typeface="Verdana" panose="020B0604030504040204" pitchFamily="34" charset="0"/>
              <a:sym typeface="Helvetica Neue"/>
            </a:endParaRPr>
          </a:p>
        </p:txBody>
      </p:sp>
      <p:sp>
        <p:nvSpPr>
          <p:cNvPr id="7" name="TextBox 6">
            <a:extLst>
              <a:ext uri="{FF2B5EF4-FFF2-40B4-BE49-F238E27FC236}">
                <a16:creationId xmlns:a16="http://schemas.microsoft.com/office/drawing/2014/main" id="{030AF4F8-4A7C-8441-B8D9-1F2F0A729C6D}"/>
              </a:ext>
            </a:extLst>
          </p:cNvPr>
          <p:cNvSpPr txBox="1"/>
          <p:nvPr userDrawn="1"/>
        </p:nvSpPr>
        <p:spPr>
          <a:xfrm>
            <a:off x="4251465" y="6046897"/>
            <a:ext cx="6097249" cy="184666"/>
          </a:xfrm>
          <a:prstGeom prst="rect">
            <a:avLst/>
          </a:prstGeom>
          <a:noFill/>
          <a:ln w="12700">
            <a:miter lim="400000"/>
          </a:ln>
        </p:spPr>
        <p:txBody>
          <a:bodyPr wrap="square" lIns="0" tIns="0" rIns="0" bIns="0">
            <a:spAutoFit/>
          </a:bodyPr>
          <a:lstStyle/>
          <a:p>
            <a:pPr marL="0" marR="0" indent="0" algn="l" defTabSz="228554" rtl="0" eaLnBrk="1" fontAlgn="auto" latinLnBrk="0" hangingPunct="1">
              <a:lnSpc>
                <a:spcPct val="100000"/>
              </a:lnSpc>
              <a:spcBef>
                <a:spcPct val="20000"/>
              </a:spcBef>
              <a:spcAft>
                <a:spcPts val="0"/>
              </a:spcAft>
              <a:buClrTx/>
              <a:buSzTx/>
              <a:buFont typeface="Arial"/>
              <a:buNone/>
              <a:tabLst/>
              <a:defRPr/>
            </a:pPr>
            <a:r>
              <a:rPr lang="en-US" sz="1200" b="1" dirty="0">
                <a:solidFill>
                  <a:schemeClr val="accent1"/>
                </a:solidFill>
                <a:latin typeface="Verdana"/>
                <a:cs typeface="Verdana"/>
              </a:rPr>
              <a:t>Please visit the </a:t>
            </a:r>
            <a:r>
              <a:rPr lang="en-US" sz="1200" b="1" dirty="0">
                <a:solidFill>
                  <a:schemeClr val="accent1"/>
                </a:solidFill>
                <a:latin typeface="Verdana"/>
                <a:cs typeface="Verdana"/>
                <a:hlinkClick r:id="rId2"/>
              </a:rPr>
              <a:t>Writing Section</a:t>
            </a:r>
            <a:r>
              <a:rPr lang="en-US" sz="1200" b="1" dirty="0">
                <a:solidFill>
                  <a:schemeClr val="accent1"/>
                </a:solidFill>
                <a:latin typeface="Verdana"/>
                <a:cs typeface="Verdana"/>
              </a:rPr>
              <a:t> of Design System for more details.</a:t>
            </a:r>
          </a:p>
        </p:txBody>
      </p:sp>
    </p:spTree>
    <p:extLst>
      <p:ext uri="{BB962C8B-B14F-4D97-AF65-F5344CB8AC3E}">
        <p14:creationId xmlns:p14="http://schemas.microsoft.com/office/powerpoint/2010/main" val="2211633048"/>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68CFCC6C-5959-4785-8FD7-833085878CF5}" type="datetimeFigureOut">
              <a:rPr lang="en-US" smtClean="0"/>
              <a:pPr>
                <a:defRPr/>
              </a:pPr>
              <a:t>8/15/2025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pPr>
              <a:defRPr/>
            </a:pPr>
            <a:fld id="{73C13A3D-A532-48B0-AAB6-0536C3550E25}" type="slidenum">
              <a:rPr lang="en-US" smtClean="0"/>
              <a:pPr>
                <a:defRPr/>
              </a:pPr>
              <a:t>‹#›</a:t>
            </a:fld>
            <a:endParaRPr lang="en-US"/>
          </a:p>
        </p:txBody>
      </p:sp>
    </p:spTree>
    <p:extLst>
      <p:ext uri="{BB962C8B-B14F-4D97-AF65-F5344CB8AC3E}">
        <p14:creationId xmlns:p14="http://schemas.microsoft.com/office/powerpoint/2010/main" val="36447089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8/15/2025</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0566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hoto layout 2&#10;(without logo)">
    <p:spTree>
      <p:nvGrpSpPr>
        <p:cNvPr id="1" name=""/>
        <p:cNvGrpSpPr/>
        <p:nvPr/>
      </p:nvGrpSpPr>
      <p:grpSpPr>
        <a:xfrm>
          <a:off x="0" y="0"/>
          <a:ext cx="0" cy="0"/>
          <a:chOff x="0" y="0"/>
          <a:chExt cx="0" cy="0"/>
        </a:xfrm>
      </p:grpSpPr>
      <p:sp>
        <p:nvSpPr>
          <p:cNvPr id="5" name="Picture Placeholder 9"/>
          <p:cNvSpPr>
            <a:spLocks noGrp="1"/>
          </p:cNvSpPr>
          <p:nvPr>
            <p:ph type="pic" sz="quarter" idx="11"/>
          </p:nvPr>
        </p:nvSpPr>
        <p:spPr>
          <a:xfrm>
            <a:off x="8229600" y="1"/>
            <a:ext cx="3962400" cy="3429001"/>
          </a:xfrm>
          <a:prstGeom prst="rect">
            <a:avLst/>
          </a:prstGeom>
        </p:spPr>
        <p:txBody>
          <a:bodyPr anchor="ctr"/>
          <a:lstStyle>
            <a:lvl1pPr marL="0" indent="0" algn="ctr">
              <a:buFontTx/>
              <a:buNone/>
              <a:defRPr sz="1600" b="0" i="1" baseline="0">
                <a:latin typeface="Verdana"/>
                <a:cs typeface="Verdana"/>
              </a:defRPr>
            </a:lvl1pPr>
          </a:lstStyle>
          <a:p>
            <a:pPr lvl="0"/>
            <a:r>
              <a:rPr lang="en-US" noProof="0"/>
              <a:t>Click icon to add picture</a:t>
            </a:r>
            <a:endParaRPr lang="en-US" noProof="0" dirty="0"/>
          </a:p>
        </p:txBody>
      </p:sp>
      <p:sp>
        <p:nvSpPr>
          <p:cNvPr id="7" name="Picture Placeholder 9"/>
          <p:cNvSpPr>
            <a:spLocks noGrp="1"/>
          </p:cNvSpPr>
          <p:nvPr>
            <p:ph type="pic" sz="quarter" idx="12"/>
          </p:nvPr>
        </p:nvSpPr>
        <p:spPr>
          <a:xfrm>
            <a:off x="8229600" y="3429001"/>
            <a:ext cx="3962400" cy="3429000"/>
          </a:xfrm>
          <a:prstGeom prst="rect">
            <a:avLst/>
          </a:prstGeom>
        </p:spPr>
        <p:txBody>
          <a:bodyPr anchor="ctr"/>
          <a:lstStyle>
            <a:lvl1pPr marL="0" indent="0" algn="ctr">
              <a:buFontTx/>
              <a:buNone/>
              <a:defRPr sz="1600" b="0" i="1" baseline="0">
                <a:latin typeface="Verdana"/>
                <a:cs typeface="Verdana"/>
              </a:defRPr>
            </a:lvl1pPr>
          </a:lstStyle>
          <a:p>
            <a:pPr lvl="0"/>
            <a:r>
              <a:rPr lang="en-US" noProof="0"/>
              <a:t>Click icon to add picture</a:t>
            </a:r>
            <a:endParaRPr lang="en-US" noProof="0" dirty="0"/>
          </a:p>
        </p:txBody>
      </p:sp>
      <p:sp>
        <p:nvSpPr>
          <p:cNvPr id="3" name="Picture Placeholder 9"/>
          <p:cNvSpPr>
            <a:spLocks noGrp="1"/>
          </p:cNvSpPr>
          <p:nvPr>
            <p:ph type="pic" sz="quarter" idx="10"/>
          </p:nvPr>
        </p:nvSpPr>
        <p:spPr>
          <a:xfrm>
            <a:off x="0" y="0"/>
            <a:ext cx="8229600" cy="6858000"/>
          </a:xfrm>
          <a:prstGeom prst="rect">
            <a:avLst/>
          </a:prstGeom>
        </p:spPr>
        <p:txBody>
          <a:bodyPr anchor="ctr"/>
          <a:lstStyle>
            <a:lvl1pPr marL="0" indent="0" algn="ctr">
              <a:buFontTx/>
              <a:buNone/>
              <a:defRPr sz="1600" b="0" i="1" baseline="0">
                <a:latin typeface="Verdana"/>
                <a:cs typeface="Verdana"/>
              </a:defRPr>
            </a:lvl1pPr>
          </a:lstStyle>
          <a:p>
            <a:pPr lvl="0"/>
            <a:r>
              <a:rPr lang="en-US" noProof="0"/>
              <a:t>Click icon to add picture</a:t>
            </a:r>
            <a:endParaRPr lang="en-US" noProof="0" dirty="0"/>
          </a:p>
        </p:txBody>
      </p:sp>
      <p:sp>
        <p:nvSpPr>
          <p:cNvPr id="10" name="Slide Number Placeholder 1"/>
          <p:cNvSpPr txBox="1">
            <a:spLocks/>
          </p:cNvSpPr>
          <p:nvPr userDrawn="1"/>
        </p:nvSpPr>
        <p:spPr>
          <a:xfrm>
            <a:off x="0" y="6151873"/>
            <a:ext cx="693853" cy="597408"/>
          </a:xfrm>
          <a:prstGeom prst="rect">
            <a:avLst/>
          </a:prstGeom>
        </p:spPr>
        <p:txBody>
          <a:bodyPr vert="horz" lIns="121920" tIns="60960" rIns="121920" bIns="60960" rtlCol="0" anchor="ctr"/>
          <a:lstStyle>
            <a:defPPr>
              <a:defRPr lang="en-US"/>
            </a:defPPr>
            <a:lvl1pPr algn="ctr" defTabSz="457200" rtl="0" fontAlgn="base">
              <a:spcBef>
                <a:spcPct val="0"/>
              </a:spcBef>
              <a:spcAft>
                <a:spcPct val="0"/>
              </a:spcAft>
              <a:defRPr sz="600" kern="1200">
                <a:solidFill>
                  <a:srgbClr val="8C8C8E"/>
                </a:solidFill>
                <a:latin typeface="Verdana"/>
                <a:ea typeface="ＭＳ Ｐゴシック" charset="0"/>
                <a:cs typeface="Verdana"/>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fld id="{78EB43C4-7051-7042-93B5-8C0653444BA6}" type="slidenum">
              <a:rPr lang="en-US" sz="133" baseline="-25000" smtClean="0"/>
              <a:pPr/>
              <a:t>‹#›</a:t>
            </a:fld>
            <a:endParaRPr lang="en-US" sz="133" baseline="-25000" dirty="0"/>
          </a:p>
        </p:txBody>
      </p:sp>
      <p:sp>
        <p:nvSpPr>
          <p:cNvPr id="9" name="Subtitle 2">
            <a:extLst>
              <a:ext uri="{FF2B5EF4-FFF2-40B4-BE49-F238E27FC236}">
                <a16:creationId xmlns:a16="http://schemas.microsoft.com/office/drawing/2014/main" id="{97E123F6-4FDC-F342-BC49-FDBB2512C955}"/>
              </a:ext>
            </a:extLst>
          </p:cNvPr>
          <p:cNvSpPr txBox="1">
            <a:spLocks/>
          </p:cNvSpPr>
          <p:nvPr userDrawn="1"/>
        </p:nvSpPr>
        <p:spPr>
          <a:xfrm>
            <a:off x="602864" y="6367403"/>
            <a:ext cx="8534400" cy="234088"/>
          </a:xfrm>
          <a:prstGeom prst="rect">
            <a:avLst/>
          </a:prstGeom>
        </p:spPr>
        <p:txBody>
          <a:bodyPr anchor="b" anchorCtr="0"/>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indent="0" algn="l" defTabSz="609585" rtl="0" eaLnBrk="1" fontAlgn="auto" latinLnBrk="0" hangingPunct="1">
              <a:lnSpc>
                <a:spcPct val="100000"/>
              </a:lnSpc>
              <a:spcBef>
                <a:spcPct val="20000"/>
              </a:spcBef>
              <a:spcAft>
                <a:spcPts val="0"/>
              </a:spcAft>
              <a:buClrTx/>
              <a:buSzTx/>
              <a:buFont typeface="Arial"/>
              <a:buNone/>
              <a:tabLst/>
              <a:defRPr/>
            </a:pPr>
            <a:endParaRPr lang="en-US" sz="1067" i="0" dirty="0">
              <a:solidFill>
                <a:schemeClr val="tx1"/>
              </a:solidFill>
              <a:latin typeface="Verdana"/>
              <a:cs typeface="Verdana"/>
            </a:endParaRPr>
          </a:p>
        </p:txBody>
      </p:sp>
    </p:spTree>
    <p:extLst>
      <p:ext uri="{BB962C8B-B14F-4D97-AF65-F5344CB8AC3E}">
        <p14:creationId xmlns:p14="http://schemas.microsoft.com/office/powerpoint/2010/main" val="46581375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593667" y="6272784"/>
            <a:ext cx="2644309" cy="365125"/>
          </a:xfrm>
        </p:spPr>
        <p:txBody>
          <a:bodyPr/>
          <a:lstStyle/>
          <a:p>
            <a:fld id="{B61BEF0D-F0BB-DE4B-95CE-6DB70DBA9567}" type="datetimeFigureOut">
              <a:rPr lang="en-US" smtClean="0"/>
              <a:pPr/>
              <a:t>8/15/2025</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pPr>
              <a:defRPr/>
            </a:pPr>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9141949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8/15/2025</a:t>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220056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8/15/2025</a:t>
            </a:fld>
            <a:endParaRPr lang="en-US" dirty="0"/>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712754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8/15/2025</a:t>
            </a:fld>
            <a:endParaRPr lang="en-US" dirty="0"/>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4612960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8/15/2025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4085335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8/15/2025</a:t>
            </a:fld>
            <a:endParaRPr lang="en-US" dirty="0"/>
          </a:p>
        </p:txBody>
      </p:sp>
      <p:sp>
        <p:nvSpPr>
          <p:cNvPr id="6" name="Footer Placeholder 5"/>
          <p:cNvSpPr>
            <a:spLocks noGrp="1"/>
          </p:cNvSpPr>
          <p:nvPr>
            <p:ph type="ftr" sz="quarter" idx="11"/>
          </p:nvPr>
        </p:nvSpPr>
        <p:spPr/>
        <p:txBody>
          <a:bodyPr/>
          <a:lstStyle/>
          <a:p>
            <a:pPr>
              <a:defRPr/>
            </a:pPr>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075550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8/15/2025</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0761980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8/15/2025</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568440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8/15/2025</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025079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46.xml"/><Relationship Id="rId21" Type="http://schemas.openxmlformats.org/officeDocument/2006/relationships/slideLayout" Target="../slideLayouts/slideLayout41.xml"/><Relationship Id="rId42" Type="http://schemas.openxmlformats.org/officeDocument/2006/relationships/slideLayout" Target="../slideLayouts/slideLayout62.xml"/><Relationship Id="rId47" Type="http://schemas.openxmlformats.org/officeDocument/2006/relationships/slideLayout" Target="../slideLayouts/slideLayout67.xml"/><Relationship Id="rId63" Type="http://schemas.openxmlformats.org/officeDocument/2006/relationships/slideLayout" Target="../slideLayouts/slideLayout83.xml"/><Relationship Id="rId68" Type="http://schemas.openxmlformats.org/officeDocument/2006/relationships/theme" Target="../theme/theme2.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9" Type="http://schemas.openxmlformats.org/officeDocument/2006/relationships/slideLayout" Target="../slideLayouts/slideLayout49.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32" Type="http://schemas.openxmlformats.org/officeDocument/2006/relationships/slideLayout" Target="../slideLayouts/slideLayout52.xml"/><Relationship Id="rId37" Type="http://schemas.openxmlformats.org/officeDocument/2006/relationships/slideLayout" Target="../slideLayouts/slideLayout57.xml"/><Relationship Id="rId40" Type="http://schemas.openxmlformats.org/officeDocument/2006/relationships/slideLayout" Target="../slideLayouts/slideLayout60.xml"/><Relationship Id="rId45" Type="http://schemas.openxmlformats.org/officeDocument/2006/relationships/slideLayout" Target="../slideLayouts/slideLayout65.xml"/><Relationship Id="rId53" Type="http://schemas.openxmlformats.org/officeDocument/2006/relationships/slideLayout" Target="../slideLayouts/slideLayout73.xml"/><Relationship Id="rId58" Type="http://schemas.openxmlformats.org/officeDocument/2006/relationships/slideLayout" Target="../slideLayouts/slideLayout78.xml"/><Relationship Id="rId66" Type="http://schemas.openxmlformats.org/officeDocument/2006/relationships/slideLayout" Target="../slideLayouts/slideLayout86.xml"/><Relationship Id="rId5" Type="http://schemas.openxmlformats.org/officeDocument/2006/relationships/slideLayout" Target="../slideLayouts/slideLayout25.xml"/><Relationship Id="rId61" Type="http://schemas.openxmlformats.org/officeDocument/2006/relationships/slideLayout" Target="../slideLayouts/slideLayout81.xml"/><Relationship Id="rId19" Type="http://schemas.openxmlformats.org/officeDocument/2006/relationships/slideLayout" Target="../slideLayouts/slideLayout3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30" Type="http://schemas.openxmlformats.org/officeDocument/2006/relationships/slideLayout" Target="../slideLayouts/slideLayout50.xml"/><Relationship Id="rId35" Type="http://schemas.openxmlformats.org/officeDocument/2006/relationships/slideLayout" Target="../slideLayouts/slideLayout55.xml"/><Relationship Id="rId43" Type="http://schemas.openxmlformats.org/officeDocument/2006/relationships/slideLayout" Target="../slideLayouts/slideLayout63.xml"/><Relationship Id="rId48" Type="http://schemas.openxmlformats.org/officeDocument/2006/relationships/slideLayout" Target="../slideLayouts/slideLayout68.xml"/><Relationship Id="rId56" Type="http://schemas.openxmlformats.org/officeDocument/2006/relationships/slideLayout" Target="../slideLayouts/slideLayout76.xml"/><Relationship Id="rId64" Type="http://schemas.openxmlformats.org/officeDocument/2006/relationships/slideLayout" Target="../slideLayouts/slideLayout84.xml"/><Relationship Id="rId69" Type="http://schemas.openxmlformats.org/officeDocument/2006/relationships/image" Target="../media/image1.png"/><Relationship Id="rId8" Type="http://schemas.openxmlformats.org/officeDocument/2006/relationships/slideLayout" Target="../slideLayouts/slideLayout28.xml"/><Relationship Id="rId51" Type="http://schemas.openxmlformats.org/officeDocument/2006/relationships/slideLayout" Target="../slideLayouts/slideLayout71.xml"/><Relationship Id="rId3" Type="http://schemas.openxmlformats.org/officeDocument/2006/relationships/slideLayout" Target="../slideLayouts/slideLayout23.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33" Type="http://schemas.openxmlformats.org/officeDocument/2006/relationships/slideLayout" Target="../slideLayouts/slideLayout53.xml"/><Relationship Id="rId38" Type="http://schemas.openxmlformats.org/officeDocument/2006/relationships/slideLayout" Target="../slideLayouts/slideLayout58.xml"/><Relationship Id="rId46" Type="http://schemas.openxmlformats.org/officeDocument/2006/relationships/slideLayout" Target="../slideLayouts/slideLayout66.xml"/><Relationship Id="rId59" Type="http://schemas.openxmlformats.org/officeDocument/2006/relationships/slideLayout" Target="../slideLayouts/slideLayout79.xml"/><Relationship Id="rId67" Type="http://schemas.openxmlformats.org/officeDocument/2006/relationships/slideLayout" Target="../slideLayouts/slideLayout87.xml"/><Relationship Id="rId20" Type="http://schemas.openxmlformats.org/officeDocument/2006/relationships/slideLayout" Target="../slideLayouts/slideLayout40.xml"/><Relationship Id="rId41" Type="http://schemas.openxmlformats.org/officeDocument/2006/relationships/slideLayout" Target="../slideLayouts/slideLayout61.xml"/><Relationship Id="rId54" Type="http://schemas.openxmlformats.org/officeDocument/2006/relationships/slideLayout" Target="../slideLayouts/slideLayout74.xml"/><Relationship Id="rId62" Type="http://schemas.openxmlformats.org/officeDocument/2006/relationships/slideLayout" Target="../slideLayouts/slideLayout8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36" Type="http://schemas.openxmlformats.org/officeDocument/2006/relationships/slideLayout" Target="../slideLayouts/slideLayout56.xml"/><Relationship Id="rId49" Type="http://schemas.openxmlformats.org/officeDocument/2006/relationships/slideLayout" Target="../slideLayouts/slideLayout69.xml"/><Relationship Id="rId57" Type="http://schemas.openxmlformats.org/officeDocument/2006/relationships/slideLayout" Target="../slideLayouts/slideLayout77.xml"/><Relationship Id="rId10" Type="http://schemas.openxmlformats.org/officeDocument/2006/relationships/slideLayout" Target="../slideLayouts/slideLayout30.xml"/><Relationship Id="rId31" Type="http://schemas.openxmlformats.org/officeDocument/2006/relationships/slideLayout" Target="../slideLayouts/slideLayout51.xml"/><Relationship Id="rId44" Type="http://schemas.openxmlformats.org/officeDocument/2006/relationships/slideLayout" Target="../slideLayouts/slideLayout64.xml"/><Relationship Id="rId52" Type="http://schemas.openxmlformats.org/officeDocument/2006/relationships/slideLayout" Target="../slideLayouts/slideLayout72.xml"/><Relationship Id="rId60" Type="http://schemas.openxmlformats.org/officeDocument/2006/relationships/slideLayout" Target="../slideLayouts/slideLayout80.xml"/><Relationship Id="rId65" Type="http://schemas.openxmlformats.org/officeDocument/2006/relationships/slideLayout" Target="../slideLayouts/slideLayout85.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9" Type="http://schemas.openxmlformats.org/officeDocument/2006/relationships/slideLayout" Target="../slideLayouts/slideLayout59.xml"/><Relationship Id="rId34" Type="http://schemas.openxmlformats.org/officeDocument/2006/relationships/slideLayout" Target="../slideLayouts/slideLayout54.xml"/><Relationship Id="rId50" Type="http://schemas.openxmlformats.org/officeDocument/2006/relationships/slideLayout" Target="../slideLayouts/slideLayout70.xml"/><Relationship Id="rId55" Type="http://schemas.openxmlformats.org/officeDocument/2006/relationships/slideLayout" Target="../slideLayouts/slideLayout7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image" Target="../media/image1.png"/><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3.xml"/><Relationship Id="rId2" Type="http://schemas.openxmlformats.org/officeDocument/2006/relationships/slideLayout" Target="../slideLayouts/slideLayout89.xml"/><Relationship Id="rId16" Type="http://schemas.openxmlformats.org/officeDocument/2006/relationships/image" Target="../media/image69.png"/><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microsoft.com/office/2007/relationships/hdphoto" Target="../media/hdphoto1.wdp"/><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image" Target="../media/image68.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0366729"/>
      </p:ext>
    </p:extLst>
  </p:cSld>
  <p:clrMap bg1="lt1" tx1="dk1" bg2="lt2" tx2="dk2" accent1="accent1" accent2="accent2" accent3="accent3" accent4="accent4" accent5="accent5" accent6="accent6" hlink="hlink" folHlink="folHlink"/>
  <p:sldLayoutIdLst>
    <p:sldLayoutId id="2147484346" r:id="rId1"/>
    <p:sldLayoutId id="2147484347" r:id="rId2"/>
    <p:sldLayoutId id="2147484348" r:id="rId3"/>
    <p:sldLayoutId id="2147484349" r:id="rId4"/>
    <p:sldLayoutId id="2147484350" r:id="rId5"/>
    <p:sldLayoutId id="2147484351" r:id="rId6"/>
    <p:sldLayoutId id="2147484352" r:id="rId7"/>
    <p:sldLayoutId id="2147484353" r:id="rId8"/>
    <p:sldLayoutId id="2147484354" r:id="rId9"/>
    <p:sldLayoutId id="2147484355" r:id="rId10"/>
    <p:sldLayoutId id="2147484356" r:id="rId11"/>
    <p:sldLayoutId id="2147484357" r:id="rId12"/>
    <p:sldLayoutId id="2147484358" r:id="rId13"/>
    <p:sldLayoutId id="2147484359" r:id="rId14"/>
    <p:sldLayoutId id="2147484360" r:id="rId15"/>
    <p:sldLayoutId id="2147484361" r:id="rId16"/>
    <p:sldLayoutId id="2147484362" r:id="rId17"/>
    <p:sldLayoutId id="2147484363" r:id="rId18"/>
    <p:sldLayoutId id="2147484364" r:id="rId19"/>
    <p:sldLayoutId id="2147484365" r:id="rId20"/>
  </p:sldLayoutIdLst>
  <p:hf hdr="0" ftr="0" dt="0"/>
  <p:txStyles>
    <p:titleStyle>
      <a:lvl1pPr algn="ctr" defTabSz="609585" rtl="0" eaLnBrk="1" fontAlgn="base" hangingPunct="1">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1" fontAlgn="base" hangingPunct="1">
        <a:spcBef>
          <a:spcPct val="20000"/>
        </a:spcBef>
        <a:spcAft>
          <a:spcPct val="0"/>
        </a:spcAft>
        <a:buFont typeface="Arial" charset="0"/>
        <a:buChar char="•"/>
        <a:defRPr sz="4267" kern="1200">
          <a:solidFill>
            <a:schemeClr val="tx1"/>
          </a:solidFill>
          <a:latin typeface="+mn-lt"/>
          <a:ea typeface="ＭＳ Ｐゴシック" charset="0"/>
          <a:cs typeface="ＭＳ Ｐゴシック" charset="0"/>
        </a:defRPr>
      </a:lvl1pPr>
      <a:lvl2pPr marL="990575" indent="-380990" algn="l" defTabSz="609585" rtl="0" eaLnBrk="1" fontAlgn="base" hangingPunct="1">
        <a:spcBef>
          <a:spcPct val="20000"/>
        </a:spcBef>
        <a:spcAft>
          <a:spcPct val="0"/>
        </a:spcAft>
        <a:buFont typeface="Arial" charset="0"/>
        <a:buChar char="–"/>
        <a:defRPr sz="3733" kern="1200">
          <a:solidFill>
            <a:schemeClr val="tx1"/>
          </a:solidFill>
          <a:latin typeface="+mn-lt"/>
          <a:ea typeface="ＭＳ Ｐゴシック" charset="0"/>
          <a:cs typeface="+mn-cs"/>
        </a:defRPr>
      </a:lvl2pPr>
      <a:lvl3pPr marL="1523962" indent="-304792" algn="l" defTabSz="609585"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3547" indent="-304792" algn="l" defTabSz="609585" rtl="0" eaLnBrk="1" fontAlgn="base" hangingPunct="1">
        <a:spcBef>
          <a:spcPct val="20000"/>
        </a:spcBef>
        <a:spcAft>
          <a:spcPct val="0"/>
        </a:spcAft>
        <a:buFont typeface="Arial" charset="0"/>
        <a:buChar char="–"/>
        <a:defRPr sz="2667" kern="1200">
          <a:solidFill>
            <a:schemeClr val="tx1"/>
          </a:solidFill>
          <a:latin typeface="+mn-lt"/>
          <a:ea typeface="ＭＳ Ｐゴシック" charset="0"/>
          <a:cs typeface="+mn-cs"/>
        </a:defRPr>
      </a:lvl4pPr>
      <a:lvl5pPr marL="2743131" indent="-304792" algn="l" defTabSz="609585" rtl="0" eaLnBrk="1" fontAlgn="base" hangingPunct="1">
        <a:spcBef>
          <a:spcPct val="20000"/>
        </a:spcBef>
        <a:spcAft>
          <a:spcPct val="0"/>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9">
            <a:lum/>
          </a:blip>
          <a:srcRect/>
          <a:stretch>
            <a:fillRect/>
          </a:stretch>
        </a:blip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16C6C273-1C30-2F44-B079-251DF08173D5}"/>
              </a:ext>
            </a:extLst>
          </p:cNvPr>
          <p:cNvSpPr/>
          <p:nvPr userDrawn="1"/>
        </p:nvSpPr>
        <p:spPr>
          <a:xfrm>
            <a:off x="0" y="6313932"/>
            <a:ext cx="12192000" cy="548640"/>
          </a:xfrm>
          <a:prstGeom prst="rect">
            <a:avLst/>
          </a:prstGeom>
          <a:solidFill>
            <a:schemeClr val="accent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noAutofit/>
          </a:bodyPr>
          <a:lstStyle/>
          <a:p>
            <a:pPr marL="0" marR="0" indent="0" algn="ctr" defTabSz="412667"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FS Albert Pro Light" panose="02000503040000020004" pitchFamily="2" charset="0"/>
              <a:ea typeface="Helvetica Neue Medium"/>
              <a:cs typeface="Helvetica Neue Medium"/>
              <a:sym typeface="Helvetica Neue Medium"/>
            </a:endParaRPr>
          </a:p>
        </p:txBody>
      </p:sp>
      <p:sp>
        <p:nvSpPr>
          <p:cNvPr id="23" name="Confidential–For Internal Use Only">
            <a:extLst>
              <a:ext uri="{FF2B5EF4-FFF2-40B4-BE49-F238E27FC236}">
                <a16:creationId xmlns:a16="http://schemas.microsoft.com/office/drawing/2014/main" id="{227B8A52-FBF5-D148-8191-EBAAB383F88A}"/>
              </a:ext>
            </a:extLst>
          </p:cNvPr>
          <p:cNvSpPr txBox="1"/>
          <p:nvPr userDrawn="1"/>
        </p:nvSpPr>
        <p:spPr>
          <a:xfrm>
            <a:off x="8441943" y="6488018"/>
            <a:ext cx="3097595" cy="18978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397" tIns="25397" rIns="25397" bIns="25397" anchor="ctr">
            <a:spAutoFit/>
          </a:bodyPr>
          <a:lstStyle>
            <a:lvl1pPr algn="l" defTabSz="309563">
              <a:lnSpc>
                <a:spcPct val="120000"/>
              </a:lnSpc>
              <a:defRPr sz="1600" cap="all" spc="160">
                <a:solidFill>
                  <a:srgbClr val="EDEEED"/>
                </a:solidFill>
                <a:latin typeface="FSAlbertPro"/>
                <a:ea typeface="FSAlbertPro"/>
                <a:cs typeface="FSAlbertPro"/>
                <a:sym typeface="FSAlbertPro"/>
              </a:defRPr>
            </a:lvl1pPr>
          </a:lstStyle>
          <a:p>
            <a:pPr algn="r"/>
            <a:endParaRPr sz="750" b="0" i="0" spc="75" baseline="0" dirty="0">
              <a:solidFill>
                <a:schemeClr val="accent1"/>
              </a:solidFill>
              <a:latin typeface="FS Albert Pro" panose="02000503040000020004" pitchFamily="2" charset="0"/>
            </a:endParaRPr>
          </a:p>
        </p:txBody>
      </p:sp>
      <p:sp>
        <p:nvSpPr>
          <p:cNvPr id="7" name="Slide Number"/>
          <p:cNvSpPr txBox="1">
            <a:spLocks noGrp="1"/>
          </p:cNvSpPr>
          <p:nvPr>
            <p:ph type="sldNum" sz="quarter" idx="2"/>
          </p:nvPr>
        </p:nvSpPr>
        <p:spPr>
          <a:xfrm>
            <a:off x="11840200" y="6484650"/>
            <a:ext cx="235642" cy="218008"/>
          </a:xfrm>
          <a:prstGeom prst="rect">
            <a:avLst/>
          </a:prstGeom>
          <a:ln w="12700">
            <a:miter lim="400000"/>
          </a:ln>
        </p:spPr>
        <p:txBody>
          <a:bodyPr wrap="none" lIns="50800" tIns="50800" rIns="50800" bIns="50800" anchor="ctr">
            <a:spAutoFit/>
          </a:bodyPr>
          <a:lstStyle>
            <a:lvl1pPr defTabSz="292042">
              <a:defRPr sz="750" b="0" i="0" spc="75">
                <a:solidFill>
                  <a:schemeClr val="accent1"/>
                </a:solidFill>
                <a:latin typeface="FS Albert Pro Light" panose="02000503040000020004" pitchFamily="2" charset="0"/>
                <a:ea typeface="+mj-ea"/>
                <a:cs typeface="+mj-cs"/>
                <a:sym typeface="FSAlbertPro-Light"/>
              </a:defRPr>
            </a:lvl1pPr>
          </a:lstStyle>
          <a:p>
            <a:fld id="{86CB4B4D-7CA3-9044-876B-883B54F8677D}" type="slidenum">
              <a:rPr lang="en-US" smtClean="0"/>
              <a:pPr/>
              <a:t>‹#›</a:t>
            </a:fld>
            <a:endParaRPr lang="en-US" dirty="0"/>
          </a:p>
        </p:txBody>
      </p:sp>
      <p:sp>
        <p:nvSpPr>
          <p:cNvPr id="2" name="Footer Placeholder 1">
            <a:extLst>
              <a:ext uri="{FF2B5EF4-FFF2-40B4-BE49-F238E27FC236}">
                <a16:creationId xmlns:a16="http://schemas.microsoft.com/office/drawing/2014/main" id="{2486E2B6-F122-B342-A422-25EEABE086A3}"/>
              </a:ext>
            </a:extLst>
          </p:cNvPr>
          <p:cNvSpPr>
            <a:spLocks noGrp="1"/>
          </p:cNvSpPr>
          <p:nvPr>
            <p:ph type="ftr" sz="quarter" idx="3"/>
          </p:nvPr>
        </p:nvSpPr>
        <p:spPr>
          <a:xfrm>
            <a:off x="1216321" y="6401824"/>
            <a:ext cx="2182377" cy="379591"/>
          </a:xfrm>
          <a:prstGeom prst="rect">
            <a:avLst/>
          </a:prstGeom>
          <a:noFill/>
          <a:ln w="12700">
            <a:noFill/>
            <a:miter lim="400000"/>
          </a:ln>
        </p:spPr>
        <p:txBody>
          <a:bodyPr wrap="square" lIns="50800" tIns="50800" rIns="91440" bIns="50800" anchor="ctr">
            <a:spAutoFit/>
          </a:bodyPr>
          <a:lstStyle>
            <a:lvl1pPr algn="r">
              <a:defRPr lang="en-US" sz="750" b="0" i="0" cap="all" spc="65" baseline="0" smtClean="0">
                <a:solidFill>
                  <a:schemeClr val="accent1"/>
                </a:solidFill>
                <a:latin typeface="FS Albert Pro" panose="02000503040000020004" pitchFamily="2" charset="0"/>
                <a:ea typeface="FS Albert Pro" panose="02000503040000020004" pitchFamily="2" charset="0"/>
                <a:cs typeface="FS Albert Pro" panose="02000503040000020004" pitchFamily="2" charset="0"/>
              </a:defRPr>
            </a:lvl1pPr>
          </a:lstStyle>
          <a:p>
            <a:pPr defTabSz="154751">
              <a:lnSpc>
                <a:spcPct val="120000"/>
              </a:lnSpc>
            </a:pPr>
            <a:r>
              <a:rPr lang="en-US"/>
              <a:t>AccuCath Ace™ Intravascular Catheter with BD Cue™ Needle Tracking System</a:t>
            </a:r>
            <a:endParaRPr lang="en-US" dirty="0"/>
          </a:p>
        </p:txBody>
      </p:sp>
      <p:sp>
        <p:nvSpPr>
          <p:cNvPr id="14" name="TextBox 13">
            <a:extLst>
              <a:ext uri="{FF2B5EF4-FFF2-40B4-BE49-F238E27FC236}">
                <a16:creationId xmlns:a16="http://schemas.microsoft.com/office/drawing/2014/main" id="{1F412003-BBB6-6641-8F7A-AB59D6FE95F6}"/>
              </a:ext>
            </a:extLst>
          </p:cNvPr>
          <p:cNvSpPr txBox="1"/>
          <p:nvPr userDrawn="1"/>
        </p:nvSpPr>
        <p:spPr>
          <a:xfrm>
            <a:off x="1216321" y="6873392"/>
            <a:ext cx="4490735" cy="2051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7" tIns="25397" rIns="25397" bIns="25397" numCol="1" spcCol="38100" rtlCol="0" anchor="ctr">
            <a:spAutoFit/>
          </a:bodyPr>
          <a:lstStyle/>
          <a:p>
            <a:pPr marL="0" marR="0" indent="0" algn="l" defTabSz="1218925"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FS Albert Pro" panose="02000503040000020004" pitchFamily="2" charset="0"/>
                <a:ea typeface="+mn-ea"/>
                <a:cs typeface="+mn-cs"/>
                <a:sym typeface="Helvetica Neue"/>
              </a:rPr>
              <a:t>To change Title and Date: </a:t>
            </a:r>
            <a:r>
              <a:rPr kumimoji="0" lang="en-US" sz="1000" b="1" i="0" u="none" strike="noStrike" cap="none" spc="0" normalizeH="0" baseline="0" dirty="0">
                <a:ln>
                  <a:noFill/>
                </a:ln>
                <a:solidFill>
                  <a:schemeClr val="tx1"/>
                </a:solidFill>
                <a:effectLst/>
                <a:uFillTx/>
                <a:latin typeface="FS Albert Pro" panose="02000503040000020004" pitchFamily="2" charset="0"/>
                <a:ea typeface="+mn-ea"/>
                <a:cs typeface="+mn-cs"/>
                <a:sym typeface="Helvetica Neue"/>
              </a:rPr>
              <a:t>Insert &gt; Header &amp; Footer…</a:t>
            </a:r>
          </a:p>
        </p:txBody>
      </p:sp>
      <p:sp>
        <p:nvSpPr>
          <p:cNvPr id="3" name="Date Placeholder 2">
            <a:extLst>
              <a:ext uri="{FF2B5EF4-FFF2-40B4-BE49-F238E27FC236}">
                <a16:creationId xmlns:a16="http://schemas.microsoft.com/office/drawing/2014/main" id="{4F6CCE88-6547-674B-AC49-9E3B8B94C4BB}"/>
              </a:ext>
            </a:extLst>
          </p:cNvPr>
          <p:cNvSpPr>
            <a:spLocks noGrp="1"/>
          </p:cNvSpPr>
          <p:nvPr>
            <p:ph type="dt" sz="half" idx="2"/>
          </p:nvPr>
        </p:nvSpPr>
        <p:spPr>
          <a:xfrm>
            <a:off x="3398698" y="6502464"/>
            <a:ext cx="752359" cy="178309"/>
          </a:xfrm>
          <a:prstGeom prst="rect">
            <a:avLst/>
          </a:prstGeom>
        </p:spPr>
        <p:txBody>
          <a:bodyPr vert="horz" lIns="91440" tIns="45720" rIns="91440" bIns="45720" rtlCol="0" anchor="ctr"/>
          <a:lstStyle>
            <a:lvl1pPr algn="l">
              <a:defRPr sz="750" b="0" i="0" spc="65" baseline="0">
                <a:solidFill>
                  <a:schemeClr val="accent1"/>
                </a:solidFill>
                <a:latin typeface="FS Albert Pro" panose="02000503040000020004" pitchFamily="2" charset="0"/>
              </a:defRPr>
            </a:lvl1pPr>
          </a:lstStyle>
          <a:p>
            <a:endParaRPr lang="en-US" dirty="0"/>
          </a:p>
        </p:txBody>
      </p:sp>
    </p:spTree>
    <p:extLst>
      <p:ext uri="{BB962C8B-B14F-4D97-AF65-F5344CB8AC3E}">
        <p14:creationId xmlns:p14="http://schemas.microsoft.com/office/powerpoint/2010/main" val="231962699"/>
      </p:ext>
    </p:extLst>
  </p:cSld>
  <p:clrMap bg1="lt1" tx1="dk1" bg2="lt2" tx2="dk2" accent1="accent1" accent2="accent2" accent3="accent3" accent4="accent4" accent5="accent5" accent6="accent6" hlink="hlink" folHlink="folHlink"/>
  <p:sldLayoutIdLst>
    <p:sldLayoutId id="2147484381" r:id="rId1"/>
    <p:sldLayoutId id="2147484382" r:id="rId2"/>
    <p:sldLayoutId id="2147484383" r:id="rId3"/>
    <p:sldLayoutId id="2147484384" r:id="rId4"/>
    <p:sldLayoutId id="2147484385" r:id="rId5"/>
    <p:sldLayoutId id="2147484386" r:id="rId6"/>
    <p:sldLayoutId id="2147484387" r:id="rId7"/>
    <p:sldLayoutId id="2147484388" r:id="rId8"/>
    <p:sldLayoutId id="2147484389" r:id="rId9"/>
    <p:sldLayoutId id="2147484390" r:id="rId10"/>
    <p:sldLayoutId id="2147484391" r:id="rId11"/>
    <p:sldLayoutId id="2147484392" r:id="rId12"/>
    <p:sldLayoutId id="2147484393" r:id="rId13"/>
    <p:sldLayoutId id="2147484394" r:id="rId14"/>
    <p:sldLayoutId id="2147484395" r:id="rId15"/>
    <p:sldLayoutId id="2147484396" r:id="rId16"/>
    <p:sldLayoutId id="2147484397" r:id="rId17"/>
    <p:sldLayoutId id="2147484398" r:id="rId18"/>
    <p:sldLayoutId id="2147484399" r:id="rId19"/>
    <p:sldLayoutId id="2147484400" r:id="rId20"/>
    <p:sldLayoutId id="2147484401" r:id="rId21"/>
    <p:sldLayoutId id="2147484402" r:id="rId22"/>
    <p:sldLayoutId id="2147484403" r:id="rId23"/>
    <p:sldLayoutId id="2147484404" r:id="rId24"/>
    <p:sldLayoutId id="2147484405" r:id="rId25"/>
    <p:sldLayoutId id="2147484406" r:id="rId26"/>
    <p:sldLayoutId id="2147484407" r:id="rId27"/>
    <p:sldLayoutId id="2147484408" r:id="rId28"/>
    <p:sldLayoutId id="2147484409" r:id="rId29"/>
    <p:sldLayoutId id="2147484410" r:id="rId30"/>
    <p:sldLayoutId id="2147484411" r:id="rId31"/>
    <p:sldLayoutId id="2147484412" r:id="rId32"/>
    <p:sldLayoutId id="2147484413" r:id="rId33"/>
    <p:sldLayoutId id="2147484414" r:id="rId34"/>
    <p:sldLayoutId id="2147484415" r:id="rId35"/>
    <p:sldLayoutId id="2147484416" r:id="rId36"/>
    <p:sldLayoutId id="2147484417" r:id="rId37"/>
    <p:sldLayoutId id="2147484418" r:id="rId38"/>
    <p:sldLayoutId id="2147484419" r:id="rId39"/>
    <p:sldLayoutId id="2147484420" r:id="rId40"/>
    <p:sldLayoutId id="2147484421" r:id="rId41"/>
    <p:sldLayoutId id="2147484422" r:id="rId42"/>
    <p:sldLayoutId id="2147484423" r:id="rId43"/>
    <p:sldLayoutId id="2147484424" r:id="rId44"/>
    <p:sldLayoutId id="2147484425" r:id="rId45"/>
    <p:sldLayoutId id="2147484426" r:id="rId46"/>
    <p:sldLayoutId id="2147484427" r:id="rId47"/>
    <p:sldLayoutId id="2147484428" r:id="rId48"/>
    <p:sldLayoutId id="2147484429" r:id="rId49"/>
    <p:sldLayoutId id="2147484430" r:id="rId50"/>
    <p:sldLayoutId id="2147484431" r:id="rId51"/>
    <p:sldLayoutId id="2147484432" r:id="rId52"/>
    <p:sldLayoutId id="2147484433" r:id="rId53"/>
    <p:sldLayoutId id="2147484434" r:id="rId54"/>
    <p:sldLayoutId id="2147484435" r:id="rId55"/>
    <p:sldLayoutId id="2147484436" r:id="rId56"/>
    <p:sldLayoutId id="2147484437" r:id="rId57"/>
    <p:sldLayoutId id="2147484438" r:id="rId58"/>
    <p:sldLayoutId id="2147484439" r:id="rId59"/>
    <p:sldLayoutId id="2147484440" r:id="rId60"/>
    <p:sldLayoutId id="2147484441" r:id="rId61"/>
    <p:sldLayoutId id="2147484442" r:id="rId62"/>
    <p:sldLayoutId id="2147484443" r:id="rId63"/>
    <p:sldLayoutId id="2147484444" r:id="rId64"/>
    <p:sldLayoutId id="2147484445" r:id="rId65"/>
    <p:sldLayoutId id="2147484446" r:id="rId66"/>
    <p:sldLayoutId id="2147484447" r:id="rId67"/>
  </p:sldLayoutIdLst>
  <p:transition spd="med"/>
  <p:hf hdr="0" dt="0"/>
  <p:txStyles>
    <p:titleStyle>
      <a:lvl1pPr marL="0" marR="0" indent="0" algn="l" defTabSz="1218925" eaLnBrk="1" latinLnBrk="0" hangingPunct="1">
        <a:lnSpc>
          <a:spcPct val="100000"/>
        </a:lnSpc>
        <a:spcBef>
          <a:spcPts val="0"/>
        </a:spcBef>
        <a:spcAft>
          <a:spcPts val="0"/>
        </a:spcAft>
        <a:buClrTx/>
        <a:buSzTx/>
        <a:buFontTx/>
        <a:buNone/>
        <a:tabLst/>
        <a:defRPr sz="2999" b="0" i="0" u="none" strike="noStrike" cap="none" spc="0" baseline="0">
          <a:solidFill>
            <a:schemeClr val="accent1"/>
          </a:solidFill>
          <a:uFillTx/>
          <a:latin typeface="FS Albert Pro Light" panose="02000503040000020004" pitchFamily="2" charset="0"/>
          <a:ea typeface="+mj-ea"/>
          <a:cs typeface="+mj-cs"/>
          <a:sym typeface="FSAlbertPro-Light"/>
        </a:defRPr>
      </a:lvl1pPr>
      <a:lvl2pPr marL="0" marR="0" indent="228554" algn="l" defTabSz="1218925" eaLnBrk="1" latinLnBrk="0" hangingPunct="1">
        <a:lnSpc>
          <a:spcPct val="80000"/>
        </a:lnSpc>
        <a:spcBef>
          <a:spcPts val="0"/>
        </a:spcBef>
        <a:spcAft>
          <a:spcPts val="0"/>
        </a:spcAft>
        <a:buClrTx/>
        <a:buSzTx/>
        <a:buFontTx/>
        <a:buNone/>
        <a:tabLst/>
        <a:defRPr sz="6499" b="0" i="0" u="none" strike="noStrike" cap="none" spc="-130" baseline="0">
          <a:solidFill>
            <a:srgbClr val="EDEEED"/>
          </a:solidFill>
          <a:uFillTx/>
          <a:latin typeface="+mj-lt"/>
          <a:ea typeface="+mj-ea"/>
          <a:cs typeface="+mj-cs"/>
          <a:sym typeface="FSAlbertPro-Light"/>
        </a:defRPr>
      </a:lvl2pPr>
      <a:lvl3pPr marL="0" marR="0" indent="457109" algn="l" defTabSz="1218925" eaLnBrk="1" latinLnBrk="0" hangingPunct="1">
        <a:lnSpc>
          <a:spcPct val="80000"/>
        </a:lnSpc>
        <a:spcBef>
          <a:spcPts val="0"/>
        </a:spcBef>
        <a:spcAft>
          <a:spcPts val="0"/>
        </a:spcAft>
        <a:buClrTx/>
        <a:buSzTx/>
        <a:buFontTx/>
        <a:buNone/>
        <a:tabLst/>
        <a:defRPr sz="6499" b="0" i="0" u="none" strike="noStrike" cap="none" spc="-130" baseline="0">
          <a:solidFill>
            <a:srgbClr val="EDEEED"/>
          </a:solidFill>
          <a:uFillTx/>
          <a:latin typeface="+mj-lt"/>
          <a:ea typeface="+mj-ea"/>
          <a:cs typeface="+mj-cs"/>
          <a:sym typeface="FSAlbertPro-Light"/>
        </a:defRPr>
      </a:lvl3pPr>
      <a:lvl4pPr marL="0" marR="0" indent="685663" algn="l" defTabSz="1218925" eaLnBrk="1" latinLnBrk="0" hangingPunct="1">
        <a:lnSpc>
          <a:spcPct val="80000"/>
        </a:lnSpc>
        <a:spcBef>
          <a:spcPts val="0"/>
        </a:spcBef>
        <a:spcAft>
          <a:spcPts val="0"/>
        </a:spcAft>
        <a:buClrTx/>
        <a:buSzTx/>
        <a:buFontTx/>
        <a:buNone/>
        <a:tabLst/>
        <a:defRPr sz="6499" b="0" i="0" u="none" strike="noStrike" cap="none" spc="-130" baseline="0">
          <a:solidFill>
            <a:srgbClr val="EDEEED"/>
          </a:solidFill>
          <a:uFillTx/>
          <a:latin typeface="+mj-lt"/>
          <a:ea typeface="+mj-ea"/>
          <a:cs typeface="+mj-cs"/>
          <a:sym typeface="FSAlbertPro-Light"/>
        </a:defRPr>
      </a:lvl4pPr>
      <a:lvl5pPr marL="0" marR="0" indent="914217" algn="l" defTabSz="1218925" eaLnBrk="1" latinLnBrk="0" hangingPunct="1">
        <a:lnSpc>
          <a:spcPct val="80000"/>
        </a:lnSpc>
        <a:spcBef>
          <a:spcPts val="0"/>
        </a:spcBef>
        <a:spcAft>
          <a:spcPts val="0"/>
        </a:spcAft>
        <a:buClrTx/>
        <a:buSzTx/>
        <a:buFontTx/>
        <a:buNone/>
        <a:tabLst/>
        <a:defRPr sz="6499" b="0" i="0" u="none" strike="noStrike" cap="none" spc="-130" baseline="0">
          <a:solidFill>
            <a:srgbClr val="EDEEED"/>
          </a:solidFill>
          <a:uFillTx/>
          <a:latin typeface="+mj-lt"/>
          <a:ea typeface="+mj-ea"/>
          <a:cs typeface="+mj-cs"/>
          <a:sym typeface="FSAlbertPro-Light"/>
        </a:defRPr>
      </a:lvl5pPr>
      <a:lvl6pPr marL="0" marR="0" indent="1142771" algn="l" defTabSz="1218925" eaLnBrk="1" latinLnBrk="0" hangingPunct="1">
        <a:lnSpc>
          <a:spcPct val="80000"/>
        </a:lnSpc>
        <a:spcBef>
          <a:spcPts val="0"/>
        </a:spcBef>
        <a:spcAft>
          <a:spcPts val="0"/>
        </a:spcAft>
        <a:buClrTx/>
        <a:buSzTx/>
        <a:buFontTx/>
        <a:buNone/>
        <a:tabLst/>
        <a:defRPr sz="6499" b="0" i="0" u="none" strike="noStrike" cap="none" spc="-130" baseline="0">
          <a:solidFill>
            <a:srgbClr val="EDEEED"/>
          </a:solidFill>
          <a:uFillTx/>
          <a:latin typeface="+mj-lt"/>
          <a:ea typeface="+mj-ea"/>
          <a:cs typeface="+mj-cs"/>
          <a:sym typeface="FSAlbertPro-Light"/>
        </a:defRPr>
      </a:lvl6pPr>
      <a:lvl7pPr marL="0" marR="0" indent="1371326" algn="l" defTabSz="1218925" eaLnBrk="1" latinLnBrk="0" hangingPunct="1">
        <a:lnSpc>
          <a:spcPct val="80000"/>
        </a:lnSpc>
        <a:spcBef>
          <a:spcPts val="0"/>
        </a:spcBef>
        <a:spcAft>
          <a:spcPts val="0"/>
        </a:spcAft>
        <a:buClrTx/>
        <a:buSzTx/>
        <a:buFontTx/>
        <a:buNone/>
        <a:tabLst/>
        <a:defRPr sz="6499" b="0" i="0" u="none" strike="noStrike" cap="none" spc="-130" baseline="0">
          <a:solidFill>
            <a:srgbClr val="EDEEED"/>
          </a:solidFill>
          <a:uFillTx/>
          <a:latin typeface="+mj-lt"/>
          <a:ea typeface="+mj-ea"/>
          <a:cs typeface="+mj-cs"/>
          <a:sym typeface="FSAlbertPro-Light"/>
        </a:defRPr>
      </a:lvl7pPr>
      <a:lvl8pPr marL="0" marR="0" indent="1599880" algn="l" defTabSz="1218925" eaLnBrk="1" latinLnBrk="0" hangingPunct="1">
        <a:lnSpc>
          <a:spcPct val="80000"/>
        </a:lnSpc>
        <a:spcBef>
          <a:spcPts val="0"/>
        </a:spcBef>
        <a:spcAft>
          <a:spcPts val="0"/>
        </a:spcAft>
        <a:buClrTx/>
        <a:buSzTx/>
        <a:buFontTx/>
        <a:buNone/>
        <a:tabLst/>
        <a:defRPr sz="6499" b="0" i="0" u="none" strike="noStrike" cap="none" spc="-130" baseline="0">
          <a:solidFill>
            <a:srgbClr val="EDEEED"/>
          </a:solidFill>
          <a:uFillTx/>
          <a:latin typeface="+mj-lt"/>
          <a:ea typeface="+mj-ea"/>
          <a:cs typeface="+mj-cs"/>
          <a:sym typeface="FSAlbertPro-Light"/>
        </a:defRPr>
      </a:lvl8pPr>
      <a:lvl9pPr marL="0" marR="0" indent="1828434" algn="l" defTabSz="1218925" eaLnBrk="1" latinLnBrk="0" hangingPunct="1">
        <a:lnSpc>
          <a:spcPct val="80000"/>
        </a:lnSpc>
        <a:spcBef>
          <a:spcPts val="0"/>
        </a:spcBef>
        <a:spcAft>
          <a:spcPts val="0"/>
        </a:spcAft>
        <a:buClrTx/>
        <a:buSzTx/>
        <a:buFontTx/>
        <a:buNone/>
        <a:tabLst/>
        <a:defRPr sz="6499" b="0" i="0" u="none" strike="noStrike" cap="none" spc="-130" baseline="0">
          <a:solidFill>
            <a:srgbClr val="EDEEED"/>
          </a:solidFill>
          <a:uFillTx/>
          <a:latin typeface="+mj-lt"/>
          <a:ea typeface="+mj-ea"/>
          <a:cs typeface="+mj-cs"/>
          <a:sym typeface="FSAlbertPro-Light"/>
        </a:defRPr>
      </a:lvl9pPr>
    </p:titleStyle>
    <p:bodyStyle>
      <a:lvl1pPr marL="0" marR="0" indent="0" algn="l" defTabSz="412667" eaLnBrk="1" latinLnBrk="0" hangingPunct="1">
        <a:lnSpc>
          <a:spcPct val="100000"/>
        </a:lnSpc>
        <a:spcBef>
          <a:spcPts val="0"/>
        </a:spcBef>
        <a:spcAft>
          <a:spcPts val="0"/>
        </a:spcAft>
        <a:buClrTx/>
        <a:buSzTx/>
        <a:buFontTx/>
        <a:buNone/>
        <a:tabLst/>
        <a:defRPr sz="2749" b="0" i="0" u="none" strike="noStrike" cap="none" spc="0" baseline="0">
          <a:solidFill>
            <a:schemeClr val="bg1"/>
          </a:solidFill>
          <a:uFillTx/>
          <a:latin typeface="FS Albert Pro Light" panose="02000503040000020004" pitchFamily="2" charset="0"/>
          <a:ea typeface="+mj-ea"/>
          <a:cs typeface="+mj-cs"/>
          <a:sym typeface="FSAlbertPro-Light"/>
        </a:defRPr>
      </a:lvl1pPr>
      <a:lvl2pPr marL="0" marR="0" indent="228554" algn="l" defTabSz="412667" eaLnBrk="1" latinLnBrk="0" hangingPunct="1">
        <a:lnSpc>
          <a:spcPct val="100000"/>
        </a:lnSpc>
        <a:spcBef>
          <a:spcPts val="0"/>
        </a:spcBef>
        <a:spcAft>
          <a:spcPts val="0"/>
        </a:spcAft>
        <a:buClrTx/>
        <a:buSzTx/>
        <a:buFontTx/>
        <a:buNone/>
        <a:tabLst/>
        <a:defRPr sz="2749" b="0" i="0" u="none" strike="noStrike" cap="none" spc="0" baseline="0">
          <a:solidFill>
            <a:schemeClr val="bg1"/>
          </a:solidFill>
          <a:uFillTx/>
          <a:latin typeface="+mj-lt"/>
          <a:ea typeface="+mj-ea"/>
          <a:cs typeface="+mj-cs"/>
          <a:sym typeface="FSAlbertPro-Light"/>
        </a:defRPr>
      </a:lvl2pPr>
      <a:lvl3pPr marL="0" marR="0" indent="457109" algn="l" defTabSz="412667" eaLnBrk="1" latinLnBrk="0" hangingPunct="1">
        <a:lnSpc>
          <a:spcPct val="100000"/>
        </a:lnSpc>
        <a:spcBef>
          <a:spcPts val="0"/>
        </a:spcBef>
        <a:spcAft>
          <a:spcPts val="0"/>
        </a:spcAft>
        <a:buClrTx/>
        <a:buSzTx/>
        <a:buFontTx/>
        <a:buNone/>
        <a:tabLst/>
        <a:defRPr sz="2749" b="0" i="0" u="none" strike="noStrike" cap="none" spc="0" baseline="0">
          <a:solidFill>
            <a:schemeClr val="bg1"/>
          </a:solidFill>
          <a:uFillTx/>
          <a:latin typeface="+mj-lt"/>
          <a:ea typeface="+mj-ea"/>
          <a:cs typeface="+mj-cs"/>
          <a:sym typeface="FSAlbertPro-Light"/>
        </a:defRPr>
      </a:lvl3pPr>
      <a:lvl4pPr marL="0" marR="0" indent="685663" algn="l" defTabSz="412667" eaLnBrk="1" latinLnBrk="0" hangingPunct="1">
        <a:lnSpc>
          <a:spcPct val="100000"/>
        </a:lnSpc>
        <a:spcBef>
          <a:spcPts val="0"/>
        </a:spcBef>
        <a:spcAft>
          <a:spcPts val="0"/>
        </a:spcAft>
        <a:buClrTx/>
        <a:buSzTx/>
        <a:buFontTx/>
        <a:buNone/>
        <a:tabLst/>
        <a:defRPr sz="2749" b="0" i="0" u="none" strike="noStrike" cap="none" spc="0" baseline="0">
          <a:solidFill>
            <a:schemeClr val="bg1"/>
          </a:solidFill>
          <a:uFillTx/>
          <a:latin typeface="+mj-lt"/>
          <a:ea typeface="+mj-ea"/>
          <a:cs typeface="+mj-cs"/>
          <a:sym typeface="FSAlbertPro-Light"/>
        </a:defRPr>
      </a:lvl4pPr>
      <a:lvl5pPr marL="0" marR="0" indent="914217" algn="l" defTabSz="412667" eaLnBrk="1" latinLnBrk="0" hangingPunct="1">
        <a:lnSpc>
          <a:spcPct val="100000"/>
        </a:lnSpc>
        <a:spcBef>
          <a:spcPts val="0"/>
        </a:spcBef>
        <a:spcAft>
          <a:spcPts val="0"/>
        </a:spcAft>
        <a:buClrTx/>
        <a:buSzTx/>
        <a:buFontTx/>
        <a:buNone/>
        <a:tabLst/>
        <a:defRPr sz="2749" b="0" i="0" u="none" strike="noStrike" cap="none" spc="0" baseline="0">
          <a:solidFill>
            <a:schemeClr val="bg1"/>
          </a:solidFill>
          <a:uFillTx/>
          <a:latin typeface="+mj-lt"/>
          <a:ea typeface="+mj-ea"/>
          <a:cs typeface="+mj-cs"/>
          <a:sym typeface="FSAlbertPro-Light"/>
        </a:defRPr>
      </a:lvl5pPr>
      <a:lvl6pPr marL="0" marR="0" indent="1142771" algn="l" defTabSz="412667" eaLnBrk="1" latinLnBrk="0" hangingPunct="1">
        <a:lnSpc>
          <a:spcPct val="100000"/>
        </a:lnSpc>
        <a:spcBef>
          <a:spcPts val="0"/>
        </a:spcBef>
        <a:spcAft>
          <a:spcPts val="0"/>
        </a:spcAft>
        <a:buClrTx/>
        <a:buSzTx/>
        <a:buFontTx/>
        <a:buNone/>
        <a:tabLst/>
        <a:defRPr sz="2749" b="0" i="0" u="none" strike="noStrike" cap="none" spc="0" baseline="0">
          <a:solidFill>
            <a:srgbClr val="000000"/>
          </a:solidFill>
          <a:uFillTx/>
          <a:latin typeface="+mj-lt"/>
          <a:ea typeface="+mj-ea"/>
          <a:cs typeface="+mj-cs"/>
          <a:sym typeface="FSAlbertPro-Light"/>
        </a:defRPr>
      </a:lvl6pPr>
      <a:lvl7pPr marL="0" marR="0" indent="1371326" algn="l" defTabSz="412667" eaLnBrk="1" latinLnBrk="0" hangingPunct="1">
        <a:lnSpc>
          <a:spcPct val="100000"/>
        </a:lnSpc>
        <a:spcBef>
          <a:spcPts val="0"/>
        </a:spcBef>
        <a:spcAft>
          <a:spcPts val="0"/>
        </a:spcAft>
        <a:buClrTx/>
        <a:buSzTx/>
        <a:buFontTx/>
        <a:buNone/>
        <a:tabLst/>
        <a:defRPr sz="2749" b="0" i="0" u="none" strike="noStrike" cap="none" spc="0" baseline="0">
          <a:solidFill>
            <a:srgbClr val="000000"/>
          </a:solidFill>
          <a:uFillTx/>
          <a:latin typeface="+mj-lt"/>
          <a:ea typeface="+mj-ea"/>
          <a:cs typeface="+mj-cs"/>
          <a:sym typeface="FSAlbertPro-Light"/>
        </a:defRPr>
      </a:lvl7pPr>
      <a:lvl8pPr marL="0" marR="0" indent="1599880" algn="l" defTabSz="412667" eaLnBrk="1" latinLnBrk="0" hangingPunct="1">
        <a:lnSpc>
          <a:spcPct val="100000"/>
        </a:lnSpc>
        <a:spcBef>
          <a:spcPts val="0"/>
        </a:spcBef>
        <a:spcAft>
          <a:spcPts val="0"/>
        </a:spcAft>
        <a:buClrTx/>
        <a:buSzTx/>
        <a:buFontTx/>
        <a:buNone/>
        <a:tabLst/>
        <a:defRPr sz="2749" b="0" i="0" u="none" strike="noStrike" cap="none" spc="0" baseline="0">
          <a:solidFill>
            <a:srgbClr val="000000"/>
          </a:solidFill>
          <a:uFillTx/>
          <a:latin typeface="+mj-lt"/>
          <a:ea typeface="+mj-ea"/>
          <a:cs typeface="+mj-cs"/>
          <a:sym typeface="FSAlbertPro-Light"/>
        </a:defRPr>
      </a:lvl8pPr>
      <a:lvl9pPr marL="0" marR="0" indent="1828434" algn="l" defTabSz="412667" eaLnBrk="1" latinLnBrk="0" hangingPunct="1">
        <a:lnSpc>
          <a:spcPct val="100000"/>
        </a:lnSpc>
        <a:spcBef>
          <a:spcPts val="0"/>
        </a:spcBef>
        <a:spcAft>
          <a:spcPts val="0"/>
        </a:spcAft>
        <a:buClrTx/>
        <a:buSzTx/>
        <a:buFontTx/>
        <a:buNone/>
        <a:tabLst/>
        <a:defRPr sz="2749" b="0" i="0" u="none" strike="noStrike" cap="none" spc="0" baseline="0">
          <a:solidFill>
            <a:srgbClr val="000000"/>
          </a:solidFill>
          <a:uFillTx/>
          <a:latin typeface="+mj-lt"/>
          <a:ea typeface="+mj-ea"/>
          <a:cs typeface="+mj-cs"/>
          <a:sym typeface="FSAlbertPro-Light"/>
        </a:defRPr>
      </a:lvl9pPr>
    </p:bodyStyle>
    <p:otherStyle>
      <a:lvl1pPr marL="0" marR="0" indent="0" algn="ctr" defTabSz="292042" eaLnBrk="1" latinLnBrk="0" hangingPunct="1">
        <a:lnSpc>
          <a:spcPct val="100000"/>
        </a:lnSpc>
        <a:spcBef>
          <a:spcPts val="0"/>
        </a:spcBef>
        <a:spcAft>
          <a:spcPts val="0"/>
        </a:spcAft>
        <a:buClrTx/>
        <a:buSzTx/>
        <a:buFontTx/>
        <a:buNone/>
        <a:tabLst/>
        <a:defRPr sz="750" b="0" i="0" u="none" strike="noStrike" cap="none" spc="75" baseline="0">
          <a:solidFill>
            <a:schemeClr val="tx1"/>
          </a:solidFill>
          <a:uFillTx/>
          <a:latin typeface="+mn-lt"/>
          <a:ea typeface="+mn-ea"/>
          <a:cs typeface="+mn-cs"/>
          <a:sym typeface="FSAlbertPro-Light"/>
        </a:defRPr>
      </a:lvl1pPr>
      <a:lvl2pPr marL="0" marR="0" indent="228554" algn="ctr" defTabSz="292042" eaLnBrk="1" latinLnBrk="0" hangingPunct="1">
        <a:lnSpc>
          <a:spcPct val="100000"/>
        </a:lnSpc>
        <a:spcBef>
          <a:spcPts val="0"/>
        </a:spcBef>
        <a:spcAft>
          <a:spcPts val="0"/>
        </a:spcAft>
        <a:buClrTx/>
        <a:buSzTx/>
        <a:buFontTx/>
        <a:buNone/>
        <a:tabLst/>
        <a:defRPr sz="750" b="0" i="0" u="none" strike="noStrike" cap="none" spc="75" baseline="0">
          <a:solidFill>
            <a:schemeClr val="tx1"/>
          </a:solidFill>
          <a:uFillTx/>
          <a:latin typeface="+mn-lt"/>
          <a:ea typeface="+mn-ea"/>
          <a:cs typeface="+mn-cs"/>
          <a:sym typeface="FSAlbertPro-Light"/>
        </a:defRPr>
      </a:lvl2pPr>
      <a:lvl3pPr marL="0" marR="0" indent="457109" algn="ctr" defTabSz="292042" eaLnBrk="1" latinLnBrk="0" hangingPunct="1">
        <a:lnSpc>
          <a:spcPct val="100000"/>
        </a:lnSpc>
        <a:spcBef>
          <a:spcPts val="0"/>
        </a:spcBef>
        <a:spcAft>
          <a:spcPts val="0"/>
        </a:spcAft>
        <a:buClrTx/>
        <a:buSzTx/>
        <a:buFontTx/>
        <a:buNone/>
        <a:tabLst/>
        <a:defRPr sz="750" b="0" i="0" u="none" strike="noStrike" cap="none" spc="75" baseline="0">
          <a:solidFill>
            <a:schemeClr val="tx1"/>
          </a:solidFill>
          <a:uFillTx/>
          <a:latin typeface="+mn-lt"/>
          <a:ea typeface="+mn-ea"/>
          <a:cs typeface="+mn-cs"/>
          <a:sym typeface="FSAlbertPro-Light"/>
        </a:defRPr>
      </a:lvl3pPr>
      <a:lvl4pPr marL="0" marR="0" indent="685663" algn="ctr" defTabSz="292042" eaLnBrk="1" latinLnBrk="0" hangingPunct="1">
        <a:lnSpc>
          <a:spcPct val="100000"/>
        </a:lnSpc>
        <a:spcBef>
          <a:spcPts val="0"/>
        </a:spcBef>
        <a:spcAft>
          <a:spcPts val="0"/>
        </a:spcAft>
        <a:buClrTx/>
        <a:buSzTx/>
        <a:buFontTx/>
        <a:buNone/>
        <a:tabLst/>
        <a:defRPr sz="750" b="0" i="0" u="none" strike="noStrike" cap="none" spc="75" baseline="0">
          <a:solidFill>
            <a:schemeClr val="tx1"/>
          </a:solidFill>
          <a:uFillTx/>
          <a:latin typeface="+mn-lt"/>
          <a:ea typeface="+mn-ea"/>
          <a:cs typeface="+mn-cs"/>
          <a:sym typeface="FSAlbertPro-Light"/>
        </a:defRPr>
      </a:lvl4pPr>
      <a:lvl5pPr marL="0" marR="0" indent="914217" algn="ctr" defTabSz="292042" eaLnBrk="1" latinLnBrk="0" hangingPunct="1">
        <a:lnSpc>
          <a:spcPct val="100000"/>
        </a:lnSpc>
        <a:spcBef>
          <a:spcPts val="0"/>
        </a:spcBef>
        <a:spcAft>
          <a:spcPts val="0"/>
        </a:spcAft>
        <a:buClrTx/>
        <a:buSzTx/>
        <a:buFontTx/>
        <a:buNone/>
        <a:tabLst/>
        <a:defRPr sz="750" b="0" i="0" u="none" strike="noStrike" cap="none" spc="75" baseline="0">
          <a:solidFill>
            <a:schemeClr val="tx1"/>
          </a:solidFill>
          <a:uFillTx/>
          <a:latin typeface="+mn-lt"/>
          <a:ea typeface="+mn-ea"/>
          <a:cs typeface="+mn-cs"/>
          <a:sym typeface="FSAlbertPro-Light"/>
        </a:defRPr>
      </a:lvl5pPr>
      <a:lvl6pPr marL="0" marR="0" indent="1142771" algn="ctr" defTabSz="292042" eaLnBrk="1" latinLnBrk="0" hangingPunct="1">
        <a:lnSpc>
          <a:spcPct val="100000"/>
        </a:lnSpc>
        <a:spcBef>
          <a:spcPts val="0"/>
        </a:spcBef>
        <a:spcAft>
          <a:spcPts val="0"/>
        </a:spcAft>
        <a:buClrTx/>
        <a:buSzTx/>
        <a:buFontTx/>
        <a:buNone/>
        <a:tabLst/>
        <a:defRPr sz="750" b="0" i="0" u="none" strike="noStrike" cap="none" spc="75" baseline="0">
          <a:solidFill>
            <a:schemeClr val="tx1"/>
          </a:solidFill>
          <a:uFillTx/>
          <a:latin typeface="+mn-lt"/>
          <a:ea typeface="+mn-ea"/>
          <a:cs typeface="+mn-cs"/>
          <a:sym typeface="FSAlbertPro-Light"/>
        </a:defRPr>
      </a:lvl6pPr>
      <a:lvl7pPr marL="0" marR="0" indent="1371326" algn="ctr" defTabSz="292042" eaLnBrk="1" latinLnBrk="0" hangingPunct="1">
        <a:lnSpc>
          <a:spcPct val="100000"/>
        </a:lnSpc>
        <a:spcBef>
          <a:spcPts val="0"/>
        </a:spcBef>
        <a:spcAft>
          <a:spcPts val="0"/>
        </a:spcAft>
        <a:buClrTx/>
        <a:buSzTx/>
        <a:buFontTx/>
        <a:buNone/>
        <a:tabLst/>
        <a:defRPr sz="750" b="0" i="0" u="none" strike="noStrike" cap="none" spc="75" baseline="0">
          <a:solidFill>
            <a:schemeClr val="tx1"/>
          </a:solidFill>
          <a:uFillTx/>
          <a:latin typeface="+mn-lt"/>
          <a:ea typeface="+mn-ea"/>
          <a:cs typeface="+mn-cs"/>
          <a:sym typeface="FSAlbertPro-Light"/>
        </a:defRPr>
      </a:lvl7pPr>
      <a:lvl8pPr marL="0" marR="0" indent="1599880" algn="ctr" defTabSz="292042" eaLnBrk="1" latinLnBrk="0" hangingPunct="1">
        <a:lnSpc>
          <a:spcPct val="100000"/>
        </a:lnSpc>
        <a:spcBef>
          <a:spcPts val="0"/>
        </a:spcBef>
        <a:spcAft>
          <a:spcPts val="0"/>
        </a:spcAft>
        <a:buClrTx/>
        <a:buSzTx/>
        <a:buFontTx/>
        <a:buNone/>
        <a:tabLst/>
        <a:defRPr sz="750" b="0" i="0" u="none" strike="noStrike" cap="none" spc="75" baseline="0">
          <a:solidFill>
            <a:schemeClr val="tx1"/>
          </a:solidFill>
          <a:uFillTx/>
          <a:latin typeface="+mn-lt"/>
          <a:ea typeface="+mn-ea"/>
          <a:cs typeface="+mn-cs"/>
          <a:sym typeface="FSAlbertPro-Light"/>
        </a:defRPr>
      </a:lvl8pPr>
      <a:lvl9pPr marL="0" marR="0" indent="1828434" algn="ctr" defTabSz="292042" eaLnBrk="1" latinLnBrk="0" hangingPunct="1">
        <a:lnSpc>
          <a:spcPct val="100000"/>
        </a:lnSpc>
        <a:spcBef>
          <a:spcPts val="0"/>
        </a:spcBef>
        <a:spcAft>
          <a:spcPts val="0"/>
        </a:spcAft>
        <a:buClrTx/>
        <a:buSzTx/>
        <a:buFontTx/>
        <a:buNone/>
        <a:tabLst/>
        <a:defRPr sz="750" b="0" i="0" u="none" strike="noStrike" cap="none" spc="75" baseline="0">
          <a:solidFill>
            <a:schemeClr val="tx1"/>
          </a:solidFill>
          <a:uFillTx/>
          <a:latin typeface="+mn-lt"/>
          <a:ea typeface="+mn-ea"/>
          <a:cs typeface="+mn-cs"/>
          <a:sym typeface="FSAlbertPro-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B61BEF0D-F0BB-DE4B-95CE-6DB70DBA9567}" type="datetimeFigureOut">
              <a:rPr lang="en-US" smtClean="0"/>
              <a:pPr/>
              <a:t>8/15/2025</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pPr>
              <a:defRPr/>
            </a:pPr>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4">
                <a:duotone>
                  <a:schemeClr val="accent1">
                    <a:shade val="45000"/>
                    <a:satMod val="135000"/>
                  </a:schemeClr>
                  <a:prstClr val="white"/>
                </a:duotone>
                <a:extLst>
                  <a:ext uri="{BEBA8EAE-BF5A-486C-A8C5-ECC9F3942E4B}">
                    <a14:imgProps xmlns:a14="http://schemas.microsoft.com/office/drawing/2010/main">
                      <a14:imgLayer r:embed="rId1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78580231"/>
      </p:ext>
    </p:extLst>
  </p:cSld>
  <p:clrMap bg1="lt1" tx1="dk1" bg2="lt2" tx2="dk2" accent1="accent1" accent2="accent2" accent3="accent3" accent4="accent4" accent5="accent5" accent6="accent6" hlink="hlink" folHlink="folHlink"/>
  <p:sldLayoutIdLst>
    <p:sldLayoutId id="2147484497" r:id="rId1"/>
    <p:sldLayoutId id="2147484498" r:id="rId2"/>
    <p:sldLayoutId id="2147484499" r:id="rId3"/>
    <p:sldLayoutId id="2147484500" r:id="rId4"/>
    <p:sldLayoutId id="2147484501" r:id="rId5"/>
    <p:sldLayoutId id="2147484502" r:id="rId6"/>
    <p:sldLayoutId id="2147484503" r:id="rId7"/>
    <p:sldLayoutId id="2147484504" r:id="rId8"/>
    <p:sldLayoutId id="2147484505" r:id="rId9"/>
    <p:sldLayoutId id="2147484506" r:id="rId10"/>
    <p:sldLayoutId id="2147484507" r:id="rId11"/>
  </p:sldLayoutIdLst>
  <p:txStyles>
    <p:titleStyle>
      <a:lvl1pPr algn="l" defTabSz="914400" rtl="0" eaLnBrk="1" latinLnBrk="0" hangingPunct="1">
        <a:lnSpc>
          <a:spcPct val="90000"/>
        </a:lnSpc>
        <a:spcBef>
          <a:spcPct val="0"/>
        </a:spcBef>
        <a:buNone/>
        <a:defRPr sz="5400" kern="1200" cap="all" baseline="0">
          <a:blipFill>
            <a:blip r:embed="rId16">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8.xml"/></Relationships>
</file>

<file path=ppt/slides/_rels/slide1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89.xml"/></Relationships>
</file>

<file path=ppt/slides/_rels/slide1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89.xml"/></Relationships>
</file>

<file path=ppt/slides/_rels/slide1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89.xml"/></Relationships>
</file>

<file path=ppt/slides/_rels/slide1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89.xml"/><Relationship Id="rId4" Type="http://schemas.openxmlformats.org/officeDocument/2006/relationships/image" Target="../media/image88.png"/></Relationships>
</file>

<file path=ppt/slides/_rels/slide1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89.xml"/></Relationships>
</file>

<file path=ppt/slides/_rels/slide1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94.xml"/></Relationships>
</file>

<file path=ppt/slides/_rels/slide16.xml.rels><?xml version="1.0" encoding="UTF-8" standalone="yes"?>
<Relationships xmlns="http://schemas.openxmlformats.org/package/2006/relationships"><Relationship Id="rId3" Type="http://schemas.openxmlformats.org/officeDocument/2006/relationships/hyperlink" Target="https://apic.org/course/infection-prevention-in-dental-settings/" TargetMode="External"/><Relationship Id="rId2" Type="http://schemas.openxmlformats.org/officeDocument/2006/relationships/image" Target="../media/image91.png"/><Relationship Id="rId1" Type="http://schemas.openxmlformats.org/officeDocument/2006/relationships/slideLayout" Target="../slideLayouts/slideLayout89.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17.xml.rels><?xml version="1.0" encoding="UTF-8" standalone="yes"?>
<Relationships xmlns="http://schemas.openxmlformats.org/package/2006/relationships"><Relationship Id="rId3" Type="http://schemas.openxmlformats.org/officeDocument/2006/relationships/hyperlink" Target="https://phigenics.zoom.us/webinar/register/7917527912799/WN_ns2uM3NJS8e5VG7Gzxty2w#/registration" TargetMode="External"/><Relationship Id="rId2" Type="http://schemas.openxmlformats.org/officeDocument/2006/relationships/image" Target="../media/image95.png"/><Relationship Id="rId1" Type="http://schemas.openxmlformats.org/officeDocument/2006/relationships/slideLayout" Target="../slideLayouts/slideLayout89.xml"/><Relationship Id="rId4" Type="http://schemas.openxmlformats.org/officeDocument/2006/relationships/image" Target="../media/image96.png"/></Relationships>
</file>

<file path=ppt/slides/_rels/slide1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89.xml"/><Relationship Id="rId4" Type="http://schemas.openxmlformats.org/officeDocument/2006/relationships/hyperlink" Target="https://forms.cloud.microsoft/pages/responsepage.aspx?id=E69jRSnAs0G3TJZejuyPlstRKhM27tpLpkv6mqUpR8ZUMlFaM1g4SDVUV1FMUUJJMVBBRERMTDdOVi4u&amp;route=shorturl"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89.xml"/></Relationships>
</file>

<file path=ppt/slides/_rels/slide2.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hyperlink" Target="https://sdapic.org/2025-chapter-meeting-schedule/" TargetMode="External"/><Relationship Id="rId2" Type="http://schemas.openxmlformats.org/officeDocument/2006/relationships/image" Target="../media/image72.png"/><Relationship Id="rId1" Type="http://schemas.openxmlformats.org/officeDocument/2006/relationships/slideLayout" Target="../slideLayouts/slideLayout89.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89.xml"/><Relationship Id="rId4" Type="http://schemas.openxmlformats.org/officeDocument/2006/relationships/image" Target="../media/image102.png"/></Relationships>
</file>

<file path=ppt/slides/_rels/slide21.xml.rels><?xml version="1.0" encoding="UTF-8" standalone="yes"?>
<Relationships xmlns="http://schemas.openxmlformats.org/package/2006/relationships"><Relationship Id="rId3" Type="http://schemas.openxmlformats.org/officeDocument/2006/relationships/hyperlink" Target="https://forms.gle/GDY4tTtfZtWBrUVQ7" TargetMode="External"/><Relationship Id="rId2" Type="http://schemas.openxmlformats.org/officeDocument/2006/relationships/image" Target="../media/image103.png"/><Relationship Id="rId1" Type="http://schemas.openxmlformats.org/officeDocument/2006/relationships/slideLayout" Target="../slideLayouts/slideLayout89.xml"/><Relationship Id="rId5" Type="http://schemas.openxmlformats.org/officeDocument/2006/relationships/image" Target="../media/image105.png"/><Relationship Id="rId4" Type="http://schemas.openxmlformats.org/officeDocument/2006/relationships/image" Target="../media/image104.png"/></Relationships>
</file>

<file path=ppt/slides/_rels/slide2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89.xml"/><Relationship Id="rId4" Type="http://schemas.openxmlformats.org/officeDocument/2006/relationships/image" Target="../media/image108.png"/></Relationships>
</file>

<file path=ppt/slides/_rels/slide2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xml"/><Relationship Id="rId1" Type="http://schemas.openxmlformats.org/officeDocument/2006/relationships/slideLayout" Target="../slideLayouts/slideLayout94.xml"/><Relationship Id="rId4" Type="http://schemas.openxmlformats.org/officeDocument/2006/relationships/image" Target="../media/image110.png"/></Relationships>
</file>

<file path=ppt/slides/_rels/slide2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xml"/><Relationship Id="rId1" Type="http://schemas.openxmlformats.org/officeDocument/2006/relationships/slideLayout" Target="../slideLayouts/slideLayout89.xml"/><Relationship Id="rId4" Type="http://schemas.openxmlformats.org/officeDocument/2006/relationships/image" Target="../media/image112.png"/></Relationships>
</file>

<file path=ppt/slides/_rels/slide2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xml"/><Relationship Id="rId1" Type="http://schemas.openxmlformats.org/officeDocument/2006/relationships/slideLayout" Target="../slideLayouts/slideLayout89.xml"/><Relationship Id="rId5" Type="http://schemas.openxmlformats.org/officeDocument/2006/relationships/image" Target="../media/image115.png"/><Relationship Id="rId4" Type="http://schemas.openxmlformats.org/officeDocument/2006/relationships/image" Target="../media/image114.png"/></Relationships>
</file>

<file path=ppt/slides/_rels/slide26.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7.png"/><Relationship Id="rId3" Type="http://schemas.openxmlformats.org/officeDocument/2006/relationships/image" Target="../media/image117.png"/><Relationship Id="rId7" Type="http://schemas.openxmlformats.org/officeDocument/2006/relationships/image" Target="../media/image121.png"/><Relationship Id="rId12" Type="http://schemas.openxmlformats.org/officeDocument/2006/relationships/image" Target="../media/image126.png"/><Relationship Id="rId2" Type="http://schemas.openxmlformats.org/officeDocument/2006/relationships/image" Target="../media/image116.png"/><Relationship Id="rId1" Type="http://schemas.openxmlformats.org/officeDocument/2006/relationships/slideLayout" Target="../slideLayouts/slideLayout89.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119.png"/><Relationship Id="rId10" Type="http://schemas.openxmlformats.org/officeDocument/2006/relationships/image" Target="../media/image124.png"/><Relationship Id="rId4" Type="http://schemas.openxmlformats.org/officeDocument/2006/relationships/image" Target="../media/image118.png"/><Relationship Id="rId9" Type="http://schemas.openxmlformats.org/officeDocument/2006/relationships/image" Target="../media/image1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9.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0.png"/><Relationship Id="rId1" Type="http://schemas.openxmlformats.org/officeDocument/2006/relationships/slideLayout" Target="../slideLayouts/slideLayout89.xml"/><Relationship Id="rId6" Type="http://schemas.openxmlformats.org/officeDocument/2006/relationships/image" Target="../media/image77.png"/><Relationship Id="rId5" Type="http://schemas.microsoft.com/office/2007/relationships/hdphoto" Target="../media/hdphoto1.wdp"/><Relationship Id="rId4" Type="http://schemas.openxmlformats.org/officeDocument/2006/relationships/image" Target="../media/image6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9.xml"/></Relationships>
</file>

<file path=ppt/slides/_rels/slide3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3.xml"/><Relationship Id="rId1" Type="http://schemas.openxmlformats.org/officeDocument/2006/relationships/slideLayout" Target="../slideLayouts/slideLayout8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5.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oleObject" Target="../embeddings/oleObject1.bin"/><Relationship Id="rId1" Type="http://schemas.openxmlformats.org/officeDocument/2006/relationships/slideLayout" Target="../slideLayouts/slideLayout89.xml"/><Relationship Id="rId6" Type="http://schemas.openxmlformats.org/officeDocument/2006/relationships/image" Target="../media/image81.jpeg"/><Relationship Id="rId5" Type="http://schemas.openxmlformats.org/officeDocument/2006/relationships/image" Target="../media/image80.png"/><Relationship Id="rId4" Type="http://schemas.openxmlformats.org/officeDocument/2006/relationships/image" Target="../media/image7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xml"/><Relationship Id="rId1" Type="http://schemas.openxmlformats.org/officeDocument/2006/relationships/slideLayout" Target="../slideLayouts/slideLayout8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9.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6562" name="Picture 2" descr="SanDiego&amp;ImperialCo_APIC-ChptrLogo-web"/>
          <p:cNvPicPr>
            <a:picLocks noChangeAspect="1" noChangeArrowheads="1"/>
          </p:cNvPicPr>
          <p:nvPr/>
        </p:nvPicPr>
        <p:blipFill>
          <a:blip r:embed="rId2"/>
          <a:srcRect/>
          <a:stretch>
            <a:fillRect/>
          </a:stretch>
        </p:blipFill>
        <p:spPr bwMode="auto">
          <a:xfrm>
            <a:off x="1143000" y="4648200"/>
            <a:ext cx="6855028" cy="1563963"/>
          </a:xfrm>
          <a:prstGeom prst="rect">
            <a:avLst/>
          </a:prstGeom>
          <a:noFill/>
          <a:ln w="9525">
            <a:noFill/>
            <a:miter lim="800000"/>
            <a:headEnd/>
            <a:tailEnd/>
          </a:ln>
        </p:spPr>
      </p:pic>
      <p:sp>
        <p:nvSpPr>
          <p:cNvPr id="4" name="Title 3"/>
          <p:cNvSpPr>
            <a:spLocks noGrp="1"/>
          </p:cNvSpPr>
          <p:nvPr>
            <p:ph type="ctrTitle"/>
          </p:nvPr>
        </p:nvSpPr>
        <p:spPr/>
        <p:txBody>
          <a:bodyPr/>
          <a:lstStyle/>
          <a:p>
            <a:r>
              <a:rPr lang="en-US" dirty="0"/>
              <a:t>Welcome</a:t>
            </a:r>
          </a:p>
        </p:txBody>
      </p:sp>
      <p:sp>
        <p:nvSpPr>
          <p:cNvPr id="3" name="Subtitle 2"/>
          <p:cNvSpPr>
            <a:spLocks noGrp="1"/>
          </p:cNvSpPr>
          <p:nvPr>
            <p:ph type="subTitle" idx="1"/>
          </p:nvPr>
        </p:nvSpPr>
        <p:spPr>
          <a:xfrm>
            <a:off x="1069848" y="3352800"/>
            <a:ext cx="7891272" cy="1069848"/>
          </a:xfrm>
        </p:spPr>
        <p:txBody>
          <a:bodyPr/>
          <a:lstStyle/>
          <a:p>
            <a:r>
              <a:rPr lang="en-US" b="1" dirty="0"/>
              <a:t>August 13th 2025 – 12:00 pm PST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rtlCol="0">
            <a:normAutofit/>
          </a:bodyPr>
          <a:lstStyle/>
          <a:p>
            <a:pPr>
              <a:defRPr/>
            </a:pPr>
            <a:r>
              <a:rPr lang="en-US" dirty="0"/>
              <a:t>Treasurer Report</a:t>
            </a:r>
            <a:br>
              <a:rPr lang="en-US" b="1" dirty="0">
                <a:solidFill>
                  <a:schemeClr val="accent2">
                    <a:lumMod val="50000"/>
                  </a:schemeClr>
                </a:solidFill>
              </a:rPr>
            </a:br>
            <a:r>
              <a:rPr lang="en-US" sz="2800" dirty="0"/>
              <a:t>Kristyn Schumacher, Kim Delahanty</a:t>
            </a:r>
            <a:endParaRPr lang="en-US" sz="3200" dirty="0"/>
          </a:p>
        </p:txBody>
      </p:sp>
      <p:pic>
        <p:nvPicPr>
          <p:cNvPr id="13" name="Content Placeholder 12">
            <a:extLst>
              <a:ext uri="{FF2B5EF4-FFF2-40B4-BE49-F238E27FC236}">
                <a16:creationId xmlns:a16="http://schemas.microsoft.com/office/drawing/2014/main" id="{28E3AB3F-92DE-4F80-8274-C115213C090C}"/>
              </a:ext>
            </a:extLst>
          </p:cNvPr>
          <p:cNvPicPr>
            <a:picLocks noGrp="1" noChangeAspect="1"/>
          </p:cNvPicPr>
          <p:nvPr>
            <p:ph idx="1"/>
          </p:nvPr>
        </p:nvPicPr>
        <p:blipFill>
          <a:blip r:embed="rId2"/>
          <a:stretch>
            <a:fillRect/>
          </a:stretch>
        </p:blipFill>
        <p:spPr>
          <a:xfrm>
            <a:off x="3581400" y="1840170"/>
            <a:ext cx="5410200" cy="4982177"/>
          </a:xfrm>
        </p:spPr>
      </p:pic>
    </p:spTree>
    <p:extLst>
      <p:ext uri="{BB962C8B-B14F-4D97-AF65-F5344CB8AC3E}">
        <p14:creationId xmlns:p14="http://schemas.microsoft.com/office/powerpoint/2010/main" val="500680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rtlCol="0">
            <a:normAutofit/>
          </a:bodyPr>
          <a:lstStyle/>
          <a:p>
            <a:pPr>
              <a:defRPr/>
            </a:pPr>
            <a:r>
              <a:rPr lang="en-US" dirty="0"/>
              <a:t>Treasurer Report</a:t>
            </a:r>
            <a:br>
              <a:rPr lang="en-US" b="1" dirty="0">
                <a:solidFill>
                  <a:schemeClr val="accent2">
                    <a:lumMod val="50000"/>
                  </a:schemeClr>
                </a:solidFill>
              </a:rPr>
            </a:br>
            <a:r>
              <a:rPr lang="en-US" sz="2800" dirty="0"/>
              <a:t>Kristyn Schumacher, Kim Delahanty</a:t>
            </a:r>
            <a:endParaRPr lang="en-US" sz="3200" dirty="0"/>
          </a:p>
        </p:txBody>
      </p:sp>
      <p:pic>
        <p:nvPicPr>
          <p:cNvPr id="7" name="Content Placeholder 6">
            <a:extLst>
              <a:ext uri="{FF2B5EF4-FFF2-40B4-BE49-F238E27FC236}">
                <a16:creationId xmlns:a16="http://schemas.microsoft.com/office/drawing/2014/main" id="{8CC696FD-A379-45C6-9085-3C0A1ED45495}"/>
              </a:ext>
            </a:extLst>
          </p:cNvPr>
          <p:cNvPicPr>
            <a:picLocks noGrp="1" noChangeAspect="1"/>
          </p:cNvPicPr>
          <p:nvPr>
            <p:ph idx="1"/>
          </p:nvPr>
        </p:nvPicPr>
        <p:blipFill>
          <a:blip r:embed="rId2"/>
          <a:stretch>
            <a:fillRect/>
          </a:stretch>
        </p:blipFill>
        <p:spPr>
          <a:xfrm>
            <a:off x="3581400" y="1752600"/>
            <a:ext cx="5562600" cy="5012010"/>
          </a:xfrm>
        </p:spPr>
      </p:pic>
    </p:spTree>
    <p:extLst>
      <p:ext uri="{BB962C8B-B14F-4D97-AF65-F5344CB8AC3E}">
        <p14:creationId xmlns:p14="http://schemas.microsoft.com/office/powerpoint/2010/main" val="38636982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rtlCol="0">
            <a:normAutofit/>
          </a:bodyPr>
          <a:lstStyle/>
          <a:p>
            <a:pPr>
              <a:defRPr/>
            </a:pPr>
            <a:r>
              <a:rPr lang="en-US" dirty="0"/>
              <a:t>Treasurer Report</a:t>
            </a:r>
            <a:br>
              <a:rPr lang="en-US" b="1" dirty="0">
                <a:solidFill>
                  <a:schemeClr val="accent2">
                    <a:lumMod val="50000"/>
                  </a:schemeClr>
                </a:solidFill>
              </a:rPr>
            </a:br>
            <a:r>
              <a:rPr lang="en-US" sz="2800" dirty="0"/>
              <a:t>Kristyn Schumacher, Kim Delahanty</a:t>
            </a:r>
            <a:endParaRPr lang="en-US" sz="3200" dirty="0"/>
          </a:p>
        </p:txBody>
      </p:sp>
      <p:pic>
        <p:nvPicPr>
          <p:cNvPr id="6" name="Content Placeholder 5">
            <a:extLst>
              <a:ext uri="{FF2B5EF4-FFF2-40B4-BE49-F238E27FC236}">
                <a16:creationId xmlns:a16="http://schemas.microsoft.com/office/drawing/2014/main" id="{36605475-6848-41AB-B0AF-44D1DCCE283B}"/>
              </a:ext>
            </a:extLst>
          </p:cNvPr>
          <p:cNvPicPr>
            <a:picLocks noGrp="1" noChangeAspect="1"/>
          </p:cNvPicPr>
          <p:nvPr>
            <p:ph idx="1"/>
          </p:nvPr>
        </p:nvPicPr>
        <p:blipFill>
          <a:blip r:embed="rId2"/>
          <a:stretch>
            <a:fillRect/>
          </a:stretch>
        </p:blipFill>
        <p:spPr>
          <a:xfrm>
            <a:off x="3429000" y="1865695"/>
            <a:ext cx="5562600" cy="4969934"/>
          </a:xfrm>
        </p:spPr>
      </p:pic>
    </p:spTree>
    <p:extLst>
      <p:ext uri="{BB962C8B-B14F-4D97-AF65-F5344CB8AC3E}">
        <p14:creationId xmlns:p14="http://schemas.microsoft.com/office/powerpoint/2010/main" val="34235556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2AD9B-9C80-E1D3-18EA-16E093FF14C2}"/>
              </a:ext>
            </a:extLst>
          </p:cNvPr>
          <p:cNvSpPr>
            <a:spLocks noGrp="1"/>
          </p:cNvSpPr>
          <p:nvPr>
            <p:ph type="title"/>
          </p:nvPr>
        </p:nvSpPr>
        <p:spPr>
          <a:xfrm>
            <a:off x="1066800" y="-186477"/>
            <a:ext cx="7472289" cy="1609344"/>
          </a:xfrm>
        </p:spPr>
        <p:txBody>
          <a:bodyPr>
            <a:normAutofit fontScale="90000"/>
          </a:bodyPr>
          <a:lstStyle/>
          <a:p>
            <a:r>
              <a:rPr lang="en-US" b="1" dirty="0">
                <a:solidFill>
                  <a:schemeClr val="accent2">
                    <a:lumMod val="50000"/>
                  </a:schemeClr>
                </a:solidFill>
              </a:rPr>
              <a:t>Nominating &amp; Awards Report</a:t>
            </a:r>
            <a:br>
              <a:rPr lang="en-US" b="1" dirty="0">
                <a:solidFill>
                  <a:schemeClr val="accent2">
                    <a:lumMod val="50000"/>
                  </a:schemeClr>
                </a:solidFill>
              </a:rPr>
            </a:br>
            <a:r>
              <a:rPr lang="it-IT" sz="2800" dirty="0"/>
              <a:t>Claudia Sanchez Goad &amp; Lisa Mattia</a:t>
            </a:r>
            <a:endParaRPr lang="en-US" dirty="0"/>
          </a:p>
        </p:txBody>
      </p:sp>
      <p:pic>
        <p:nvPicPr>
          <p:cNvPr id="7" name="Content Placeholder 6">
            <a:extLst>
              <a:ext uri="{FF2B5EF4-FFF2-40B4-BE49-F238E27FC236}">
                <a16:creationId xmlns:a16="http://schemas.microsoft.com/office/drawing/2014/main" id="{CC2B73D7-0DBD-BCDC-B65A-5757F3BC888E}"/>
              </a:ext>
            </a:extLst>
          </p:cNvPr>
          <p:cNvPicPr>
            <a:picLocks noGrp="1" noChangeAspect="1"/>
          </p:cNvPicPr>
          <p:nvPr>
            <p:ph idx="1"/>
          </p:nvPr>
        </p:nvPicPr>
        <p:blipFill>
          <a:blip r:embed="rId2"/>
          <a:stretch>
            <a:fillRect/>
          </a:stretch>
        </p:blipFill>
        <p:spPr>
          <a:xfrm>
            <a:off x="409422" y="3087326"/>
            <a:ext cx="7029054" cy="1514686"/>
          </a:xfrm>
        </p:spPr>
      </p:pic>
      <p:pic>
        <p:nvPicPr>
          <p:cNvPr id="9" name="Picture 8">
            <a:extLst>
              <a:ext uri="{FF2B5EF4-FFF2-40B4-BE49-F238E27FC236}">
                <a16:creationId xmlns:a16="http://schemas.microsoft.com/office/drawing/2014/main" id="{4F63AB3C-2095-2FA1-80D5-6766E6BB4A7F}"/>
              </a:ext>
            </a:extLst>
          </p:cNvPr>
          <p:cNvPicPr>
            <a:picLocks noChangeAspect="1"/>
          </p:cNvPicPr>
          <p:nvPr/>
        </p:nvPicPr>
        <p:blipFill>
          <a:blip r:embed="rId3"/>
          <a:stretch>
            <a:fillRect/>
          </a:stretch>
        </p:blipFill>
        <p:spPr>
          <a:xfrm>
            <a:off x="617623" y="1083655"/>
            <a:ext cx="6820852" cy="1762371"/>
          </a:xfrm>
          <a:prstGeom prst="rect">
            <a:avLst/>
          </a:prstGeom>
        </p:spPr>
      </p:pic>
      <p:sp>
        <p:nvSpPr>
          <p:cNvPr id="10" name="TextBox 9">
            <a:extLst>
              <a:ext uri="{FF2B5EF4-FFF2-40B4-BE49-F238E27FC236}">
                <a16:creationId xmlns:a16="http://schemas.microsoft.com/office/drawing/2014/main" id="{74D19194-846B-CC1F-B536-5D4A87D85817}"/>
              </a:ext>
            </a:extLst>
          </p:cNvPr>
          <p:cNvSpPr txBox="1"/>
          <p:nvPr/>
        </p:nvSpPr>
        <p:spPr>
          <a:xfrm>
            <a:off x="8329408" y="443567"/>
            <a:ext cx="3566103" cy="5970865"/>
          </a:xfrm>
          <a:prstGeom prst="rect">
            <a:avLst/>
          </a:prstGeom>
          <a:noFill/>
        </p:spPr>
        <p:txBody>
          <a:bodyPr wrap="square" rtlCol="0">
            <a:spAutoFit/>
          </a:bodyPr>
          <a:lstStyle/>
          <a:p>
            <a:pPr algn="ctr"/>
            <a:r>
              <a:rPr lang="en-US" sz="2000" dirty="0">
                <a:latin typeface="Amasis MT Pro Black" panose="02040A04050005020304" pitchFamily="18" charset="0"/>
              </a:rPr>
              <a:t>IP Award Recognitions </a:t>
            </a:r>
          </a:p>
          <a:p>
            <a:pPr algn="ctr"/>
            <a:r>
              <a:rPr lang="en-US" sz="2000" dirty="0">
                <a:latin typeface="Amasis MT Pro Black" panose="02040A04050005020304" pitchFamily="18" charset="0"/>
              </a:rPr>
              <a:t> &amp;</a:t>
            </a:r>
          </a:p>
          <a:p>
            <a:pPr algn="ctr"/>
            <a:r>
              <a:rPr lang="en-US" sz="2000" dirty="0">
                <a:latin typeface="Amasis MT Pro Black" panose="02040A04050005020304" pitchFamily="18" charset="0"/>
              </a:rPr>
              <a:t>2026 SD APIC Chapter BOD</a:t>
            </a:r>
          </a:p>
          <a:p>
            <a:pPr algn="ctr"/>
            <a:endParaRPr lang="en-US" dirty="0">
              <a:latin typeface="Amasis MT Pro Black" panose="02040A04050005020304" pitchFamily="18" charset="0"/>
            </a:endParaRPr>
          </a:p>
          <a:p>
            <a:pPr algn="ctr"/>
            <a:r>
              <a:rPr lang="en-US" dirty="0">
                <a:latin typeface="Amasis MT Pro Black" panose="02040A04050005020304" pitchFamily="18" charset="0"/>
              </a:rPr>
              <a:t> </a:t>
            </a:r>
            <a:r>
              <a:rPr lang="en-US" dirty="0">
                <a:solidFill>
                  <a:schemeClr val="accent2">
                    <a:lumMod val="50000"/>
                  </a:schemeClr>
                </a:solidFill>
                <a:latin typeface="Amasis MT Pro Black" panose="02040A04050005020304" pitchFamily="18" charset="0"/>
              </a:rPr>
              <a:t>Nominations and Voting </a:t>
            </a:r>
          </a:p>
          <a:p>
            <a:pPr algn="ctr"/>
            <a:r>
              <a:rPr lang="en-US" dirty="0">
                <a:latin typeface="Amasis MT Pro Black" panose="02040A04050005020304" pitchFamily="18" charset="0"/>
              </a:rPr>
              <a:t>Start in August 2025 </a:t>
            </a:r>
          </a:p>
          <a:p>
            <a:pPr algn="ctr"/>
            <a:endParaRPr lang="en-US" dirty="0"/>
          </a:p>
          <a:p>
            <a:pPr algn="ctr"/>
            <a:r>
              <a:rPr lang="en-US" b="1" dirty="0">
                <a:solidFill>
                  <a:schemeClr val="accent2">
                    <a:lumMod val="50000"/>
                  </a:schemeClr>
                </a:solidFill>
              </a:rPr>
              <a:t>DUE BY November 19</a:t>
            </a:r>
            <a:r>
              <a:rPr lang="en-US" b="1" baseline="30000" dirty="0">
                <a:solidFill>
                  <a:schemeClr val="accent2">
                    <a:lumMod val="50000"/>
                  </a:schemeClr>
                </a:solidFill>
              </a:rPr>
              <a:t>th</a:t>
            </a:r>
            <a:r>
              <a:rPr lang="en-US" dirty="0"/>
              <a:t>. </a:t>
            </a:r>
          </a:p>
          <a:p>
            <a:pPr algn="ctr"/>
            <a:endParaRPr lang="en-US" dirty="0"/>
          </a:p>
          <a:p>
            <a:r>
              <a:rPr lang="en-US" dirty="0"/>
              <a:t>Google form will be emailed with the link to the form for both </a:t>
            </a:r>
          </a:p>
          <a:p>
            <a:endParaRPr lang="en-US" dirty="0"/>
          </a:p>
          <a:p>
            <a:r>
              <a:rPr lang="en-US" sz="2800" dirty="0"/>
              <a:t>Please recommend an IP for Award/ and nominate if you are  interested  in serving on the 2026 BOD. </a:t>
            </a:r>
          </a:p>
        </p:txBody>
      </p:sp>
      <p:pic>
        <p:nvPicPr>
          <p:cNvPr id="13" name="Picture 12">
            <a:extLst>
              <a:ext uri="{FF2B5EF4-FFF2-40B4-BE49-F238E27FC236}">
                <a16:creationId xmlns:a16="http://schemas.microsoft.com/office/drawing/2014/main" id="{53CDCFD6-845E-5325-3FE4-93D6C58E11A0}"/>
              </a:ext>
            </a:extLst>
          </p:cNvPr>
          <p:cNvPicPr>
            <a:picLocks noChangeAspect="1"/>
          </p:cNvPicPr>
          <p:nvPr/>
        </p:nvPicPr>
        <p:blipFill rotWithShape="1">
          <a:blip r:embed="rId4"/>
          <a:srcRect l="5330"/>
          <a:stretch/>
        </p:blipFill>
        <p:spPr>
          <a:xfrm>
            <a:off x="3327335" y="4602012"/>
            <a:ext cx="2419089" cy="2096342"/>
          </a:xfrm>
          <a:prstGeom prst="rect">
            <a:avLst/>
          </a:prstGeom>
        </p:spPr>
      </p:pic>
    </p:spTree>
    <p:extLst>
      <p:ext uri="{BB962C8B-B14F-4D97-AF65-F5344CB8AC3E}">
        <p14:creationId xmlns:p14="http://schemas.microsoft.com/office/powerpoint/2010/main" val="14633185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F24C04-AAE2-CD32-3ED1-C309D1AFF2E2}"/>
              </a:ext>
            </a:extLst>
          </p:cNvPr>
          <p:cNvPicPr>
            <a:picLocks noChangeAspect="1"/>
          </p:cNvPicPr>
          <p:nvPr/>
        </p:nvPicPr>
        <p:blipFill>
          <a:blip r:embed="rId2"/>
          <a:stretch>
            <a:fillRect/>
          </a:stretch>
        </p:blipFill>
        <p:spPr>
          <a:xfrm>
            <a:off x="78295" y="723900"/>
            <a:ext cx="8968588" cy="5973568"/>
          </a:xfrm>
          <a:prstGeom prst="rect">
            <a:avLst/>
          </a:prstGeom>
        </p:spPr>
      </p:pic>
      <p:sp>
        <p:nvSpPr>
          <p:cNvPr id="6" name="TextBox 5">
            <a:extLst>
              <a:ext uri="{FF2B5EF4-FFF2-40B4-BE49-F238E27FC236}">
                <a16:creationId xmlns:a16="http://schemas.microsoft.com/office/drawing/2014/main" id="{2446D51C-52B0-42B1-C678-4EE41A29B454}"/>
              </a:ext>
            </a:extLst>
          </p:cNvPr>
          <p:cNvSpPr txBox="1"/>
          <p:nvPr/>
        </p:nvSpPr>
        <p:spPr>
          <a:xfrm>
            <a:off x="9158068" y="325437"/>
            <a:ext cx="2843432" cy="4124206"/>
          </a:xfrm>
          <a:prstGeom prst="rect">
            <a:avLst/>
          </a:prstGeom>
          <a:solidFill>
            <a:srgbClr val="FFC000"/>
          </a:solidFill>
        </p:spPr>
        <p:txBody>
          <a:bodyPr wrap="square" rtlCol="0">
            <a:spAutoFit/>
          </a:bodyPr>
          <a:lstStyle/>
          <a:p>
            <a:r>
              <a:rPr lang="en-US" dirty="0"/>
              <a:t>An email will be sent to Committee with the  </a:t>
            </a:r>
            <a:r>
              <a:rPr lang="en-US" u="sng" dirty="0"/>
              <a:t>Google Form </a:t>
            </a:r>
            <a:r>
              <a:rPr lang="en-US" dirty="0"/>
              <a:t>to start Nominations. </a:t>
            </a:r>
          </a:p>
          <a:p>
            <a:endParaRPr lang="en-US" dirty="0"/>
          </a:p>
          <a:p>
            <a:r>
              <a:rPr lang="en-US" dirty="0"/>
              <a:t>We encourage everyone to </a:t>
            </a:r>
            <a:r>
              <a:rPr lang="en-US" dirty="0" err="1"/>
              <a:t>to</a:t>
            </a:r>
            <a:r>
              <a:rPr lang="en-US" dirty="0"/>
              <a:t> nominate either a colleague or yourself </a:t>
            </a:r>
            <a:r>
              <a:rPr lang="en-US" sz="2800" dirty="0">
                <a:solidFill>
                  <a:schemeClr val="accent5">
                    <a:lumMod val="75000"/>
                  </a:schemeClr>
                </a:solidFill>
                <a:sym typeface="Wingdings" panose="05000000000000000000" pitchFamily="2" charset="2"/>
              </a:rPr>
              <a:t></a:t>
            </a:r>
            <a:endParaRPr lang="en-US" sz="2800" dirty="0">
              <a:solidFill>
                <a:schemeClr val="accent5">
                  <a:lumMod val="75000"/>
                </a:schemeClr>
              </a:solidFill>
            </a:endParaRPr>
          </a:p>
          <a:p>
            <a:endParaRPr lang="en-US" dirty="0"/>
          </a:p>
          <a:p>
            <a:r>
              <a:rPr lang="en-US" dirty="0"/>
              <a:t>Anticipated END date is NOV 19</a:t>
            </a:r>
            <a:r>
              <a:rPr lang="en-US" baseline="30000" dirty="0"/>
              <a:t>th</a:t>
            </a:r>
            <a:r>
              <a:rPr lang="en-US" dirty="0"/>
              <a:t>. </a:t>
            </a:r>
          </a:p>
          <a:p>
            <a:endParaRPr lang="en-US" dirty="0"/>
          </a:p>
          <a:p>
            <a:r>
              <a:rPr lang="en-US" dirty="0"/>
              <a:t>Awards will be announced at our Winter Holiday Party </a:t>
            </a:r>
          </a:p>
        </p:txBody>
      </p:sp>
      <p:pic>
        <p:nvPicPr>
          <p:cNvPr id="8" name="Picture 7">
            <a:extLst>
              <a:ext uri="{FF2B5EF4-FFF2-40B4-BE49-F238E27FC236}">
                <a16:creationId xmlns:a16="http://schemas.microsoft.com/office/drawing/2014/main" id="{47496B4A-4395-9CE1-E06D-5A049CD95E53}"/>
              </a:ext>
            </a:extLst>
          </p:cNvPr>
          <p:cNvPicPr>
            <a:picLocks noChangeAspect="1"/>
          </p:cNvPicPr>
          <p:nvPr/>
        </p:nvPicPr>
        <p:blipFill>
          <a:blip r:embed="rId3"/>
          <a:srcRect l="7004" t="10256" r="9818" b="9258"/>
          <a:stretch/>
        </p:blipFill>
        <p:spPr>
          <a:xfrm rot="20870090">
            <a:off x="9855298" y="4588050"/>
            <a:ext cx="1448972" cy="1270475"/>
          </a:xfrm>
          <a:prstGeom prst="rect">
            <a:avLst/>
          </a:prstGeom>
        </p:spPr>
      </p:pic>
      <p:sp>
        <p:nvSpPr>
          <p:cNvPr id="9" name="TextBox 8">
            <a:extLst>
              <a:ext uri="{FF2B5EF4-FFF2-40B4-BE49-F238E27FC236}">
                <a16:creationId xmlns:a16="http://schemas.microsoft.com/office/drawing/2014/main" id="{A3B095CB-1ECB-FDFD-3C74-60F03B8089BC}"/>
              </a:ext>
            </a:extLst>
          </p:cNvPr>
          <p:cNvSpPr txBox="1"/>
          <p:nvPr/>
        </p:nvSpPr>
        <p:spPr>
          <a:xfrm>
            <a:off x="1197122" y="130369"/>
            <a:ext cx="7718278" cy="369332"/>
          </a:xfrm>
          <a:prstGeom prst="rect">
            <a:avLst/>
          </a:prstGeom>
          <a:noFill/>
        </p:spPr>
        <p:txBody>
          <a:bodyPr wrap="square" rtlCol="0">
            <a:spAutoFit/>
          </a:bodyPr>
          <a:lstStyle/>
          <a:p>
            <a:r>
              <a:rPr lang="en-US" b="1" dirty="0">
                <a:solidFill>
                  <a:schemeClr val="accent2">
                    <a:lumMod val="50000"/>
                  </a:schemeClr>
                </a:solidFill>
              </a:rPr>
              <a:t>Nominating &amp; Awards Report  </a:t>
            </a:r>
            <a:r>
              <a:rPr lang="it-IT" sz="1800" dirty="0"/>
              <a:t>Claudia Sanchez Goad &amp; Lisa Mattia</a:t>
            </a:r>
            <a:endParaRPr lang="en-US" dirty="0"/>
          </a:p>
        </p:txBody>
      </p:sp>
    </p:spTree>
    <p:extLst>
      <p:ext uri="{BB962C8B-B14F-4D97-AF65-F5344CB8AC3E}">
        <p14:creationId xmlns:p14="http://schemas.microsoft.com/office/powerpoint/2010/main" val="1981273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EABFACD-927F-E4C4-9832-3CCA13215B00}"/>
              </a:ext>
            </a:extLst>
          </p:cNvPr>
          <p:cNvPicPr>
            <a:picLocks noChangeAspect="1"/>
          </p:cNvPicPr>
          <p:nvPr/>
        </p:nvPicPr>
        <p:blipFill rotWithShape="1">
          <a:blip r:embed="rId2"/>
          <a:srcRect l="5330"/>
          <a:stretch/>
        </p:blipFill>
        <p:spPr>
          <a:xfrm>
            <a:off x="635000" y="1781028"/>
            <a:ext cx="3282267" cy="3295943"/>
          </a:xfrm>
          <a:prstGeom prst="rect">
            <a:avLst/>
          </a:prstGeom>
        </p:spPr>
      </p:pic>
      <p:sp>
        <p:nvSpPr>
          <p:cNvPr id="3" name="TextBox 2">
            <a:extLst>
              <a:ext uri="{FF2B5EF4-FFF2-40B4-BE49-F238E27FC236}">
                <a16:creationId xmlns:a16="http://schemas.microsoft.com/office/drawing/2014/main" id="{B189D4F4-0BA0-5CC9-E68F-C2FE621C900A}"/>
              </a:ext>
            </a:extLst>
          </p:cNvPr>
          <p:cNvSpPr txBox="1"/>
          <p:nvPr/>
        </p:nvSpPr>
        <p:spPr>
          <a:xfrm>
            <a:off x="1511300" y="843538"/>
            <a:ext cx="10045700" cy="6063198"/>
          </a:xfrm>
          <a:prstGeom prst="rect">
            <a:avLst/>
          </a:prstGeom>
          <a:noFill/>
        </p:spPr>
        <p:txBody>
          <a:bodyPr wrap="square">
            <a:spAutoFit/>
          </a:bodyPr>
          <a:lstStyle/>
          <a:p>
            <a:pPr marL="1971400" lvl="7" indent="0">
              <a:buNone/>
            </a:pPr>
            <a:r>
              <a:rPr lang="en-US" sz="2800" b="1" i="1" dirty="0">
                <a:solidFill>
                  <a:schemeClr val="accent5">
                    <a:lumMod val="75000"/>
                  </a:schemeClr>
                </a:solidFill>
              </a:rPr>
              <a:t>		NOMINATE</a:t>
            </a:r>
          </a:p>
          <a:p>
            <a:pPr marL="1971400" lvl="7" indent="0">
              <a:buNone/>
            </a:pPr>
            <a:endParaRPr lang="en-US" sz="2400" b="1" i="1" dirty="0">
              <a:solidFill>
                <a:schemeClr val="accent5">
                  <a:lumMod val="75000"/>
                </a:schemeClr>
              </a:solidFill>
            </a:endParaRPr>
          </a:p>
          <a:p>
            <a:pPr marL="1971400" lvl="7" indent="0">
              <a:buNone/>
            </a:pPr>
            <a:r>
              <a:rPr lang="en-US" sz="2400" b="1" dirty="0">
                <a:solidFill>
                  <a:schemeClr val="accent4">
                    <a:lumMod val="75000"/>
                  </a:schemeClr>
                </a:solidFill>
              </a:rPr>
              <a:t> 2026 </a:t>
            </a:r>
            <a:r>
              <a:rPr lang="en-US" sz="2400" b="1" dirty="0">
                <a:solidFill>
                  <a:schemeClr val="accent2">
                    <a:lumMod val="50000"/>
                  </a:schemeClr>
                </a:solidFill>
              </a:rPr>
              <a:t>Chapter Board of Directors </a:t>
            </a:r>
            <a:r>
              <a:rPr lang="en-US" sz="2400" dirty="0">
                <a:solidFill>
                  <a:schemeClr val="accent4">
                    <a:lumMod val="75000"/>
                  </a:schemeClr>
                </a:solidFill>
              </a:rPr>
              <a:t>and </a:t>
            </a:r>
            <a:r>
              <a:rPr lang="en-US" sz="2400" b="1" dirty="0">
                <a:solidFill>
                  <a:schemeClr val="accent4">
                    <a:lumMod val="75000"/>
                  </a:schemeClr>
                </a:solidFill>
              </a:rPr>
              <a:t>Committees</a:t>
            </a:r>
          </a:p>
          <a:p>
            <a:pPr marL="1971400" lvl="7" indent="0">
              <a:buNone/>
            </a:pPr>
            <a:r>
              <a:rPr lang="en-US" sz="2400" dirty="0">
                <a:solidFill>
                  <a:schemeClr val="accent4">
                    <a:lumMod val="75000"/>
                  </a:schemeClr>
                </a:solidFill>
              </a:rPr>
              <a:t> </a:t>
            </a:r>
          </a:p>
          <a:p>
            <a:pPr marL="1971400" lvl="7"/>
            <a:r>
              <a:rPr lang="en-US" sz="2400" b="1" dirty="0">
                <a:solidFill>
                  <a:schemeClr val="accent2">
                    <a:lumMod val="50000"/>
                  </a:schemeClr>
                </a:solidFill>
              </a:rPr>
              <a:t>OPEN:    Education Chair  (1)</a:t>
            </a:r>
          </a:p>
          <a:p>
            <a:pPr marL="2257150" lvl="7" indent="-285750">
              <a:buFont typeface="Arial" panose="020B0604020202020204" pitchFamily="34" charset="0"/>
              <a:buChar char="•"/>
            </a:pPr>
            <a:endParaRPr lang="en-US" sz="2400" b="1" dirty="0">
              <a:solidFill>
                <a:schemeClr val="accent2">
                  <a:lumMod val="50000"/>
                </a:schemeClr>
              </a:solidFill>
            </a:endParaRPr>
          </a:p>
          <a:p>
            <a:pPr marL="3486150" lvl="7" indent="-285750">
              <a:buFont typeface="Arial" panose="020B0604020202020204" pitchFamily="34" charset="0"/>
              <a:buChar char="•"/>
            </a:pPr>
            <a:r>
              <a:rPr lang="en-US" sz="2400" dirty="0">
                <a:solidFill>
                  <a:schemeClr val="tx2">
                    <a:lumMod val="75000"/>
                    <a:lumOff val="25000"/>
                  </a:schemeClr>
                </a:solidFill>
              </a:rPr>
              <a:t>Membership Chair (1) </a:t>
            </a:r>
          </a:p>
          <a:p>
            <a:pPr marL="3486150" lvl="7" indent="-285750">
              <a:buFont typeface="Arial" panose="020B0604020202020204" pitchFamily="34" charset="0"/>
              <a:buChar char="•"/>
            </a:pPr>
            <a:r>
              <a:rPr lang="en-US" sz="2400" dirty="0">
                <a:solidFill>
                  <a:schemeClr val="tx2">
                    <a:lumMod val="75000"/>
                    <a:lumOff val="25000"/>
                  </a:schemeClr>
                </a:solidFill>
              </a:rPr>
              <a:t>Social Chair (1)  </a:t>
            </a:r>
          </a:p>
          <a:p>
            <a:pPr marL="3486150" lvl="7" indent="-285750">
              <a:buFont typeface="Arial" panose="020B0604020202020204" pitchFamily="34" charset="0"/>
              <a:buChar char="•"/>
            </a:pPr>
            <a:r>
              <a:rPr lang="en-US" sz="2400" dirty="0">
                <a:solidFill>
                  <a:schemeClr val="tx2">
                    <a:lumMod val="75000"/>
                    <a:lumOff val="25000"/>
                  </a:schemeClr>
                </a:solidFill>
              </a:rPr>
              <a:t>Nominating Chair (1) </a:t>
            </a:r>
          </a:p>
          <a:p>
            <a:pPr marL="3486150" lvl="7" indent="-285750">
              <a:buFont typeface="Arial" panose="020B0604020202020204" pitchFamily="34" charset="0"/>
              <a:buChar char="•"/>
            </a:pPr>
            <a:endParaRPr lang="en-US" sz="2400" dirty="0">
              <a:solidFill>
                <a:schemeClr val="tx2">
                  <a:lumMod val="75000"/>
                  <a:lumOff val="25000"/>
                </a:schemeClr>
              </a:solidFill>
            </a:endParaRPr>
          </a:p>
          <a:p>
            <a:pPr marL="3486150" lvl="7" indent="-285750">
              <a:buFont typeface="Arial" panose="020B0604020202020204" pitchFamily="34" charset="0"/>
              <a:buChar char="•"/>
            </a:pPr>
            <a:r>
              <a:rPr lang="en-US" sz="2400" dirty="0"/>
              <a:t>Committee Members for each are voluntary.  Please complete the Nomination Form if you are interested in serving </a:t>
            </a:r>
          </a:p>
          <a:p>
            <a:pPr marL="1092200" lvl="7"/>
            <a:endParaRPr lang="en-US" sz="2400" dirty="0"/>
          </a:p>
          <a:p>
            <a:pPr marL="1092200" lvl="7"/>
            <a:r>
              <a:rPr lang="en-US" sz="2400" b="1" i="1" dirty="0"/>
              <a:t>Please complete nomination forms by OCT 1,  2025 </a:t>
            </a:r>
          </a:p>
          <a:p>
            <a:pPr marL="1092200" lvl="7"/>
            <a:r>
              <a:rPr lang="en-US" sz="2400" dirty="0"/>
              <a:t>VOTING will start OCT –NOV 2025 </a:t>
            </a:r>
          </a:p>
        </p:txBody>
      </p:sp>
      <p:sp>
        <p:nvSpPr>
          <p:cNvPr id="4" name="TextBox 3">
            <a:extLst>
              <a:ext uri="{FF2B5EF4-FFF2-40B4-BE49-F238E27FC236}">
                <a16:creationId xmlns:a16="http://schemas.microsoft.com/office/drawing/2014/main" id="{AC1555C1-E421-1C55-A339-67F43F161152}"/>
              </a:ext>
            </a:extLst>
          </p:cNvPr>
          <p:cNvSpPr txBox="1"/>
          <p:nvPr/>
        </p:nvSpPr>
        <p:spPr>
          <a:xfrm>
            <a:off x="306471" y="139699"/>
            <a:ext cx="11136229" cy="369332"/>
          </a:xfrm>
          <a:prstGeom prst="rect">
            <a:avLst/>
          </a:prstGeom>
          <a:noFill/>
        </p:spPr>
        <p:txBody>
          <a:bodyPr wrap="square" rtlCol="0">
            <a:spAutoFit/>
          </a:bodyPr>
          <a:lstStyle/>
          <a:p>
            <a:r>
              <a:rPr lang="en-US" b="1" dirty="0">
                <a:solidFill>
                  <a:schemeClr val="accent2">
                    <a:lumMod val="50000"/>
                  </a:schemeClr>
                </a:solidFill>
              </a:rPr>
              <a:t>Nominating &amp; Awards Report  </a:t>
            </a:r>
            <a:r>
              <a:rPr lang="it-IT" sz="1800" dirty="0"/>
              <a:t>Claudia Sanchez Goad &amp; Lisa Mattia</a:t>
            </a:r>
            <a:endParaRPr lang="en-US" dirty="0"/>
          </a:p>
        </p:txBody>
      </p:sp>
    </p:spTree>
    <p:extLst>
      <p:ext uri="{BB962C8B-B14F-4D97-AF65-F5344CB8AC3E}">
        <p14:creationId xmlns:p14="http://schemas.microsoft.com/office/powerpoint/2010/main" val="7509010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060194" y="162397"/>
            <a:ext cx="11049000" cy="881383"/>
          </a:xfrm>
        </p:spPr>
        <p:txBody>
          <a:bodyPr rtlCol="0">
            <a:noAutofit/>
          </a:bodyPr>
          <a:lstStyle/>
          <a:p>
            <a:pPr>
              <a:defRPr/>
            </a:pPr>
            <a:r>
              <a:rPr lang="en-US" sz="3200" dirty="0"/>
              <a:t>Education Report</a:t>
            </a:r>
            <a:br>
              <a:rPr lang="en-US" sz="3200" b="1" dirty="0"/>
            </a:br>
            <a:r>
              <a:rPr lang="en-US" sz="3200" dirty="0"/>
              <a:t>kai Bryant</a:t>
            </a:r>
          </a:p>
        </p:txBody>
      </p:sp>
      <p:pic>
        <p:nvPicPr>
          <p:cNvPr id="7" name="Picture 6">
            <a:extLst>
              <a:ext uri="{FF2B5EF4-FFF2-40B4-BE49-F238E27FC236}">
                <a16:creationId xmlns:a16="http://schemas.microsoft.com/office/drawing/2014/main" id="{8E92F3D1-DA5F-A2A3-624F-BEFACB8F0D2F}"/>
              </a:ext>
            </a:extLst>
          </p:cNvPr>
          <p:cNvPicPr>
            <a:picLocks noChangeAspect="1"/>
          </p:cNvPicPr>
          <p:nvPr/>
        </p:nvPicPr>
        <p:blipFill>
          <a:blip r:embed="rId2"/>
          <a:stretch>
            <a:fillRect/>
          </a:stretch>
        </p:blipFill>
        <p:spPr>
          <a:xfrm>
            <a:off x="6732006" y="1143000"/>
            <a:ext cx="5374466" cy="1847850"/>
          </a:xfrm>
          <a:prstGeom prst="rect">
            <a:avLst/>
          </a:prstGeom>
        </p:spPr>
      </p:pic>
      <p:sp>
        <p:nvSpPr>
          <p:cNvPr id="9" name="TextBox 8">
            <a:extLst>
              <a:ext uri="{FF2B5EF4-FFF2-40B4-BE49-F238E27FC236}">
                <a16:creationId xmlns:a16="http://schemas.microsoft.com/office/drawing/2014/main" id="{2201A99F-429A-3B58-01F9-E97347B448C0}"/>
              </a:ext>
            </a:extLst>
          </p:cNvPr>
          <p:cNvSpPr txBox="1"/>
          <p:nvPr/>
        </p:nvSpPr>
        <p:spPr>
          <a:xfrm>
            <a:off x="7060194" y="3155735"/>
            <a:ext cx="5374466" cy="492443"/>
          </a:xfrm>
          <a:prstGeom prst="rect">
            <a:avLst/>
          </a:prstGeom>
          <a:noFill/>
        </p:spPr>
        <p:txBody>
          <a:bodyPr wrap="square">
            <a:spAutoFit/>
          </a:bodyPr>
          <a:lstStyle/>
          <a:p>
            <a:r>
              <a:rPr lang="en-US" sz="1200" dirty="0">
                <a:hlinkClick r:id="rId3"/>
              </a:rPr>
              <a:t>https://apic.org/course/infection-prevention-in-dental-settings/</a:t>
            </a:r>
            <a:endParaRPr lang="en-US" sz="1200" dirty="0"/>
          </a:p>
          <a:p>
            <a:endParaRPr lang="en-US" sz="1400" dirty="0"/>
          </a:p>
        </p:txBody>
      </p:sp>
      <p:pic>
        <p:nvPicPr>
          <p:cNvPr id="13" name="Picture 12">
            <a:extLst>
              <a:ext uri="{FF2B5EF4-FFF2-40B4-BE49-F238E27FC236}">
                <a16:creationId xmlns:a16="http://schemas.microsoft.com/office/drawing/2014/main" id="{3A133926-FCD3-0D4A-3671-CB0CFF1FF65E}"/>
              </a:ext>
            </a:extLst>
          </p:cNvPr>
          <p:cNvPicPr>
            <a:picLocks noChangeAspect="1"/>
          </p:cNvPicPr>
          <p:nvPr/>
        </p:nvPicPr>
        <p:blipFill>
          <a:blip r:embed="rId4"/>
          <a:stretch>
            <a:fillRect/>
          </a:stretch>
        </p:blipFill>
        <p:spPr>
          <a:xfrm>
            <a:off x="0" y="134674"/>
            <a:ext cx="6517369" cy="3669779"/>
          </a:xfrm>
          <a:prstGeom prst="rect">
            <a:avLst/>
          </a:prstGeom>
        </p:spPr>
      </p:pic>
      <p:pic>
        <p:nvPicPr>
          <p:cNvPr id="15" name="Picture 14">
            <a:extLst>
              <a:ext uri="{FF2B5EF4-FFF2-40B4-BE49-F238E27FC236}">
                <a16:creationId xmlns:a16="http://schemas.microsoft.com/office/drawing/2014/main" id="{1DD6B9BB-A173-C4D4-72C5-6D8733A00745}"/>
              </a:ext>
            </a:extLst>
          </p:cNvPr>
          <p:cNvPicPr>
            <a:picLocks noChangeAspect="1"/>
          </p:cNvPicPr>
          <p:nvPr/>
        </p:nvPicPr>
        <p:blipFill>
          <a:blip r:embed="rId5"/>
          <a:stretch>
            <a:fillRect/>
          </a:stretch>
        </p:blipFill>
        <p:spPr>
          <a:xfrm>
            <a:off x="105898" y="3804453"/>
            <a:ext cx="6517369" cy="2362304"/>
          </a:xfrm>
          <a:prstGeom prst="rect">
            <a:avLst/>
          </a:prstGeom>
        </p:spPr>
      </p:pic>
      <p:pic>
        <p:nvPicPr>
          <p:cNvPr id="17" name="Picture 16">
            <a:extLst>
              <a:ext uri="{FF2B5EF4-FFF2-40B4-BE49-F238E27FC236}">
                <a16:creationId xmlns:a16="http://schemas.microsoft.com/office/drawing/2014/main" id="{5C48F16B-1AC4-B111-941B-E2A2D3ED01A5}"/>
              </a:ext>
            </a:extLst>
          </p:cNvPr>
          <p:cNvPicPr>
            <a:picLocks noChangeAspect="1"/>
          </p:cNvPicPr>
          <p:nvPr/>
        </p:nvPicPr>
        <p:blipFill>
          <a:blip r:embed="rId6"/>
          <a:stretch>
            <a:fillRect/>
          </a:stretch>
        </p:blipFill>
        <p:spPr>
          <a:xfrm>
            <a:off x="6711636" y="3813063"/>
            <a:ext cx="5374466" cy="2195747"/>
          </a:xfrm>
          <a:prstGeom prst="rect">
            <a:avLst/>
          </a:prstGeom>
        </p:spPr>
      </p:pic>
    </p:spTree>
    <p:extLst>
      <p:ext uri="{BB962C8B-B14F-4D97-AF65-F5344CB8AC3E}">
        <p14:creationId xmlns:p14="http://schemas.microsoft.com/office/powerpoint/2010/main" val="26439573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060194" y="162397"/>
            <a:ext cx="11049000" cy="881383"/>
          </a:xfrm>
        </p:spPr>
        <p:txBody>
          <a:bodyPr rtlCol="0">
            <a:noAutofit/>
          </a:bodyPr>
          <a:lstStyle/>
          <a:p>
            <a:pPr>
              <a:defRPr/>
            </a:pPr>
            <a:r>
              <a:rPr lang="en-US" sz="4000" dirty="0"/>
              <a:t>Education Report</a:t>
            </a:r>
            <a:br>
              <a:rPr lang="en-US" sz="4000" b="1" dirty="0"/>
            </a:br>
            <a:r>
              <a:rPr lang="en-US" sz="4000" dirty="0"/>
              <a:t>kai Bryant</a:t>
            </a:r>
          </a:p>
        </p:txBody>
      </p:sp>
      <p:pic>
        <p:nvPicPr>
          <p:cNvPr id="4" name="Picture 3">
            <a:extLst>
              <a:ext uri="{FF2B5EF4-FFF2-40B4-BE49-F238E27FC236}">
                <a16:creationId xmlns:a16="http://schemas.microsoft.com/office/drawing/2014/main" id="{B0EEFA22-73AD-45C6-DBE9-4A60312E0675}"/>
              </a:ext>
            </a:extLst>
          </p:cNvPr>
          <p:cNvPicPr>
            <a:picLocks noChangeAspect="1"/>
          </p:cNvPicPr>
          <p:nvPr/>
        </p:nvPicPr>
        <p:blipFill>
          <a:blip r:embed="rId2"/>
          <a:stretch>
            <a:fillRect/>
          </a:stretch>
        </p:blipFill>
        <p:spPr>
          <a:xfrm>
            <a:off x="152400" y="-5697"/>
            <a:ext cx="6272003" cy="6858000"/>
          </a:xfrm>
          <a:prstGeom prst="rect">
            <a:avLst/>
          </a:prstGeom>
        </p:spPr>
      </p:pic>
      <p:sp>
        <p:nvSpPr>
          <p:cNvPr id="6" name="TextBox 5">
            <a:extLst>
              <a:ext uri="{FF2B5EF4-FFF2-40B4-BE49-F238E27FC236}">
                <a16:creationId xmlns:a16="http://schemas.microsoft.com/office/drawing/2014/main" id="{6F71B7B6-5C16-D6F6-9A69-F42E7476A785}"/>
              </a:ext>
            </a:extLst>
          </p:cNvPr>
          <p:cNvSpPr txBox="1"/>
          <p:nvPr/>
        </p:nvSpPr>
        <p:spPr>
          <a:xfrm>
            <a:off x="6917603" y="1371600"/>
            <a:ext cx="5121997" cy="646331"/>
          </a:xfrm>
          <a:prstGeom prst="rect">
            <a:avLst/>
          </a:prstGeom>
          <a:noFill/>
        </p:spPr>
        <p:txBody>
          <a:bodyPr wrap="square">
            <a:spAutoFit/>
          </a:bodyPr>
          <a:lstStyle/>
          <a:p>
            <a:r>
              <a:rPr lang="en-US" sz="1200" dirty="0">
                <a:hlinkClick r:id="rId3"/>
              </a:rPr>
              <a:t>https://phigenics.zoom.us/webinar/register/7917527912799/WN_ns2uM3NJS8e5VG7Gzxty2w#/registration</a:t>
            </a:r>
            <a:endParaRPr lang="en-US" sz="1200" dirty="0"/>
          </a:p>
          <a:p>
            <a:endParaRPr lang="en-US" sz="1200" dirty="0"/>
          </a:p>
        </p:txBody>
      </p:sp>
      <p:pic>
        <p:nvPicPr>
          <p:cNvPr id="10" name="Picture 9">
            <a:extLst>
              <a:ext uri="{FF2B5EF4-FFF2-40B4-BE49-F238E27FC236}">
                <a16:creationId xmlns:a16="http://schemas.microsoft.com/office/drawing/2014/main" id="{3D25E94B-F443-BFA2-80A6-77F5B066601E}"/>
              </a:ext>
            </a:extLst>
          </p:cNvPr>
          <p:cNvPicPr>
            <a:picLocks noChangeAspect="1"/>
          </p:cNvPicPr>
          <p:nvPr/>
        </p:nvPicPr>
        <p:blipFill>
          <a:blip r:embed="rId4"/>
          <a:stretch>
            <a:fillRect/>
          </a:stretch>
        </p:blipFill>
        <p:spPr>
          <a:xfrm>
            <a:off x="6917603" y="2345751"/>
            <a:ext cx="4656264" cy="3240992"/>
          </a:xfrm>
          <a:prstGeom prst="rect">
            <a:avLst/>
          </a:prstGeom>
        </p:spPr>
      </p:pic>
    </p:spTree>
    <p:extLst>
      <p:ext uri="{BB962C8B-B14F-4D97-AF65-F5344CB8AC3E}">
        <p14:creationId xmlns:p14="http://schemas.microsoft.com/office/powerpoint/2010/main" val="3706908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34200" y="304800"/>
            <a:ext cx="11049000" cy="881383"/>
          </a:xfrm>
        </p:spPr>
        <p:txBody>
          <a:bodyPr rtlCol="0">
            <a:noAutofit/>
          </a:bodyPr>
          <a:lstStyle/>
          <a:p>
            <a:pPr>
              <a:defRPr/>
            </a:pPr>
            <a:r>
              <a:rPr lang="en-US" sz="4400" dirty="0"/>
              <a:t>Education Report</a:t>
            </a:r>
            <a:br>
              <a:rPr lang="en-US" sz="4400" b="1" dirty="0"/>
            </a:br>
            <a:r>
              <a:rPr lang="en-US" sz="4400" dirty="0"/>
              <a:t>kai Bryant</a:t>
            </a:r>
          </a:p>
        </p:txBody>
      </p:sp>
      <p:pic>
        <p:nvPicPr>
          <p:cNvPr id="8" name="Picture 7">
            <a:extLst>
              <a:ext uri="{FF2B5EF4-FFF2-40B4-BE49-F238E27FC236}">
                <a16:creationId xmlns:a16="http://schemas.microsoft.com/office/drawing/2014/main" id="{E3A15002-8FB3-F8A0-A53E-0755402117AC}"/>
              </a:ext>
            </a:extLst>
          </p:cNvPr>
          <p:cNvPicPr>
            <a:picLocks noChangeAspect="1"/>
          </p:cNvPicPr>
          <p:nvPr/>
        </p:nvPicPr>
        <p:blipFill>
          <a:blip r:embed="rId2"/>
          <a:stretch>
            <a:fillRect/>
          </a:stretch>
        </p:blipFill>
        <p:spPr>
          <a:xfrm>
            <a:off x="152400" y="76200"/>
            <a:ext cx="5791200" cy="2667273"/>
          </a:xfrm>
          <a:prstGeom prst="rect">
            <a:avLst/>
          </a:prstGeom>
        </p:spPr>
      </p:pic>
      <p:pic>
        <p:nvPicPr>
          <p:cNvPr id="10" name="Picture 9">
            <a:extLst>
              <a:ext uri="{FF2B5EF4-FFF2-40B4-BE49-F238E27FC236}">
                <a16:creationId xmlns:a16="http://schemas.microsoft.com/office/drawing/2014/main" id="{A51E69D8-D5BB-FE02-FE15-FFD7CBC2D1DA}"/>
              </a:ext>
            </a:extLst>
          </p:cNvPr>
          <p:cNvPicPr>
            <a:picLocks noChangeAspect="1"/>
          </p:cNvPicPr>
          <p:nvPr/>
        </p:nvPicPr>
        <p:blipFill>
          <a:blip r:embed="rId3"/>
          <a:stretch>
            <a:fillRect/>
          </a:stretch>
        </p:blipFill>
        <p:spPr>
          <a:xfrm>
            <a:off x="387808" y="2881936"/>
            <a:ext cx="6336844" cy="3929062"/>
          </a:xfrm>
          <a:prstGeom prst="rect">
            <a:avLst/>
          </a:prstGeom>
        </p:spPr>
      </p:pic>
      <p:sp>
        <p:nvSpPr>
          <p:cNvPr id="14" name="TextBox 13">
            <a:extLst>
              <a:ext uri="{FF2B5EF4-FFF2-40B4-BE49-F238E27FC236}">
                <a16:creationId xmlns:a16="http://schemas.microsoft.com/office/drawing/2014/main" id="{702D778B-6E8D-0D7A-BF68-8A864537BEB9}"/>
              </a:ext>
            </a:extLst>
          </p:cNvPr>
          <p:cNvSpPr txBox="1"/>
          <p:nvPr/>
        </p:nvSpPr>
        <p:spPr>
          <a:xfrm>
            <a:off x="6724652" y="1878995"/>
            <a:ext cx="4616865" cy="646331"/>
          </a:xfrm>
          <a:prstGeom prst="rect">
            <a:avLst/>
          </a:prstGeom>
          <a:noFill/>
        </p:spPr>
        <p:txBody>
          <a:bodyPr wrap="square">
            <a:spAutoFit/>
          </a:bodyPr>
          <a:lstStyle/>
          <a:p>
            <a:r>
              <a:rPr lang="en-US" dirty="0">
                <a:hlinkClick r:id="rId4"/>
              </a:rPr>
              <a:t>RSVP for the 8th Annual Communicable Disease Meeting</a:t>
            </a:r>
            <a:endParaRPr lang="en-US" dirty="0"/>
          </a:p>
        </p:txBody>
      </p:sp>
    </p:spTree>
    <p:extLst>
      <p:ext uri="{BB962C8B-B14F-4D97-AF65-F5344CB8AC3E}">
        <p14:creationId xmlns:p14="http://schemas.microsoft.com/office/powerpoint/2010/main" val="35425485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rtlCol="0">
            <a:normAutofit/>
          </a:bodyPr>
          <a:lstStyle/>
          <a:p>
            <a:pPr>
              <a:defRPr/>
            </a:pPr>
            <a:r>
              <a:rPr lang="en-US" dirty="0"/>
              <a:t>Legislative Rep Report</a:t>
            </a:r>
            <a:br>
              <a:rPr lang="en-US" b="1" dirty="0">
                <a:solidFill>
                  <a:schemeClr val="accent2">
                    <a:lumMod val="50000"/>
                  </a:schemeClr>
                </a:solidFill>
              </a:rPr>
            </a:br>
            <a:r>
              <a:rPr lang="en-US" sz="2800" dirty="0"/>
              <a:t>Cheryl </a:t>
            </a:r>
            <a:r>
              <a:rPr lang="en-US" sz="2800" dirty="0" err="1"/>
              <a:t>Karn</a:t>
            </a:r>
            <a:endParaRPr lang="en-US" sz="3200"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10944" y="152400"/>
            <a:ext cx="4581056" cy="1219200"/>
          </a:xfrm>
          <a:prstGeom prst="rect">
            <a:avLst/>
          </a:prstGeom>
        </p:spPr>
      </p:pic>
      <p:sp>
        <p:nvSpPr>
          <p:cNvPr id="6" name="Content Placeholder 5">
            <a:extLst>
              <a:ext uri="{FF2B5EF4-FFF2-40B4-BE49-F238E27FC236}">
                <a16:creationId xmlns:a16="http://schemas.microsoft.com/office/drawing/2014/main" id="{CD770B47-A4EE-00AC-9EDE-5C201642C03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688576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7283" y="1611406"/>
            <a:ext cx="1233488" cy="650676"/>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2110" y="4267200"/>
            <a:ext cx="1148661" cy="1148661"/>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3933" y="3377512"/>
            <a:ext cx="737288" cy="737288"/>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2809" y="2481921"/>
            <a:ext cx="776512" cy="685540"/>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6673" y="5486400"/>
            <a:ext cx="824548" cy="824548"/>
          </a:xfrm>
          <a:prstGeom prst="rect">
            <a:avLst/>
          </a:prstGeom>
        </p:spPr>
      </p:pic>
      <p:sp>
        <p:nvSpPr>
          <p:cNvPr id="2" name="Title 1"/>
          <p:cNvSpPr>
            <a:spLocks noGrp="1"/>
          </p:cNvSpPr>
          <p:nvPr>
            <p:ph type="title"/>
          </p:nvPr>
        </p:nvSpPr>
        <p:spPr>
          <a:xfrm>
            <a:off x="533400" y="345272"/>
            <a:ext cx="8610600" cy="1293028"/>
          </a:xfrm>
        </p:spPr>
        <p:txBody>
          <a:bodyPr/>
          <a:lstStyle/>
          <a:p>
            <a:r>
              <a:rPr lang="en-US" dirty="0"/>
              <a:t>Online Participant Reminders</a:t>
            </a:r>
          </a:p>
        </p:txBody>
      </p:sp>
      <p:sp>
        <p:nvSpPr>
          <p:cNvPr id="3" name="Content Placeholder 2"/>
          <p:cNvSpPr>
            <a:spLocks noGrp="1"/>
          </p:cNvSpPr>
          <p:nvPr>
            <p:ph idx="1"/>
          </p:nvPr>
        </p:nvSpPr>
        <p:spPr>
          <a:xfrm>
            <a:off x="1676400" y="1777071"/>
            <a:ext cx="8124825" cy="4781549"/>
          </a:xfrm>
        </p:spPr>
        <p:txBody>
          <a:bodyPr>
            <a:normAutofit/>
          </a:bodyPr>
          <a:lstStyle/>
          <a:p>
            <a:pPr marL="0" indent="0">
              <a:lnSpc>
                <a:spcPct val="110000"/>
              </a:lnSpc>
              <a:buNone/>
            </a:pPr>
            <a:r>
              <a:rPr lang="en-US" dirty="0"/>
              <a:t>This meeting will be recorded</a:t>
            </a:r>
            <a:br>
              <a:rPr lang="en-US" dirty="0"/>
            </a:br>
            <a:endParaRPr lang="en-US" dirty="0"/>
          </a:p>
          <a:p>
            <a:pPr marL="0" indent="0">
              <a:lnSpc>
                <a:spcPct val="110000"/>
              </a:lnSpc>
              <a:buNone/>
            </a:pPr>
            <a:r>
              <a:rPr lang="en-US" dirty="0"/>
              <a:t>Presentation slides are available on our </a:t>
            </a:r>
            <a:r>
              <a:rPr lang="en-US" dirty="0">
                <a:hlinkClick r:id="rId7"/>
              </a:rPr>
              <a:t>Meetings</a:t>
            </a:r>
            <a:r>
              <a:rPr lang="en-US" dirty="0"/>
              <a:t> page</a:t>
            </a:r>
            <a:br>
              <a:rPr lang="en-US" dirty="0"/>
            </a:br>
            <a:endParaRPr lang="en-US" dirty="0"/>
          </a:p>
          <a:p>
            <a:pPr marL="0" indent="0">
              <a:lnSpc>
                <a:spcPct val="110000"/>
              </a:lnSpc>
              <a:buNone/>
            </a:pPr>
            <a:r>
              <a:rPr lang="en-US" dirty="0"/>
              <a:t>Please stay muted </a:t>
            </a:r>
            <a:r>
              <a:rPr lang="en-US" u="sng" dirty="0"/>
              <a:t>during the educational presentation</a:t>
            </a:r>
            <a:r>
              <a:rPr lang="en-US" dirty="0"/>
              <a:t> and do not put us on hold if you are calling in on a phone line</a:t>
            </a:r>
            <a:br>
              <a:rPr lang="en-US" dirty="0"/>
            </a:br>
            <a:endParaRPr lang="en-US" dirty="0"/>
          </a:p>
          <a:p>
            <a:pPr marL="0" indent="0">
              <a:lnSpc>
                <a:spcPct val="110000"/>
              </a:lnSpc>
              <a:buNone/>
            </a:pPr>
            <a:r>
              <a:rPr lang="en-US" dirty="0"/>
              <a:t>Type in any questions or comments in the chat</a:t>
            </a:r>
            <a:br>
              <a:rPr lang="en-US" dirty="0"/>
            </a:br>
            <a:endParaRPr lang="en-US" dirty="0"/>
          </a:p>
          <a:p>
            <a:pPr marL="0" indent="0">
              <a:lnSpc>
                <a:spcPct val="110000"/>
              </a:lnSpc>
              <a:buNone/>
            </a:pPr>
            <a:r>
              <a:rPr lang="en-US" dirty="0"/>
              <a:t>CEUs will be provided </a:t>
            </a:r>
            <a:r>
              <a:rPr lang="en-US" i="1" dirty="0"/>
              <a:t>after</a:t>
            </a:r>
            <a:r>
              <a:rPr lang="en-US" dirty="0"/>
              <a:t> completion of speaker evaluation - a link will be shared at the end of the meeting</a:t>
            </a:r>
          </a:p>
        </p:txBody>
      </p:sp>
    </p:spTree>
    <p:extLst>
      <p:ext uri="{BB962C8B-B14F-4D97-AF65-F5344CB8AC3E}">
        <p14:creationId xmlns:p14="http://schemas.microsoft.com/office/powerpoint/2010/main" val="36068443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rtlCol="0">
            <a:normAutofit/>
          </a:bodyPr>
          <a:lstStyle/>
          <a:p>
            <a:pPr>
              <a:defRPr/>
            </a:pPr>
            <a:r>
              <a:rPr lang="en-US" dirty="0"/>
              <a:t>CA APIC Coordinating Council</a:t>
            </a:r>
            <a:br>
              <a:rPr lang="en-US" b="1" dirty="0">
                <a:solidFill>
                  <a:schemeClr val="accent2">
                    <a:lumMod val="50000"/>
                  </a:schemeClr>
                </a:solidFill>
              </a:rPr>
            </a:br>
            <a:r>
              <a:rPr lang="en-US" sz="2800" dirty="0"/>
              <a:t>Jessica Alicdan</a:t>
            </a:r>
            <a:endParaRPr lang="en-US" sz="3200" dirty="0"/>
          </a:p>
        </p:txBody>
      </p:sp>
      <p:pic>
        <p:nvPicPr>
          <p:cNvPr id="9" name="Picture 8">
            <a:extLst>
              <a:ext uri="{FF2B5EF4-FFF2-40B4-BE49-F238E27FC236}">
                <a16:creationId xmlns:a16="http://schemas.microsoft.com/office/drawing/2014/main" id="{06CB806C-9E56-4894-BDB5-47AD86E51142}"/>
              </a:ext>
            </a:extLst>
          </p:cNvPr>
          <p:cNvPicPr>
            <a:picLocks noChangeAspect="1"/>
          </p:cNvPicPr>
          <p:nvPr/>
        </p:nvPicPr>
        <p:blipFill>
          <a:blip r:embed="rId2"/>
          <a:stretch>
            <a:fillRect/>
          </a:stretch>
        </p:blipFill>
        <p:spPr>
          <a:xfrm>
            <a:off x="990601" y="2286000"/>
            <a:ext cx="2878000" cy="3850526"/>
          </a:xfrm>
          <a:prstGeom prst="rect">
            <a:avLst/>
          </a:prstGeom>
        </p:spPr>
      </p:pic>
      <p:pic>
        <p:nvPicPr>
          <p:cNvPr id="10" name="Picture 9">
            <a:extLst>
              <a:ext uri="{FF2B5EF4-FFF2-40B4-BE49-F238E27FC236}">
                <a16:creationId xmlns:a16="http://schemas.microsoft.com/office/drawing/2014/main" id="{4096FB9D-5C82-4816-A0C4-FA56E8F172EF}"/>
              </a:ext>
            </a:extLst>
          </p:cNvPr>
          <p:cNvPicPr>
            <a:picLocks noChangeAspect="1"/>
          </p:cNvPicPr>
          <p:nvPr/>
        </p:nvPicPr>
        <p:blipFill>
          <a:blip r:embed="rId3"/>
          <a:stretch>
            <a:fillRect/>
          </a:stretch>
        </p:blipFill>
        <p:spPr>
          <a:xfrm>
            <a:off x="4267200" y="2286000"/>
            <a:ext cx="2878001" cy="3832478"/>
          </a:xfrm>
          <a:prstGeom prst="rect">
            <a:avLst/>
          </a:prstGeom>
        </p:spPr>
      </p:pic>
      <p:pic>
        <p:nvPicPr>
          <p:cNvPr id="12" name="Picture 11">
            <a:extLst>
              <a:ext uri="{FF2B5EF4-FFF2-40B4-BE49-F238E27FC236}">
                <a16:creationId xmlns:a16="http://schemas.microsoft.com/office/drawing/2014/main" id="{7C5D7310-3B69-4635-9168-599ECDA67D7A}"/>
              </a:ext>
            </a:extLst>
          </p:cNvPr>
          <p:cNvPicPr>
            <a:picLocks noChangeAspect="1"/>
          </p:cNvPicPr>
          <p:nvPr/>
        </p:nvPicPr>
        <p:blipFill>
          <a:blip r:embed="rId4"/>
          <a:stretch>
            <a:fillRect/>
          </a:stretch>
        </p:blipFill>
        <p:spPr>
          <a:xfrm>
            <a:off x="7543800" y="2286000"/>
            <a:ext cx="2002541" cy="3924054"/>
          </a:xfrm>
          <a:prstGeom prst="rect">
            <a:avLst/>
          </a:prstGeom>
        </p:spPr>
      </p:pic>
    </p:spTree>
    <p:extLst>
      <p:ext uri="{BB962C8B-B14F-4D97-AF65-F5344CB8AC3E}">
        <p14:creationId xmlns:p14="http://schemas.microsoft.com/office/powerpoint/2010/main" val="33557076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E93512-2E47-43C4-ACCB-D5531E0C341E}"/>
              </a:ext>
            </a:extLst>
          </p:cNvPr>
          <p:cNvPicPr>
            <a:picLocks noChangeAspect="1"/>
          </p:cNvPicPr>
          <p:nvPr/>
        </p:nvPicPr>
        <p:blipFill>
          <a:blip r:embed="rId2"/>
          <a:stretch>
            <a:fillRect/>
          </a:stretch>
        </p:blipFill>
        <p:spPr>
          <a:xfrm>
            <a:off x="5506720" y="499935"/>
            <a:ext cx="5882640" cy="5858130"/>
          </a:xfrm>
          <a:prstGeom prst="rect">
            <a:avLst/>
          </a:prstGeom>
        </p:spPr>
      </p:pic>
      <p:sp>
        <p:nvSpPr>
          <p:cNvPr id="5" name="Rectangle 4">
            <a:extLst>
              <a:ext uri="{FF2B5EF4-FFF2-40B4-BE49-F238E27FC236}">
                <a16:creationId xmlns:a16="http://schemas.microsoft.com/office/drawing/2014/main" id="{D9CAF6F0-D4E0-4A53-A0ED-94AB113B5BE0}"/>
              </a:ext>
            </a:extLst>
          </p:cNvPr>
          <p:cNvSpPr/>
          <p:nvPr/>
        </p:nvSpPr>
        <p:spPr>
          <a:xfrm>
            <a:off x="618824" y="6068814"/>
            <a:ext cx="4394152" cy="369332"/>
          </a:xfrm>
          <a:prstGeom prst="rect">
            <a:avLst/>
          </a:prstGeom>
        </p:spPr>
        <p:txBody>
          <a:bodyPr wrap="none">
            <a:spAutoFit/>
          </a:bodyPr>
          <a:lstStyle/>
          <a:p>
            <a:r>
              <a:rPr lang="en-US" dirty="0">
                <a:hlinkClick r:id="rId3"/>
              </a:rPr>
              <a:t>https://forms.gle/GDY4tTtfZtWBrUVQ7</a:t>
            </a:r>
            <a:r>
              <a:rPr lang="en-US" dirty="0"/>
              <a:t> </a:t>
            </a:r>
          </a:p>
        </p:txBody>
      </p:sp>
      <p:pic>
        <p:nvPicPr>
          <p:cNvPr id="7" name="Picture 6">
            <a:extLst>
              <a:ext uri="{FF2B5EF4-FFF2-40B4-BE49-F238E27FC236}">
                <a16:creationId xmlns:a16="http://schemas.microsoft.com/office/drawing/2014/main" id="{8930C58D-C76F-4ED8-AFF7-9EE55FEE119D}"/>
              </a:ext>
            </a:extLst>
          </p:cNvPr>
          <p:cNvPicPr>
            <a:picLocks noChangeAspect="1"/>
          </p:cNvPicPr>
          <p:nvPr/>
        </p:nvPicPr>
        <p:blipFill>
          <a:blip r:embed="rId4"/>
          <a:stretch>
            <a:fillRect/>
          </a:stretch>
        </p:blipFill>
        <p:spPr>
          <a:xfrm>
            <a:off x="1154105" y="2745224"/>
            <a:ext cx="3323590" cy="3323590"/>
          </a:xfrm>
          <a:prstGeom prst="rect">
            <a:avLst/>
          </a:prstGeom>
        </p:spPr>
      </p:pic>
      <p:pic>
        <p:nvPicPr>
          <p:cNvPr id="8" name="Picture 7">
            <a:extLst>
              <a:ext uri="{FF2B5EF4-FFF2-40B4-BE49-F238E27FC236}">
                <a16:creationId xmlns:a16="http://schemas.microsoft.com/office/drawing/2014/main" id="{228E21DA-C6AE-4DA8-B012-5A0E683F16AB}"/>
              </a:ext>
            </a:extLst>
          </p:cNvPr>
          <p:cNvPicPr>
            <a:picLocks noChangeAspect="1"/>
          </p:cNvPicPr>
          <p:nvPr/>
        </p:nvPicPr>
        <p:blipFill>
          <a:blip r:embed="rId5"/>
          <a:stretch>
            <a:fillRect/>
          </a:stretch>
        </p:blipFill>
        <p:spPr>
          <a:xfrm>
            <a:off x="832791" y="1427708"/>
            <a:ext cx="3966218" cy="1517104"/>
          </a:xfrm>
          <a:prstGeom prst="rect">
            <a:avLst/>
          </a:prstGeom>
        </p:spPr>
      </p:pic>
    </p:spTree>
    <p:extLst>
      <p:ext uri="{BB962C8B-B14F-4D97-AF65-F5344CB8AC3E}">
        <p14:creationId xmlns:p14="http://schemas.microsoft.com/office/powerpoint/2010/main" val="10319402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6C934A-4B33-4AE8-83A8-D081C57B92A5}"/>
              </a:ext>
            </a:extLst>
          </p:cNvPr>
          <p:cNvSpPr>
            <a:spLocks noGrp="1"/>
          </p:cNvSpPr>
          <p:nvPr>
            <p:ph idx="1"/>
          </p:nvPr>
        </p:nvSpPr>
        <p:spPr>
          <a:xfrm>
            <a:off x="249873" y="2086983"/>
            <a:ext cx="5989561" cy="4024125"/>
          </a:xfrm>
        </p:spPr>
        <p:txBody>
          <a:bodyPr/>
          <a:lstStyle/>
          <a:p>
            <a:pPr marL="0" indent="0">
              <a:buNone/>
            </a:pPr>
            <a:r>
              <a:rPr lang="en-US" b="1" dirty="0"/>
              <a:t>Starting January 2026:</a:t>
            </a:r>
          </a:p>
          <a:p>
            <a:r>
              <a:rPr lang="en-US" dirty="0"/>
              <a:t>Two Directors – 3 year commitment </a:t>
            </a:r>
          </a:p>
          <a:p>
            <a:r>
              <a:rPr lang="en-US" dirty="0"/>
              <a:t>Vendor Liaison – 2 year commitment </a:t>
            </a:r>
          </a:p>
          <a:p>
            <a:endParaRPr lang="en-US" dirty="0"/>
          </a:p>
          <a:p>
            <a:endParaRPr lang="en-US" dirty="0"/>
          </a:p>
          <a:p>
            <a:endParaRPr lang="en-US" dirty="0"/>
          </a:p>
        </p:txBody>
      </p:sp>
      <p:pic>
        <p:nvPicPr>
          <p:cNvPr id="5" name="Picture 4">
            <a:extLst>
              <a:ext uri="{FF2B5EF4-FFF2-40B4-BE49-F238E27FC236}">
                <a16:creationId xmlns:a16="http://schemas.microsoft.com/office/drawing/2014/main" id="{AC158B99-ADE7-4FE2-BD7A-4112241712EE}"/>
              </a:ext>
            </a:extLst>
          </p:cNvPr>
          <p:cNvPicPr>
            <a:picLocks noChangeAspect="1"/>
          </p:cNvPicPr>
          <p:nvPr/>
        </p:nvPicPr>
        <p:blipFill>
          <a:blip r:embed="rId2"/>
          <a:stretch>
            <a:fillRect/>
          </a:stretch>
        </p:blipFill>
        <p:spPr>
          <a:xfrm>
            <a:off x="1298500" y="4392060"/>
            <a:ext cx="3247988" cy="2133791"/>
          </a:xfrm>
          <a:prstGeom prst="rect">
            <a:avLst/>
          </a:prstGeom>
        </p:spPr>
      </p:pic>
      <p:sp>
        <p:nvSpPr>
          <p:cNvPr id="6" name="Freeform 8">
            <a:extLst>
              <a:ext uri="{FF2B5EF4-FFF2-40B4-BE49-F238E27FC236}">
                <a16:creationId xmlns:a16="http://schemas.microsoft.com/office/drawing/2014/main" id="{C1F66224-E17F-42AA-8DC2-451DCEB358BE}"/>
              </a:ext>
            </a:extLst>
          </p:cNvPr>
          <p:cNvSpPr/>
          <p:nvPr/>
        </p:nvSpPr>
        <p:spPr>
          <a:xfrm>
            <a:off x="6429487" y="90241"/>
            <a:ext cx="5099127" cy="1132529"/>
          </a:xfrm>
          <a:custGeom>
            <a:avLst/>
            <a:gdLst/>
            <a:ahLst/>
            <a:cxnLst/>
            <a:rect l="l" t="t" r="r" b="b"/>
            <a:pathLst>
              <a:path w="4714995" h="1081087">
                <a:moveTo>
                  <a:pt x="0" y="0"/>
                </a:moveTo>
                <a:lnTo>
                  <a:pt x="4714995" y="0"/>
                </a:lnTo>
                <a:lnTo>
                  <a:pt x="4714995" y="1081087"/>
                </a:lnTo>
                <a:lnTo>
                  <a:pt x="0" y="1081087"/>
                </a:lnTo>
                <a:lnTo>
                  <a:pt x="0" y="0"/>
                </a:lnTo>
                <a:close/>
              </a:path>
            </a:pathLst>
          </a:custGeom>
          <a:blipFill>
            <a:blip r:embed="rId3"/>
            <a:stretch>
              <a:fillRect/>
            </a:stretch>
          </a:blipFill>
        </p:spPr>
        <p:txBody>
          <a:bodyPr/>
          <a:lstStyle/>
          <a:p>
            <a:endParaRPr lang="en-US" sz="1200"/>
          </a:p>
        </p:txBody>
      </p:sp>
      <p:sp>
        <p:nvSpPr>
          <p:cNvPr id="2" name="Title 1">
            <a:extLst>
              <a:ext uri="{FF2B5EF4-FFF2-40B4-BE49-F238E27FC236}">
                <a16:creationId xmlns:a16="http://schemas.microsoft.com/office/drawing/2014/main" id="{A44B4135-FD7F-471A-9B04-F34CF8044EE4}"/>
              </a:ext>
            </a:extLst>
          </p:cNvPr>
          <p:cNvSpPr>
            <a:spLocks noGrp="1"/>
          </p:cNvSpPr>
          <p:nvPr>
            <p:ph type="title"/>
          </p:nvPr>
        </p:nvSpPr>
        <p:spPr>
          <a:xfrm>
            <a:off x="938841" y="1133765"/>
            <a:ext cx="8610600" cy="1293028"/>
          </a:xfrm>
        </p:spPr>
        <p:txBody>
          <a:bodyPr>
            <a:normAutofit/>
          </a:bodyPr>
          <a:lstStyle/>
          <a:p>
            <a:r>
              <a:rPr lang="en-US" sz="2800" dirty="0"/>
              <a:t>Board of Directors Open Positions</a:t>
            </a:r>
          </a:p>
        </p:txBody>
      </p:sp>
      <p:sp>
        <p:nvSpPr>
          <p:cNvPr id="12" name="Rectangle 11">
            <a:extLst>
              <a:ext uri="{FF2B5EF4-FFF2-40B4-BE49-F238E27FC236}">
                <a16:creationId xmlns:a16="http://schemas.microsoft.com/office/drawing/2014/main" id="{C805AA10-3271-4C13-AFE4-CE0A9BB557F5}"/>
              </a:ext>
            </a:extLst>
          </p:cNvPr>
          <p:cNvSpPr/>
          <p:nvPr/>
        </p:nvSpPr>
        <p:spPr>
          <a:xfrm>
            <a:off x="249873" y="3622619"/>
            <a:ext cx="6096000" cy="769441"/>
          </a:xfrm>
          <a:prstGeom prst="rect">
            <a:avLst/>
          </a:prstGeom>
        </p:spPr>
        <p:txBody>
          <a:bodyPr>
            <a:spAutoFit/>
          </a:bodyPr>
          <a:lstStyle/>
          <a:p>
            <a:r>
              <a:rPr lang="en-US" sz="2200" b="1" dirty="0">
                <a:latin typeface="+mj-lt"/>
              </a:rPr>
              <a:t>Now Accepting Applications: California APIC Board of Directors – Open Positions!</a:t>
            </a:r>
          </a:p>
        </p:txBody>
      </p:sp>
      <p:pic>
        <p:nvPicPr>
          <p:cNvPr id="15" name="Picture 14">
            <a:extLst>
              <a:ext uri="{FF2B5EF4-FFF2-40B4-BE49-F238E27FC236}">
                <a16:creationId xmlns:a16="http://schemas.microsoft.com/office/drawing/2014/main" id="{637E1955-7845-4744-9558-F5C7BEFB647D}"/>
              </a:ext>
            </a:extLst>
          </p:cNvPr>
          <p:cNvPicPr>
            <a:picLocks noChangeAspect="1"/>
          </p:cNvPicPr>
          <p:nvPr/>
        </p:nvPicPr>
        <p:blipFill>
          <a:blip r:embed="rId4"/>
          <a:stretch>
            <a:fillRect/>
          </a:stretch>
        </p:blipFill>
        <p:spPr>
          <a:xfrm>
            <a:off x="7170387" y="1965953"/>
            <a:ext cx="4082772" cy="4082772"/>
          </a:xfrm>
          <a:prstGeom prst="rect">
            <a:avLst/>
          </a:prstGeom>
        </p:spPr>
      </p:pic>
      <p:sp>
        <p:nvSpPr>
          <p:cNvPr id="13" name="Rectangle 12">
            <a:extLst>
              <a:ext uri="{FF2B5EF4-FFF2-40B4-BE49-F238E27FC236}">
                <a16:creationId xmlns:a16="http://schemas.microsoft.com/office/drawing/2014/main" id="{CBCBDA19-69E0-4E9C-873F-042C5675F38A}"/>
              </a:ext>
            </a:extLst>
          </p:cNvPr>
          <p:cNvSpPr/>
          <p:nvPr/>
        </p:nvSpPr>
        <p:spPr>
          <a:xfrm>
            <a:off x="6843000" y="5737920"/>
            <a:ext cx="5099127" cy="461665"/>
          </a:xfrm>
          <a:prstGeom prst="rect">
            <a:avLst/>
          </a:prstGeom>
        </p:spPr>
        <p:txBody>
          <a:bodyPr wrap="square">
            <a:spAutoFit/>
          </a:bodyPr>
          <a:lstStyle/>
          <a:p>
            <a:r>
              <a:rPr lang="en-US" sz="2400" b="1" dirty="0">
                <a:solidFill>
                  <a:srgbClr val="202124"/>
                </a:solidFill>
                <a:latin typeface="docs-Roboto"/>
              </a:rPr>
              <a:t>Deadline to apply: October 10, 2025</a:t>
            </a:r>
            <a:endParaRPr lang="en-US" sz="2400" dirty="0"/>
          </a:p>
        </p:txBody>
      </p:sp>
    </p:spTree>
    <p:extLst>
      <p:ext uri="{BB962C8B-B14F-4D97-AF65-F5344CB8AC3E}">
        <p14:creationId xmlns:p14="http://schemas.microsoft.com/office/powerpoint/2010/main" val="14839016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16570-F664-49CB-9F55-E200104D56CF}"/>
              </a:ext>
            </a:extLst>
          </p:cNvPr>
          <p:cNvSpPr txBox="1">
            <a:spLocks/>
          </p:cNvSpPr>
          <p:nvPr/>
        </p:nvSpPr>
        <p:spPr>
          <a:xfrm>
            <a:off x="3051586" y="513572"/>
            <a:ext cx="8610600" cy="1293812"/>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a:t>Alignment strategy Report</a:t>
            </a:r>
            <a:br>
              <a:rPr lang="en-US" dirty="0"/>
            </a:br>
            <a:r>
              <a:rPr lang="en-US" dirty="0">
                <a:solidFill>
                  <a:srgbClr val="00B0F0"/>
                </a:solidFill>
              </a:rPr>
              <a:t>Jessica Alicdan</a:t>
            </a:r>
            <a:br>
              <a:rPr lang="en-US" dirty="0">
                <a:solidFill>
                  <a:srgbClr val="00B0F0"/>
                </a:solidFill>
              </a:rPr>
            </a:br>
            <a:endParaRPr lang="en-US" dirty="0">
              <a:solidFill>
                <a:srgbClr val="00B0F0"/>
              </a:solidFill>
            </a:endParaRPr>
          </a:p>
        </p:txBody>
      </p:sp>
      <p:pic>
        <p:nvPicPr>
          <p:cNvPr id="3" name="Picture 2">
            <a:extLst>
              <a:ext uri="{FF2B5EF4-FFF2-40B4-BE49-F238E27FC236}">
                <a16:creationId xmlns:a16="http://schemas.microsoft.com/office/drawing/2014/main" id="{0E3D6DFD-5216-4BE9-985C-60F5600396BB}"/>
              </a:ext>
            </a:extLst>
          </p:cNvPr>
          <p:cNvPicPr>
            <a:picLocks noChangeAspect="1"/>
          </p:cNvPicPr>
          <p:nvPr/>
        </p:nvPicPr>
        <p:blipFill>
          <a:blip r:embed="rId3"/>
          <a:stretch>
            <a:fillRect/>
          </a:stretch>
        </p:blipFill>
        <p:spPr>
          <a:xfrm>
            <a:off x="218440" y="1992050"/>
            <a:ext cx="6649720" cy="3264627"/>
          </a:xfrm>
          <a:prstGeom prst="rect">
            <a:avLst/>
          </a:prstGeom>
        </p:spPr>
      </p:pic>
      <p:pic>
        <p:nvPicPr>
          <p:cNvPr id="7" name="Picture 6">
            <a:extLst>
              <a:ext uri="{FF2B5EF4-FFF2-40B4-BE49-F238E27FC236}">
                <a16:creationId xmlns:a16="http://schemas.microsoft.com/office/drawing/2014/main" id="{3A79A797-6070-4EBC-AE80-5126D25ACF31}"/>
              </a:ext>
            </a:extLst>
          </p:cNvPr>
          <p:cNvPicPr>
            <a:picLocks noChangeAspect="1"/>
          </p:cNvPicPr>
          <p:nvPr/>
        </p:nvPicPr>
        <p:blipFill>
          <a:blip r:embed="rId4"/>
          <a:stretch>
            <a:fillRect/>
          </a:stretch>
        </p:blipFill>
        <p:spPr>
          <a:xfrm>
            <a:off x="7193280" y="1807384"/>
            <a:ext cx="4897120" cy="4897120"/>
          </a:xfrm>
          <a:prstGeom prst="rect">
            <a:avLst/>
          </a:prstGeom>
        </p:spPr>
      </p:pic>
      <p:sp>
        <p:nvSpPr>
          <p:cNvPr id="8" name="TextBox 7">
            <a:extLst>
              <a:ext uri="{FF2B5EF4-FFF2-40B4-BE49-F238E27FC236}">
                <a16:creationId xmlns:a16="http://schemas.microsoft.com/office/drawing/2014/main" id="{DB3AAB23-7D1A-4697-B905-4F03D78366CC}"/>
              </a:ext>
            </a:extLst>
          </p:cNvPr>
          <p:cNvSpPr txBox="1"/>
          <p:nvPr/>
        </p:nvSpPr>
        <p:spPr>
          <a:xfrm>
            <a:off x="218440" y="1622718"/>
            <a:ext cx="3068320" cy="369332"/>
          </a:xfrm>
          <a:prstGeom prst="rect">
            <a:avLst/>
          </a:prstGeom>
          <a:noFill/>
        </p:spPr>
        <p:txBody>
          <a:bodyPr wrap="square" rtlCol="0">
            <a:spAutoFit/>
          </a:bodyPr>
          <a:lstStyle/>
          <a:p>
            <a:r>
              <a:rPr lang="en-US" dirty="0"/>
              <a:t>National APIC</a:t>
            </a:r>
          </a:p>
        </p:txBody>
      </p:sp>
      <p:sp>
        <p:nvSpPr>
          <p:cNvPr id="9" name="TextBox 8">
            <a:extLst>
              <a:ext uri="{FF2B5EF4-FFF2-40B4-BE49-F238E27FC236}">
                <a16:creationId xmlns:a16="http://schemas.microsoft.com/office/drawing/2014/main" id="{90681FEB-6847-49A7-9D26-02E6D977A8E1}"/>
              </a:ext>
            </a:extLst>
          </p:cNvPr>
          <p:cNvSpPr txBox="1"/>
          <p:nvPr/>
        </p:nvSpPr>
        <p:spPr>
          <a:xfrm>
            <a:off x="350520" y="5514249"/>
            <a:ext cx="6233160" cy="923330"/>
          </a:xfrm>
          <a:prstGeom prst="rect">
            <a:avLst/>
          </a:prstGeom>
          <a:noFill/>
        </p:spPr>
        <p:txBody>
          <a:bodyPr wrap="square" rtlCol="0">
            <a:spAutoFit/>
          </a:bodyPr>
          <a:lstStyle/>
          <a:p>
            <a:r>
              <a:rPr lang="en-US" dirty="0"/>
              <a:t>Expect a voluntary </a:t>
            </a:r>
            <a:r>
              <a:rPr lang="en-US"/>
              <a:t>survey soon for </a:t>
            </a:r>
            <a:r>
              <a:rPr lang="en-US" dirty="0"/>
              <a:t>California Chapter Leaders to help communicate needs and challenges to National APIC</a:t>
            </a:r>
          </a:p>
        </p:txBody>
      </p:sp>
    </p:spTree>
    <p:extLst>
      <p:ext uri="{BB962C8B-B14F-4D97-AF65-F5344CB8AC3E}">
        <p14:creationId xmlns:p14="http://schemas.microsoft.com/office/powerpoint/2010/main" val="134196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5C4A0-DEBE-4C02-A4DA-5A5BD6565E04}"/>
              </a:ext>
            </a:extLst>
          </p:cNvPr>
          <p:cNvSpPr>
            <a:spLocks noGrp="1"/>
          </p:cNvSpPr>
          <p:nvPr>
            <p:ph type="title"/>
          </p:nvPr>
        </p:nvSpPr>
        <p:spPr/>
        <p:txBody>
          <a:bodyPr/>
          <a:lstStyle/>
          <a:p>
            <a:r>
              <a:rPr lang="en-US" dirty="0"/>
              <a:t>Pilot Mentorship Program</a:t>
            </a:r>
          </a:p>
        </p:txBody>
      </p:sp>
      <p:pic>
        <p:nvPicPr>
          <p:cNvPr id="4" name="Content Placeholder 7">
            <a:extLst>
              <a:ext uri="{FF2B5EF4-FFF2-40B4-BE49-F238E27FC236}">
                <a16:creationId xmlns:a16="http://schemas.microsoft.com/office/drawing/2014/main" id="{D9CEAC18-9A85-4702-A86D-30063555FCAA}"/>
              </a:ext>
            </a:extLst>
          </p:cNvPr>
          <p:cNvPicPr>
            <a:picLocks noGrp="1" noChangeAspect="1"/>
          </p:cNvPicPr>
          <p:nvPr>
            <p:ph idx="1"/>
          </p:nvPr>
        </p:nvPicPr>
        <p:blipFill>
          <a:blip r:embed="rId3"/>
          <a:stretch>
            <a:fillRect/>
          </a:stretch>
        </p:blipFill>
        <p:spPr>
          <a:xfrm>
            <a:off x="403972" y="1879206"/>
            <a:ext cx="4580010" cy="4580010"/>
          </a:xfrm>
        </p:spPr>
      </p:pic>
      <p:pic>
        <p:nvPicPr>
          <p:cNvPr id="5" name="Picture 4">
            <a:extLst>
              <a:ext uri="{FF2B5EF4-FFF2-40B4-BE49-F238E27FC236}">
                <a16:creationId xmlns:a16="http://schemas.microsoft.com/office/drawing/2014/main" id="{A961D875-33AA-4F25-B329-DD0ACC378713}"/>
              </a:ext>
            </a:extLst>
          </p:cNvPr>
          <p:cNvPicPr>
            <a:picLocks noChangeAspect="1"/>
          </p:cNvPicPr>
          <p:nvPr/>
        </p:nvPicPr>
        <p:blipFill rotWithShape="1">
          <a:blip r:embed="rId4"/>
          <a:srcRect l="224" r="1"/>
          <a:stretch/>
        </p:blipFill>
        <p:spPr>
          <a:xfrm>
            <a:off x="5485883" y="4169211"/>
            <a:ext cx="6142970" cy="2331943"/>
          </a:xfrm>
          <a:prstGeom prst="rect">
            <a:avLst/>
          </a:prstGeom>
        </p:spPr>
      </p:pic>
      <p:sp>
        <p:nvSpPr>
          <p:cNvPr id="3" name="Rectangle 2">
            <a:extLst>
              <a:ext uri="{FF2B5EF4-FFF2-40B4-BE49-F238E27FC236}">
                <a16:creationId xmlns:a16="http://schemas.microsoft.com/office/drawing/2014/main" id="{C034A3DC-968C-404E-B3C5-B56D0227C955}"/>
              </a:ext>
            </a:extLst>
          </p:cNvPr>
          <p:cNvSpPr/>
          <p:nvPr/>
        </p:nvSpPr>
        <p:spPr>
          <a:xfrm>
            <a:off x="5646186" y="2329934"/>
            <a:ext cx="5822363" cy="954107"/>
          </a:xfrm>
          <a:prstGeom prst="rect">
            <a:avLst/>
          </a:prstGeom>
        </p:spPr>
        <p:txBody>
          <a:bodyPr wrap="none">
            <a:spAutoFit/>
          </a:bodyPr>
          <a:lstStyle/>
          <a:p>
            <a:pPr marL="285750" marR="0" lvl="0" indent="-285750">
              <a:spcBef>
                <a:spcPts val="0"/>
              </a:spcBef>
              <a:spcAft>
                <a:spcPts val="0"/>
              </a:spcAft>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Total: 54 APIC members for cohort 1 </a:t>
            </a:r>
          </a:p>
          <a:p>
            <a:pPr marL="285750" marR="0" lvl="0" indent="-285750">
              <a:spcBef>
                <a:spcPts val="0"/>
              </a:spcBef>
              <a:spcAft>
                <a:spcPts val="0"/>
              </a:spcAft>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18 Mentors and 36 Mentees </a:t>
            </a:r>
          </a:p>
        </p:txBody>
      </p:sp>
    </p:spTree>
    <p:extLst>
      <p:ext uri="{BB962C8B-B14F-4D97-AF65-F5344CB8AC3E}">
        <p14:creationId xmlns:p14="http://schemas.microsoft.com/office/powerpoint/2010/main" val="13718872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2D218BA-03DE-4C39-863D-2B1099DCFD0A}"/>
              </a:ext>
            </a:extLst>
          </p:cNvPr>
          <p:cNvSpPr>
            <a:spLocks noGrp="1"/>
          </p:cNvSpPr>
          <p:nvPr>
            <p:ph type="title"/>
          </p:nvPr>
        </p:nvSpPr>
        <p:spPr>
          <a:xfrm>
            <a:off x="3183835" y="-10644"/>
            <a:ext cx="8610600" cy="1293028"/>
          </a:xfrm>
        </p:spPr>
        <p:txBody>
          <a:bodyPr>
            <a:normAutofit/>
          </a:bodyPr>
          <a:lstStyle/>
          <a:p>
            <a:r>
              <a:rPr lang="en-US" sz="2800" dirty="0"/>
              <a:t>Red biohazard waste process letter</a:t>
            </a:r>
          </a:p>
        </p:txBody>
      </p:sp>
      <p:pic>
        <p:nvPicPr>
          <p:cNvPr id="8" name="Picture 7">
            <a:extLst>
              <a:ext uri="{FF2B5EF4-FFF2-40B4-BE49-F238E27FC236}">
                <a16:creationId xmlns:a16="http://schemas.microsoft.com/office/drawing/2014/main" id="{76673207-0A04-43A4-92E7-6D46A7E06562}"/>
              </a:ext>
            </a:extLst>
          </p:cNvPr>
          <p:cNvPicPr>
            <a:picLocks noChangeAspect="1"/>
          </p:cNvPicPr>
          <p:nvPr/>
        </p:nvPicPr>
        <p:blipFill>
          <a:blip r:embed="rId3"/>
          <a:stretch>
            <a:fillRect/>
          </a:stretch>
        </p:blipFill>
        <p:spPr>
          <a:xfrm>
            <a:off x="4160666" y="1339790"/>
            <a:ext cx="4244939" cy="5430772"/>
          </a:xfrm>
          <a:prstGeom prst="rect">
            <a:avLst/>
          </a:prstGeom>
        </p:spPr>
      </p:pic>
      <p:pic>
        <p:nvPicPr>
          <p:cNvPr id="10" name="Picture 9">
            <a:extLst>
              <a:ext uri="{FF2B5EF4-FFF2-40B4-BE49-F238E27FC236}">
                <a16:creationId xmlns:a16="http://schemas.microsoft.com/office/drawing/2014/main" id="{82553767-6ACB-4F39-926C-DC9C68F6FA15}"/>
              </a:ext>
            </a:extLst>
          </p:cNvPr>
          <p:cNvPicPr>
            <a:picLocks noChangeAspect="1"/>
          </p:cNvPicPr>
          <p:nvPr/>
        </p:nvPicPr>
        <p:blipFill>
          <a:blip r:embed="rId4"/>
          <a:stretch>
            <a:fillRect/>
          </a:stretch>
        </p:blipFill>
        <p:spPr>
          <a:xfrm>
            <a:off x="7947061" y="1339790"/>
            <a:ext cx="4244939" cy="5486302"/>
          </a:xfrm>
          <a:prstGeom prst="rect">
            <a:avLst/>
          </a:prstGeom>
        </p:spPr>
      </p:pic>
      <p:pic>
        <p:nvPicPr>
          <p:cNvPr id="7" name="Picture 6">
            <a:extLst>
              <a:ext uri="{FF2B5EF4-FFF2-40B4-BE49-F238E27FC236}">
                <a16:creationId xmlns:a16="http://schemas.microsoft.com/office/drawing/2014/main" id="{C9867A95-A363-4580-83FE-E1F3E23E4DFD}"/>
              </a:ext>
            </a:extLst>
          </p:cNvPr>
          <p:cNvPicPr>
            <a:picLocks noChangeAspect="1"/>
          </p:cNvPicPr>
          <p:nvPr/>
        </p:nvPicPr>
        <p:blipFill>
          <a:blip r:embed="rId5"/>
          <a:stretch>
            <a:fillRect/>
          </a:stretch>
        </p:blipFill>
        <p:spPr>
          <a:xfrm>
            <a:off x="380897" y="1402073"/>
            <a:ext cx="4244939" cy="5225912"/>
          </a:xfrm>
          <a:prstGeom prst="rect">
            <a:avLst/>
          </a:prstGeom>
        </p:spPr>
      </p:pic>
      <p:sp>
        <p:nvSpPr>
          <p:cNvPr id="11" name="TextBox 10">
            <a:extLst>
              <a:ext uri="{FF2B5EF4-FFF2-40B4-BE49-F238E27FC236}">
                <a16:creationId xmlns:a16="http://schemas.microsoft.com/office/drawing/2014/main" id="{71230AF6-A0C6-40ED-922D-1F5A4F8FDE8C}"/>
              </a:ext>
            </a:extLst>
          </p:cNvPr>
          <p:cNvSpPr txBox="1"/>
          <p:nvPr/>
        </p:nvSpPr>
        <p:spPr>
          <a:xfrm>
            <a:off x="3810000" y="759504"/>
            <a:ext cx="3982757" cy="369332"/>
          </a:xfrm>
          <a:prstGeom prst="rect">
            <a:avLst/>
          </a:prstGeom>
          <a:noFill/>
        </p:spPr>
        <p:txBody>
          <a:bodyPr wrap="none" rtlCol="0">
            <a:spAutoFit/>
          </a:bodyPr>
          <a:lstStyle/>
          <a:p>
            <a:r>
              <a:rPr lang="en-US" dirty="0"/>
              <a:t>Sent to CDPH, CASA, CHA and APIC</a:t>
            </a:r>
          </a:p>
        </p:txBody>
      </p:sp>
    </p:spTree>
    <p:extLst>
      <p:ext uri="{BB962C8B-B14F-4D97-AF65-F5344CB8AC3E}">
        <p14:creationId xmlns:p14="http://schemas.microsoft.com/office/powerpoint/2010/main" val="27872545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89919" y="152895"/>
            <a:ext cx="6401347" cy="1439341"/>
          </a:xfrm>
        </p:spPr>
        <p:txBody>
          <a:bodyPr rtlCol="0">
            <a:normAutofit/>
          </a:bodyPr>
          <a:lstStyle/>
          <a:p>
            <a:pPr>
              <a:defRPr/>
            </a:pPr>
            <a:r>
              <a:rPr lang="en-US" dirty="0"/>
              <a:t>Social Report</a:t>
            </a:r>
            <a:br>
              <a:rPr lang="en-US" b="1" dirty="0">
                <a:solidFill>
                  <a:schemeClr val="accent2">
                    <a:lumMod val="50000"/>
                  </a:schemeClr>
                </a:solidFill>
              </a:rPr>
            </a:br>
            <a:r>
              <a:rPr lang="en-US" sz="2800" dirty="0"/>
              <a:t>Latrice Jackson-Washington, Christian Andaya</a:t>
            </a:r>
            <a:endParaRPr lang="en-US" sz="3200" dirty="0"/>
          </a:p>
        </p:txBody>
      </p:sp>
      <p:pic>
        <p:nvPicPr>
          <p:cNvPr id="5" name="Picture 4"/>
          <p:cNvPicPr>
            <a:picLocks noChangeAspect="1"/>
          </p:cNvPicPr>
          <p:nvPr/>
        </p:nvPicPr>
        <p:blipFill>
          <a:blip r:embed="rId2"/>
          <a:stretch>
            <a:fillRect/>
          </a:stretch>
        </p:blipFill>
        <p:spPr>
          <a:xfrm>
            <a:off x="1719544" y="262411"/>
            <a:ext cx="896634" cy="1067861"/>
          </a:xfrm>
          <a:prstGeom prst="rect">
            <a:avLst/>
          </a:prstGeom>
        </p:spPr>
      </p:pic>
      <p:pic>
        <p:nvPicPr>
          <p:cNvPr id="2" name="Picture 1"/>
          <p:cNvPicPr>
            <a:picLocks noChangeAspect="1"/>
          </p:cNvPicPr>
          <p:nvPr/>
        </p:nvPicPr>
        <p:blipFill>
          <a:blip r:embed="rId3"/>
          <a:stretch>
            <a:fillRect/>
          </a:stretch>
        </p:blipFill>
        <p:spPr>
          <a:xfrm>
            <a:off x="152472" y="154894"/>
            <a:ext cx="1224046" cy="6550706"/>
          </a:xfrm>
          <a:prstGeom prst="rect">
            <a:avLst/>
          </a:prstGeom>
        </p:spPr>
      </p:pic>
      <p:pic>
        <p:nvPicPr>
          <p:cNvPr id="6" name="Picture 5"/>
          <p:cNvPicPr>
            <a:picLocks noChangeAspect="1"/>
          </p:cNvPicPr>
          <p:nvPr/>
        </p:nvPicPr>
        <p:blipFill>
          <a:blip r:embed="rId4"/>
          <a:stretch>
            <a:fillRect/>
          </a:stretch>
        </p:blipFill>
        <p:spPr>
          <a:xfrm>
            <a:off x="10823480" y="166250"/>
            <a:ext cx="1194171" cy="6023264"/>
          </a:xfrm>
          <a:prstGeom prst="rect">
            <a:avLst/>
          </a:prstGeom>
        </p:spPr>
      </p:pic>
      <p:sp>
        <p:nvSpPr>
          <p:cNvPr id="8" name="Rectangle 7"/>
          <p:cNvSpPr/>
          <p:nvPr/>
        </p:nvSpPr>
        <p:spPr>
          <a:xfrm>
            <a:off x="1524000" y="1397538"/>
            <a:ext cx="7788281" cy="923330"/>
          </a:xfrm>
          <a:prstGeom prst="rect">
            <a:avLst/>
          </a:prstGeom>
          <a:noFill/>
        </p:spPr>
        <p:txBody>
          <a:bodyPr wrap="square" lIns="91440" tIns="45720" rIns="91440" bIns="45720">
            <a:spAutoFit/>
          </a:bodyPr>
          <a:lstStyle/>
          <a:p>
            <a:pPr algn="ctr"/>
            <a:r>
              <a:rPr lang="en-US" sz="5400" b="1" cap="none" spc="0" dirty="0">
                <a:ln w="22225">
                  <a:solidFill>
                    <a:schemeClr val="tx1"/>
                  </a:solidFill>
                  <a:prstDash val="solid"/>
                </a:ln>
                <a:solidFill>
                  <a:srgbClr val="7AE927"/>
                </a:solidFill>
                <a:effectLst/>
              </a:rPr>
              <a:t>Summer Social 2025 </a:t>
            </a:r>
          </a:p>
        </p:txBody>
      </p:sp>
      <p:pic>
        <p:nvPicPr>
          <p:cNvPr id="9" name="Picture 8"/>
          <p:cNvPicPr>
            <a:picLocks noChangeAspect="1"/>
          </p:cNvPicPr>
          <p:nvPr/>
        </p:nvPicPr>
        <p:blipFill>
          <a:blip r:embed="rId5"/>
          <a:stretch>
            <a:fillRect/>
          </a:stretch>
        </p:blipFill>
        <p:spPr>
          <a:xfrm>
            <a:off x="4041135" y="2209800"/>
            <a:ext cx="4700542" cy="2951590"/>
          </a:xfrm>
          <a:prstGeom prst="rect">
            <a:avLst/>
          </a:prstGeom>
        </p:spPr>
      </p:pic>
      <p:pic>
        <p:nvPicPr>
          <p:cNvPr id="11" name="Picture 10"/>
          <p:cNvPicPr>
            <a:picLocks noChangeAspect="1"/>
          </p:cNvPicPr>
          <p:nvPr/>
        </p:nvPicPr>
        <p:blipFill>
          <a:blip r:embed="rId6"/>
          <a:stretch>
            <a:fillRect/>
          </a:stretch>
        </p:blipFill>
        <p:spPr>
          <a:xfrm>
            <a:off x="9269647" y="3060812"/>
            <a:ext cx="1316594" cy="1502837"/>
          </a:xfrm>
          <a:prstGeom prst="rect">
            <a:avLst/>
          </a:prstGeom>
        </p:spPr>
      </p:pic>
      <p:pic>
        <p:nvPicPr>
          <p:cNvPr id="12" name="Picture 11"/>
          <p:cNvPicPr>
            <a:picLocks noChangeAspect="1"/>
          </p:cNvPicPr>
          <p:nvPr/>
        </p:nvPicPr>
        <p:blipFill>
          <a:blip r:embed="rId7"/>
          <a:stretch>
            <a:fillRect/>
          </a:stretch>
        </p:blipFill>
        <p:spPr>
          <a:xfrm>
            <a:off x="1854278" y="2472211"/>
            <a:ext cx="1610218" cy="1796856"/>
          </a:xfrm>
          <a:prstGeom prst="rect">
            <a:avLst/>
          </a:prstGeom>
        </p:spPr>
      </p:pic>
      <p:pic>
        <p:nvPicPr>
          <p:cNvPr id="13" name="Picture 12"/>
          <p:cNvPicPr>
            <a:picLocks noChangeAspect="1"/>
          </p:cNvPicPr>
          <p:nvPr/>
        </p:nvPicPr>
        <p:blipFill>
          <a:blip r:embed="rId8"/>
          <a:stretch>
            <a:fillRect/>
          </a:stretch>
        </p:blipFill>
        <p:spPr>
          <a:xfrm>
            <a:off x="1755777" y="4526023"/>
            <a:ext cx="1685015" cy="1854268"/>
          </a:xfrm>
          <a:prstGeom prst="rect">
            <a:avLst/>
          </a:prstGeom>
        </p:spPr>
      </p:pic>
      <p:pic>
        <p:nvPicPr>
          <p:cNvPr id="14" name="Picture 13"/>
          <p:cNvPicPr>
            <a:picLocks noChangeAspect="1"/>
          </p:cNvPicPr>
          <p:nvPr/>
        </p:nvPicPr>
        <p:blipFill>
          <a:blip r:embed="rId9"/>
          <a:stretch>
            <a:fillRect/>
          </a:stretch>
        </p:blipFill>
        <p:spPr>
          <a:xfrm>
            <a:off x="9312281" y="1247030"/>
            <a:ext cx="1334648" cy="1633302"/>
          </a:xfrm>
          <a:prstGeom prst="rect">
            <a:avLst/>
          </a:prstGeom>
        </p:spPr>
      </p:pic>
      <p:pic>
        <p:nvPicPr>
          <p:cNvPr id="15" name="Picture 14"/>
          <p:cNvPicPr>
            <a:picLocks noChangeAspect="1"/>
          </p:cNvPicPr>
          <p:nvPr/>
        </p:nvPicPr>
        <p:blipFill rotWithShape="1">
          <a:blip r:embed="rId10"/>
          <a:srcRect b="20203"/>
          <a:stretch/>
        </p:blipFill>
        <p:spPr>
          <a:xfrm>
            <a:off x="9231872" y="4744129"/>
            <a:ext cx="1370593" cy="1418056"/>
          </a:xfrm>
          <a:prstGeom prst="rect">
            <a:avLst/>
          </a:prstGeom>
        </p:spPr>
      </p:pic>
      <p:pic>
        <p:nvPicPr>
          <p:cNvPr id="16" name="Picture 15"/>
          <p:cNvPicPr>
            <a:picLocks noChangeAspect="1"/>
          </p:cNvPicPr>
          <p:nvPr/>
        </p:nvPicPr>
        <p:blipFill rotWithShape="1">
          <a:blip r:embed="rId11"/>
          <a:srcRect t="25345"/>
          <a:stretch/>
        </p:blipFill>
        <p:spPr>
          <a:xfrm>
            <a:off x="3607146" y="5235051"/>
            <a:ext cx="2731604" cy="1496748"/>
          </a:xfrm>
          <a:prstGeom prst="rect">
            <a:avLst/>
          </a:prstGeom>
        </p:spPr>
      </p:pic>
      <p:pic>
        <p:nvPicPr>
          <p:cNvPr id="17" name="Picture 16"/>
          <p:cNvPicPr>
            <a:picLocks noChangeAspect="1"/>
          </p:cNvPicPr>
          <p:nvPr/>
        </p:nvPicPr>
        <p:blipFill>
          <a:blip r:embed="rId12"/>
          <a:stretch>
            <a:fillRect/>
          </a:stretch>
        </p:blipFill>
        <p:spPr>
          <a:xfrm>
            <a:off x="6485644" y="5235052"/>
            <a:ext cx="2648969" cy="1427336"/>
          </a:xfrm>
          <a:prstGeom prst="rect">
            <a:avLst/>
          </a:prstGeom>
        </p:spPr>
      </p:pic>
      <p:pic>
        <p:nvPicPr>
          <p:cNvPr id="23" name="Picture 22"/>
          <p:cNvPicPr>
            <a:picLocks noChangeAspect="1"/>
          </p:cNvPicPr>
          <p:nvPr/>
        </p:nvPicPr>
        <p:blipFill>
          <a:blip r:embed="rId13"/>
          <a:stretch>
            <a:fillRect/>
          </a:stretch>
        </p:blipFill>
        <p:spPr>
          <a:xfrm>
            <a:off x="9165007" y="179305"/>
            <a:ext cx="1494808" cy="995162"/>
          </a:xfrm>
          <a:prstGeom prst="rect">
            <a:avLst/>
          </a:prstGeom>
        </p:spPr>
      </p:pic>
    </p:spTree>
    <p:extLst>
      <p:ext uri="{BB962C8B-B14F-4D97-AF65-F5344CB8AC3E}">
        <p14:creationId xmlns:p14="http://schemas.microsoft.com/office/powerpoint/2010/main" val="21911469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rtlCol="0">
            <a:normAutofit/>
          </a:bodyPr>
          <a:lstStyle/>
          <a:p>
            <a:pPr>
              <a:defRPr/>
            </a:pPr>
            <a:r>
              <a:rPr lang="en-US" dirty="0"/>
              <a:t>HAI Liaison &amp; Advisory Report</a:t>
            </a:r>
            <a:br>
              <a:rPr lang="en-US" b="1" dirty="0">
                <a:solidFill>
                  <a:schemeClr val="accent2">
                    <a:lumMod val="50000"/>
                  </a:schemeClr>
                </a:solidFill>
              </a:rPr>
            </a:br>
            <a:r>
              <a:rPr lang="en-US" sz="2800" dirty="0"/>
              <a:t>Maggie Turner, Deweese Quigley</a:t>
            </a:r>
            <a:endParaRPr lang="en-US" sz="3200" dirty="0"/>
          </a:p>
        </p:txBody>
      </p:sp>
      <p:sp>
        <p:nvSpPr>
          <p:cNvPr id="4" name="Content Placeholder 3">
            <a:extLst>
              <a:ext uri="{FF2B5EF4-FFF2-40B4-BE49-F238E27FC236}">
                <a16:creationId xmlns:a16="http://schemas.microsoft.com/office/drawing/2014/main" id="{0B2296C9-D1D0-BADC-2B2A-9F62B4D3C01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253438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rtlCol="0">
            <a:normAutofit/>
          </a:bodyPr>
          <a:lstStyle/>
          <a:p>
            <a:pPr>
              <a:defRPr/>
            </a:pPr>
            <a:r>
              <a:rPr lang="en-US" dirty="0"/>
              <a:t>Infectious Disease Association of CA</a:t>
            </a:r>
            <a:br>
              <a:rPr lang="en-US" b="1" dirty="0">
                <a:solidFill>
                  <a:schemeClr val="accent2">
                    <a:lumMod val="50000"/>
                  </a:schemeClr>
                </a:solidFill>
              </a:rPr>
            </a:br>
            <a:endParaRPr lang="en-US" sz="2000" b="1" dirty="0">
              <a:solidFill>
                <a:schemeClr val="accent2">
                  <a:lumMod val="50000"/>
                </a:schemeClr>
              </a:solidFill>
            </a:endParaRPr>
          </a:p>
        </p:txBody>
      </p:sp>
      <p:sp>
        <p:nvSpPr>
          <p:cNvPr id="2" name="Content Placeholder 1"/>
          <p:cNvSpPr>
            <a:spLocks noGrp="1"/>
          </p:cNvSpPr>
          <p:nvPr>
            <p:ph idx="1"/>
          </p:nvPr>
        </p:nvSpPr>
        <p:spPr/>
        <p:txBody>
          <a:bodyPr rtlCol="0">
            <a:normAutofit/>
          </a:bodyPr>
          <a:lstStyle/>
          <a:p>
            <a:pPr lvl="0"/>
            <a:endParaRPr lang="en-US" dirty="0"/>
          </a:p>
        </p:txBody>
      </p:sp>
    </p:spTree>
    <p:extLst>
      <p:ext uri="{BB962C8B-B14F-4D97-AF65-F5344CB8AC3E}">
        <p14:creationId xmlns:p14="http://schemas.microsoft.com/office/powerpoint/2010/main" val="12761820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rtlCol="0">
            <a:normAutofit/>
          </a:bodyPr>
          <a:lstStyle/>
          <a:p>
            <a:pPr>
              <a:defRPr/>
            </a:pPr>
            <a:r>
              <a:rPr lang="en-US" dirty="0"/>
              <a:t>G.E.R.M. Commission</a:t>
            </a:r>
            <a:br>
              <a:rPr lang="en-US" b="1" dirty="0">
                <a:solidFill>
                  <a:schemeClr val="accent2">
                    <a:lumMod val="50000"/>
                  </a:schemeClr>
                </a:solidFill>
              </a:rPr>
            </a:br>
            <a:r>
              <a:rPr lang="en-US" sz="2800" dirty="0"/>
              <a:t>Frank Myers</a:t>
            </a:r>
            <a:endParaRPr lang="en-US" sz="2000" b="1" dirty="0">
              <a:solidFill>
                <a:schemeClr val="accent2">
                  <a:lumMod val="50000"/>
                </a:schemeClr>
              </a:solidFill>
            </a:endParaRPr>
          </a:p>
        </p:txBody>
      </p:sp>
      <p:sp>
        <p:nvSpPr>
          <p:cNvPr id="2" name="Content Placeholder 1"/>
          <p:cNvSpPr>
            <a:spLocks noGrp="1"/>
          </p:cNvSpPr>
          <p:nvPr>
            <p:ph idx="1"/>
          </p:nvPr>
        </p:nvSpPr>
        <p:spPr/>
        <p:txBody>
          <a:bodyPr rtlCol="0">
            <a:normAutofit/>
          </a:bodyPr>
          <a:lstStyle/>
          <a:p>
            <a:pPr lvl="0"/>
            <a:endParaRPr lang="en-US" dirty="0">
              <a:solidFill>
                <a:schemeClr val="tx1">
                  <a:lumMod val="75000"/>
                  <a:lumOff val="25000"/>
                </a:schemeClr>
              </a:solidFill>
            </a:endParaRPr>
          </a:p>
        </p:txBody>
      </p:sp>
    </p:spTree>
    <p:extLst>
      <p:ext uri="{BB962C8B-B14F-4D97-AF65-F5344CB8AC3E}">
        <p14:creationId xmlns:p14="http://schemas.microsoft.com/office/powerpoint/2010/main" val="1503100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38" name="Oval 37">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9" name="Oval 38">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40" name="Rectangle 39">
            <a:extLst>
              <a:ext uri="{FF2B5EF4-FFF2-40B4-BE49-F238E27FC236}">
                <a16:creationId xmlns:a16="http://schemas.microsoft.com/office/drawing/2014/main" id="{80E61E04-3F7C-42DE-ABE7-D3F7E349C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1" name="Rectangle 40">
            <a:extLst>
              <a:ext uri="{FF2B5EF4-FFF2-40B4-BE49-F238E27FC236}">
                <a16:creationId xmlns:a16="http://schemas.microsoft.com/office/drawing/2014/main" id="{2B036F7E-6C8A-4549-99EF-9958C587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7366"/>
            <a:ext cx="12192000" cy="2610465"/>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51560" y="4355692"/>
            <a:ext cx="9085940" cy="1472224"/>
          </a:xfrm>
        </p:spPr>
        <p:txBody>
          <a:bodyPr vert="horz" lIns="91440" tIns="45720" rIns="91440" bIns="45720" rtlCol="0" anchor="b">
            <a:normAutofit/>
          </a:bodyPr>
          <a:lstStyle/>
          <a:p>
            <a:pPr>
              <a:lnSpc>
                <a:spcPct val="80000"/>
              </a:lnSpc>
            </a:pPr>
            <a:r>
              <a:rPr lang="en-US" sz="6600">
                <a:blipFill dpi="0" rotWithShape="1">
                  <a:blip r:embed="rId4"/>
                  <a:srcRect/>
                  <a:tile tx="6350" ty="-127000" sx="65000" sy="64000" flip="none" algn="tl"/>
                </a:blipFill>
              </a:rPr>
              <a:t>Meeting Sponsored by:</a:t>
            </a:r>
          </a:p>
        </p:txBody>
      </p:sp>
      <p:grpSp>
        <p:nvGrpSpPr>
          <p:cNvPr id="42" name="Group 41">
            <a:extLst>
              <a:ext uri="{FF2B5EF4-FFF2-40B4-BE49-F238E27FC236}">
                <a16:creationId xmlns:a16="http://schemas.microsoft.com/office/drawing/2014/main" id="{75EE15D0-BDD3-4CA6-B5DC-159D83FA6B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45590" y="5111496"/>
            <a:ext cx="1080904" cy="1080902"/>
            <a:chOff x="9685338" y="4460675"/>
            <a:chExt cx="1080904" cy="1080902"/>
          </a:xfrm>
        </p:grpSpPr>
        <p:sp>
          <p:nvSpPr>
            <p:cNvPr id="43" name="Oval 42">
              <a:extLst>
                <a:ext uri="{FF2B5EF4-FFF2-40B4-BE49-F238E27FC236}">
                  <a16:creationId xmlns:a16="http://schemas.microsoft.com/office/drawing/2014/main" id="{C1D99473-F547-41EE-8D8B-3DFA6E58D0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4" name="Oval 43">
              <a:extLst>
                <a:ext uri="{FF2B5EF4-FFF2-40B4-BE49-F238E27FC236}">
                  <a16:creationId xmlns:a16="http://schemas.microsoft.com/office/drawing/2014/main" id="{71482930-66A8-46E9-8554-6D127FFCF1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5" name="AutoShape 2" descr="https://tmghealthtech.com/wp-content/uploads/2021/10/TMG_Logo_FC.svg"/>
          <p:cNvSpPr>
            <a:spLocks noChangeAspect="1" noChangeArrowheads="1"/>
          </p:cNvSpPr>
          <p:nvPr/>
        </p:nvSpPr>
        <p:spPr bwMode="auto">
          <a:xfrm>
            <a:off x="1143000" y="823709"/>
            <a:ext cx="2781300" cy="5143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Global Distributors Network | 2DSurgical">
            <a:extLst>
              <a:ext uri="{FF2B5EF4-FFF2-40B4-BE49-F238E27FC236}">
                <a16:creationId xmlns:a16="http://schemas.microsoft.com/office/drawing/2014/main" id="{97D866D7-2B14-F9B1-D7AD-562D8D303B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4130" y="932207"/>
            <a:ext cx="9296400" cy="3209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59043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rtlCol="0">
            <a:normAutofit/>
          </a:bodyPr>
          <a:lstStyle/>
          <a:p>
            <a:pPr>
              <a:defRPr/>
            </a:pPr>
            <a:r>
              <a:rPr lang="en-US" dirty="0"/>
              <a:t>Long Term Care</a:t>
            </a:r>
            <a:br>
              <a:rPr lang="en-US" b="1" dirty="0">
                <a:solidFill>
                  <a:schemeClr val="accent2">
                    <a:lumMod val="50000"/>
                  </a:schemeClr>
                </a:solidFill>
              </a:rPr>
            </a:br>
            <a:r>
              <a:rPr lang="en-US" sz="3100" dirty="0"/>
              <a:t>Lisa Kilgore</a:t>
            </a:r>
            <a:endParaRPr lang="en-US" sz="2000" b="1" dirty="0">
              <a:solidFill>
                <a:schemeClr val="accent2">
                  <a:lumMod val="50000"/>
                </a:schemeClr>
              </a:solidFill>
            </a:endParaRPr>
          </a:p>
        </p:txBody>
      </p:sp>
      <p:sp>
        <p:nvSpPr>
          <p:cNvPr id="14" name="Content Placeholder 13"/>
          <p:cNvSpPr>
            <a:spLocks noGrp="1"/>
          </p:cNvSpPr>
          <p:nvPr>
            <p:ph idx="1"/>
          </p:nvPr>
        </p:nvSpPr>
        <p:spPr/>
        <p:txBody>
          <a:bodyPr/>
          <a:lstStyle/>
          <a:p>
            <a:endParaRPr lang="en-US"/>
          </a:p>
        </p:txBody>
      </p:sp>
    </p:spTree>
    <p:extLst>
      <p:ext uri="{BB962C8B-B14F-4D97-AF65-F5344CB8AC3E}">
        <p14:creationId xmlns:p14="http://schemas.microsoft.com/office/powerpoint/2010/main" val="2122086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rtlCol="0">
            <a:normAutofit/>
          </a:bodyPr>
          <a:lstStyle/>
          <a:p>
            <a:pPr>
              <a:defRPr/>
            </a:pPr>
            <a:r>
              <a:rPr lang="en-US" dirty="0"/>
              <a:t>Ambulatory care</a:t>
            </a:r>
            <a:br>
              <a:rPr lang="en-US" b="1" dirty="0">
                <a:solidFill>
                  <a:schemeClr val="accent2">
                    <a:lumMod val="50000"/>
                  </a:schemeClr>
                </a:solidFill>
              </a:rPr>
            </a:br>
            <a:r>
              <a:rPr lang="en-US" sz="2800" dirty="0"/>
              <a:t>Janessa Esteban</a:t>
            </a:r>
            <a:endParaRPr lang="en-US" sz="2000" b="1" dirty="0">
              <a:solidFill>
                <a:schemeClr val="accent2">
                  <a:lumMod val="50000"/>
                </a:schemeClr>
              </a:solidFill>
            </a:endParaRPr>
          </a:p>
        </p:txBody>
      </p:sp>
      <p:sp>
        <p:nvSpPr>
          <p:cNvPr id="5" name="Content Placeholder 4">
            <a:extLst>
              <a:ext uri="{FF2B5EF4-FFF2-40B4-BE49-F238E27FC236}">
                <a16:creationId xmlns:a16="http://schemas.microsoft.com/office/drawing/2014/main" id="{CA84FAA4-E842-E40B-FB12-03174A7166A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2404744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rtlCol="0">
            <a:normAutofit/>
          </a:bodyPr>
          <a:lstStyle/>
          <a:p>
            <a:pPr>
              <a:defRPr/>
            </a:pPr>
            <a:r>
              <a:rPr lang="en-US" dirty="0"/>
              <a:t>Pediatric care</a:t>
            </a:r>
            <a:br>
              <a:rPr lang="en-US" b="1" dirty="0">
                <a:solidFill>
                  <a:schemeClr val="accent2">
                    <a:lumMod val="50000"/>
                  </a:schemeClr>
                </a:solidFill>
              </a:rPr>
            </a:br>
            <a:r>
              <a:rPr lang="en-US" sz="2800" dirty="0" err="1"/>
              <a:t>Rady</a:t>
            </a:r>
            <a:r>
              <a:rPr lang="en-US" sz="2800" dirty="0"/>
              <a:t> Children's</a:t>
            </a:r>
            <a:endParaRPr lang="en-US" sz="2000" b="1" dirty="0">
              <a:solidFill>
                <a:schemeClr val="accent2">
                  <a:lumMod val="50000"/>
                </a:schemeClr>
              </a:solidFill>
            </a:endParaRPr>
          </a:p>
        </p:txBody>
      </p:sp>
      <p:sp>
        <p:nvSpPr>
          <p:cNvPr id="4" name="Content Placeholder 3"/>
          <p:cNvSpPr>
            <a:spLocks noGrp="1"/>
          </p:cNvSpPr>
          <p:nvPr>
            <p:ph idx="1"/>
          </p:nvPr>
        </p:nvSpPr>
        <p:spPr/>
        <p:txBody>
          <a:bodyPr/>
          <a:lstStyle/>
          <a:p>
            <a:endParaRPr lang="en-US" dirty="0"/>
          </a:p>
        </p:txBody>
      </p:sp>
    </p:spTree>
    <p:extLst>
      <p:ext uri="{BB962C8B-B14F-4D97-AF65-F5344CB8AC3E}">
        <p14:creationId xmlns:p14="http://schemas.microsoft.com/office/powerpoint/2010/main" val="21844679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rtlCol="0">
            <a:normAutofit/>
          </a:bodyPr>
          <a:lstStyle/>
          <a:p>
            <a:pPr>
              <a:defRPr/>
            </a:pPr>
            <a:r>
              <a:rPr lang="en-US" dirty="0"/>
              <a:t>County epidemiology</a:t>
            </a:r>
            <a:br>
              <a:rPr lang="en-US" b="1" dirty="0">
                <a:solidFill>
                  <a:schemeClr val="accent2">
                    <a:lumMod val="50000"/>
                  </a:schemeClr>
                </a:solidFill>
              </a:rPr>
            </a:br>
            <a:r>
              <a:rPr lang="en-US" sz="2800" dirty="0"/>
              <a:t>Grace Kang &amp; Mara Rauhauser</a:t>
            </a:r>
            <a:endParaRPr lang="en-US" sz="2000" b="1" dirty="0">
              <a:solidFill>
                <a:schemeClr val="accent2">
                  <a:lumMod val="50000"/>
                </a:schemeClr>
              </a:solidFill>
            </a:endParaRPr>
          </a:p>
        </p:txBody>
      </p:sp>
      <p:sp>
        <p:nvSpPr>
          <p:cNvPr id="4" name="Content Placeholder 3"/>
          <p:cNvSpPr>
            <a:spLocks noGrp="1"/>
          </p:cNvSpPr>
          <p:nvPr>
            <p:ph idx="1"/>
          </p:nvPr>
        </p:nvSpPr>
        <p:spPr/>
        <p:txBody>
          <a:bodyPr/>
          <a:lstStyle/>
          <a:p>
            <a:endParaRPr lang="en-US" dirty="0"/>
          </a:p>
        </p:txBody>
      </p:sp>
    </p:spTree>
    <p:extLst>
      <p:ext uri="{BB962C8B-B14F-4D97-AF65-F5344CB8AC3E}">
        <p14:creationId xmlns:p14="http://schemas.microsoft.com/office/powerpoint/2010/main" val="15148967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rtlCol="0">
            <a:normAutofit/>
          </a:bodyPr>
          <a:lstStyle/>
          <a:p>
            <a:pPr>
              <a:defRPr/>
            </a:pPr>
            <a:r>
              <a:rPr lang="en-US" dirty="0"/>
              <a:t>Announcements/roundtable</a:t>
            </a:r>
            <a:endParaRPr lang="en-US" sz="2000" b="1" dirty="0">
              <a:solidFill>
                <a:schemeClr val="accent2">
                  <a:lumMod val="50000"/>
                </a:schemeClr>
              </a:solidFill>
            </a:endParaRPr>
          </a:p>
        </p:txBody>
      </p:sp>
      <p:sp>
        <p:nvSpPr>
          <p:cNvPr id="2" name="Content Placeholder 1"/>
          <p:cNvSpPr>
            <a:spLocks noGrp="1"/>
          </p:cNvSpPr>
          <p:nvPr>
            <p:ph idx="1"/>
          </p:nvPr>
        </p:nvSpPr>
        <p:spPr/>
        <p:txBody>
          <a:bodyPr rtlCol="0">
            <a:normAutofit/>
          </a:bodyPr>
          <a:lstStyle/>
          <a:p>
            <a:pPr lvl="0"/>
            <a:r>
              <a:rPr lang="en-US" dirty="0"/>
              <a:t>Announcements</a:t>
            </a:r>
          </a:p>
          <a:p>
            <a:pPr lvl="1"/>
            <a:r>
              <a:rPr lang="en-US" dirty="0"/>
              <a:t>Survey preparedness, Survey experiences</a:t>
            </a:r>
          </a:p>
          <a:p>
            <a:r>
              <a:rPr lang="en-US" dirty="0"/>
              <a:t>Questions/Round Table Discussion</a:t>
            </a:r>
          </a:p>
          <a:p>
            <a:r>
              <a:rPr lang="en-US" dirty="0"/>
              <a:t>Adjournment</a:t>
            </a:r>
          </a:p>
          <a:p>
            <a:pPr lvl="0"/>
            <a:r>
              <a:rPr lang="en-US" b="1" dirty="0"/>
              <a:t>Next Meeting: </a:t>
            </a:r>
            <a:r>
              <a:rPr lang="en-US" dirty="0"/>
              <a:t>September 10</a:t>
            </a:r>
          </a:p>
          <a:p>
            <a:pPr lvl="1"/>
            <a:endParaRPr lang="en-US" dirty="0"/>
          </a:p>
        </p:txBody>
      </p:sp>
    </p:spTree>
    <p:extLst>
      <p:ext uri="{BB962C8B-B14F-4D97-AF65-F5344CB8AC3E}">
        <p14:creationId xmlns:p14="http://schemas.microsoft.com/office/powerpoint/2010/main" val="41490232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3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12192000" cy="1752600"/>
          </a:xfrm>
        </p:spPr>
        <p:txBody>
          <a:bodyPr rtlCol="0">
            <a:noAutofit/>
          </a:bodyPr>
          <a:lstStyle/>
          <a:p>
            <a:pPr algn="ctr">
              <a:defRPr/>
            </a:pPr>
            <a:r>
              <a:rPr lang="en-US" sz="8800" dirty="0">
                <a:gradFill flip="none" rotWithShape="1">
                  <a:gsLst>
                    <a:gs pos="0">
                      <a:srgbClr val="8E3228">
                        <a:shade val="30000"/>
                        <a:satMod val="115000"/>
                      </a:srgbClr>
                    </a:gs>
                    <a:gs pos="50000">
                      <a:srgbClr val="8E3228">
                        <a:shade val="67500"/>
                        <a:satMod val="115000"/>
                      </a:srgbClr>
                    </a:gs>
                    <a:gs pos="100000">
                      <a:srgbClr val="8E3228">
                        <a:shade val="100000"/>
                        <a:satMod val="115000"/>
                      </a:srgbClr>
                    </a:gs>
                  </a:gsLst>
                  <a:lin ang="5400000" scaled="1"/>
                  <a:tileRect/>
                </a:gradFill>
                <a:effectLst>
                  <a:outerShdw blurRad="50800" dist="38100" dir="2700000" algn="tl" rotWithShape="0">
                    <a:prstClr val="black">
                      <a:alpha val="40000"/>
                    </a:prstClr>
                  </a:outerShdw>
                </a:effectLst>
              </a:rPr>
              <a:t>Train wreck of the month</a:t>
            </a:r>
            <a:endParaRPr lang="en-US" sz="4000" b="1" dirty="0">
              <a:gradFill flip="none" rotWithShape="1">
                <a:gsLst>
                  <a:gs pos="0">
                    <a:srgbClr val="8E3228">
                      <a:shade val="30000"/>
                      <a:satMod val="115000"/>
                    </a:srgbClr>
                  </a:gs>
                  <a:gs pos="50000">
                    <a:srgbClr val="8E3228">
                      <a:shade val="67500"/>
                      <a:satMod val="115000"/>
                    </a:srgbClr>
                  </a:gs>
                  <a:gs pos="100000">
                    <a:srgbClr val="8E3228">
                      <a:shade val="100000"/>
                      <a:satMod val="115000"/>
                    </a:srgbClr>
                  </a:gs>
                </a:gsLst>
                <a:lin ang="5400000" scaled="1"/>
                <a:tileRect/>
              </a:gradFill>
              <a:effectLst>
                <a:outerShdw blurRad="50800" dist="38100" dir="2700000" algn="tl" rotWithShape="0">
                  <a:prstClr val="black">
                    <a:alpha val="40000"/>
                  </a:prstClr>
                </a:outerShdw>
              </a:effectLst>
            </a:endParaRPr>
          </a:p>
        </p:txBody>
      </p:sp>
      <p:sp>
        <p:nvSpPr>
          <p:cNvPr id="2" name="Content Placeholder 1"/>
          <p:cNvSpPr>
            <a:spLocks noGrp="1"/>
          </p:cNvSpPr>
          <p:nvPr>
            <p:ph idx="1"/>
          </p:nvPr>
        </p:nvSpPr>
        <p:spPr>
          <a:xfrm>
            <a:off x="533400" y="1837944"/>
            <a:ext cx="11277600" cy="4639056"/>
          </a:xfrm>
        </p:spPr>
        <p:txBody>
          <a:bodyPr rtlCol="0">
            <a:normAutofit/>
          </a:bodyPr>
          <a:lstStyle/>
          <a:p>
            <a:pPr marL="0" lvl="0" indent="0">
              <a:buNone/>
            </a:pPr>
            <a:r>
              <a:rPr lang="en-US" i="1" dirty="0"/>
              <a:t>Lessons learned, what worked?, what didn’t? Open, off-record, safe space, no-judgment discussion</a:t>
            </a:r>
          </a:p>
        </p:txBody>
      </p:sp>
    </p:spTree>
    <p:extLst>
      <p:ext uri="{BB962C8B-B14F-4D97-AF65-F5344CB8AC3E}">
        <p14:creationId xmlns:p14="http://schemas.microsoft.com/office/powerpoint/2010/main" val="3812105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Introductions &amp; Recognitions</a:t>
            </a:r>
          </a:p>
        </p:txBody>
      </p:sp>
      <p:sp>
        <p:nvSpPr>
          <p:cNvPr id="3" name="Content Placeholder 2"/>
          <p:cNvSpPr>
            <a:spLocks noGrp="1"/>
          </p:cNvSpPr>
          <p:nvPr>
            <p:ph idx="1"/>
          </p:nvPr>
        </p:nvSpPr>
        <p:spPr/>
        <p:txBody>
          <a:bodyPr/>
          <a:lstStyle/>
          <a:p>
            <a:r>
              <a:rPr lang="en-US" dirty="0"/>
              <a:t>New members</a:t>
            </a:r>
          </a:p>
          <a:p>
            <a:r>
              <a:rPr lang="en-US" dirty="0"/>
              <a:t>New certifications or re-certifications</a:t>
            </a:r>
          </a:p>
          <a:p>
            <a:r>
              <a:rPr lang="en-US" dirty="0"/>
              <a:t>First time attendees</a:t>
            </a:r>
          </a:p>
        </p:txBody>
      </p:sp>
    </p:spTree>
    <p:extLst>
      <p:ext uri="{BB962C8B-B14F-4D97-AF65-F5344CB8AC3E}">
        <p14:creationId xmlns:p14="http://schemas.microsoft.com/office/powerpoint/2010/main" val="568146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92783F88-ABE4-272A-2C69-3BBA5687769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a:extLst>
              <a:ext uri="{FF2B5EF4-FFF2-40B4-BE49-F238E27FC236}">
                <a16:creationId xmlns:a16="http://schemas.microsoft.com/office/drawing/2014/main" id="{29376EA5-DA18-3090-0938-1CD899716C04}"/>
              </a:ext>
            </a:extLst>
          </p:cNvPr>
          <p:cNvGraphicFramePr>
            <a:graphicFrameLocks noChangeAspect="1"/>
          </p:cNvGraphicFramePr>
          <p:nvPr>
            <p:extLst>
              <p:ext uri="{D42A27DB-BD31-4B8C-83A1-F6EECF244321}">
                <p14:modId xmlns:p14="http://schemas.microsoft.com/office/powerpoint/2010/main" val="344783619"/>
              </p:ext>
            </p:extLst>
          </p:nvPr>
        </p:nvGraphicFramePr>
        <p:xfrm>
          <a:off x="2895600" y="-816429"/>
          <a:ext cx="5772150" cy="7696200"/>
        </p:xfrm>
        <a:graphic>
          <a:graphicData uri="http://schemas.openxmlformats.org/presentationml/2006/ole">
            <mc:AlternateContent xmlns:mc="http://schemas.openxmlformats.org/markup-compatibility/2006">
              <mc:Choice xmlns:v="urn:schemas-microsoft-com:vml" Requires="v">
                <p:oleObj name="Acrobat Document" r:id="rId2" imgW="5239440" imgH="6984000" progId="Acrobat.Document.DC">
                  <p:embed/>
                </p:oleObj>
              </mc:Choice>
              <mc:Fallback>
                <p:oleObj name="Acrobat Document" r:id="rId2" imgW="5239440" imgH="6984000" progId="Acrobat.Document.DC">
                  <p:embed/>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816429"/>
                        <a:ext cx="5772150" cy="7696200"/>
                      </a:xfrm>
                      <a:prstGeom prst="rect">
                        <a:avLst/>
                      </a:prstGeom>
                      <a:noFill/>
                    </p:spPr>
                  </p:pic>
                </p:oleObj>
              </mc:Fallback>
            </mc:AlternateContent>
          </a:graphicData>
        </a:graphic>
      </p:graphicFrame>
      <p:pic>
        <p:nvPicPr>
          <p:cNvPr id="10" name="Picture 9">
            <a:extLst>
              <a:ext uri="{FF2B5EF4-FFF2-40B4-BE49-F238E27FC236}">
                <a16:creationId xmlns:a16="http://schemas.microsoft.com/office/drawing/2014/main" id="{B60344FF-0B96-1C63-D2A1-BBAF3097EE08}"/>
              </a:ext>
            </a:extLst>
          </p:cNvPr>
          <p:cNvPicPr>
            <a:picLocks noChangeAspect="1"/>
          </p:cNvPicPr>
          <p:nvPr/>
        </p:nvPicPr>
        <p:blipFill>
          <a:blip r:embed="rId4"/>
          <a:stretch>
            <a:fillRect/>
          </a:stretch>
        </p:blipFill>
        <p:spPr>
          <a:xfrm>
            <a:off x="9448800" y="2583965"/>
            <a:ext cx="1790142" cy="1733611"/>
          </a:xfrm>
          <a:prstGeom prst="rect">
            <a:avLst/>
          </a:prstGeom>
        </p:spPr>
      </p:pic>
      <p:sp>
        <p:nvSpPr>
          <p:cNvPr id="13" name="TextBox 12">
            <a:extLst>
              <a:ext uri="{FF2B5EF4-FFF2-40B4-BE49-F238E27FC236}">
                <a16:creationId xmlns:a16="http://schemas.microsoft.com/office/drawing/2014/main" id="{118A551A-B6A5-859E-BAFD-4F7A8557EEC2}"/>
              </a:ext>
            </a:extLst>
          </p:cNvPr>
          <p:cNvSpPr txBox="1"/>
          <p:nvPr/>
        </p:nvSpPr>
        <p:spPr>
          <a:xfrm>
            <a:off x="9067800" y="4800600"/>
            <a:ext cx="2667000" cy="369332"/>
          </a:xfrm>
          <a:prstGeom prst="rect">
            <a:avLst/>
          </a:prstGeom>
          <a:noFill/>
        </p:spPr>
        <p:txBody>
          <a:bodyPr wrap="square" rtlCol="0">
            <a:spAutoFit/>
          </a:bodyPr>
          <a:lstStyle/>
          <a:p>
            <a:r>
              <a:rPr lang="en-US" dirty="0"/>
              <a:t>Early bird ends Sept 12</a:t>
            </a:r>
          </a:p>
        </p:txBody>
      </p:sp>
      <p:pic>
        <p:nvPicPr>
          <p:cNvPr id="11" name="Picture 10" descr="A person in a black suit&#10;&#10;AI-generated content may be incorrect.">
            <a:extLst>
              <a:ext uri="{FF2B5EF4-FFF2-40B4-BE49-F238E27FC236}">
                <a16:creationId xmlns:a16="http://schemas.microsoft.com/office/drawing/2014/main" id="{57E8DCBE-BB5B-90CF-BC19-0C173AD628AA}"/>
              </a:ext>
            </a:extLst>
          </p:cNvPr>
          <p:cNvPicPr>
            <a:picLocks noChangeAspect="1"/>
          </p:cNvPicPr>
          <p:nvPr/>
        </p:nvPicPr>
        <p:blipFill>
          <a:blip r:embed="rId5"/>
          <a:stretch>
            <a:fillRect/>
          </a:stretch>
        </p:blipFill>
        <p:spPr>
          <a:xfrm>
            <a:off x="91680" y="1481274"/>
            <a:ext cx="1722755" cy="2495550"/>
          </a:xfrm>
          <a:prstGeom prst="rect">
            <a:avLst/>
          </a:prstGeom>
        </p:spPr>
      </p:pic>
      <p:pic>
        <p:nvPicPr>
          <p:cNvPr id="12" name="Picture 11" descr="A person in a suit and tie&#10;&#10;AI-generated content may be incorrect.">
            <a:extLst>
              <a:ext uri="{FF2B5EF4-FFF2-40B4-BE49-F238E27FC236}">
                <a16:creationId xmlns:a16="http://schemas.microsoft.com/office/drawing/2014/main" id="{D48E732A-1298-DD64-949C-F2B5F79444E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337582" y="3562350"/>
            <a:ext cx="1657350" cy="2484120"/>
          </a:xfrm>
          <a:prstGeom prst="rect">
            <a:avLst/>
          </a:prstGeom>
          <a:noFill/>
          <a:ln>
            <a:noFill/>
          </a:ln>
        </p:spPr>
      </p:pic>
    </p:spTree>
    <p:extLst>
      <p:ext uri="{BB962C8B-B14F-4D97-AF65-F5344CB8AC3E}">
        <p14:creationId xmlns:p14="http://schemas.microsoft.com/office/powerpoint/2010/main" val="3307641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Old Business</a:t>
            </a:r>
          </a:p>
        </p:txBody>
      </p:sp>
      <p:sp>
        <p:nvSpPr>
          <p:cNvPr id="3" name="Content Placeholder 2"/>
          <p:cNvSpPr>
            <a:spLocks noGrp="1"/>
          </p:cNvSpPr>
          <p:nvPr>
            <p:ph idx="1"/>
          </p:nvPr>
        </p:nvSpPr>
        <p:spPr/>
        <p:txBody>
          <a:bodyPr/>
          <a:lstStyle/>
          <a:p>
            <a:r>
              <a:rPr lang="en-US" dirty="0"/>
              <a:t>April and May minutes approval</a:t>
            </a:r>
          </a:p>
          <a:p>
            <a:pPr marL="0" indent="0">
              <a:buNone/>
            </a:pPr>
            <a:endParaRPr lang="en-US" dirty="0"/>
          </a:p>
        </p:txBody>
      </p:sp>
    </p:spTree>
    <p:extLst>
      <p:ext uri="{BB962C8B-B14F-4D97-AF65-F5344CB8AC3E}">
        <p14:creationId xmlns:p14="http://schemas.microsoft.com/office/powerpoint/2010/main" val="1041423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762000"/>
            <a:ext cx="10058400" cy="5362657"/>
          </a:xfrm>
          <a:prstGeom prst="rect">
            <a:avLst/>
          </a:prstGeom>
        </p:spPr>
      </p:pic>
    </p:spTree>
    <p:extLst>
      <p:ext uri="{BB962C8B-B14F-4D97-AF65-F5344CB8AC3E}">
        <p14:creationId xmlns:p14="http://schemas.microsoft.com/office/powerpoint/2010/main" val="3593029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rtlCol="0"/>
          <a:lstStyle/>
          <a:p>
            <a:pPr>
              <a:defRPr/>
            </a:pPr>
            <a:r>
              <a:rPr lang="en-US" dirty="0"/>
              <a:t>New Business</a:t>
            </a:r>
            <a:br>
              <a:rPr lang="en-US" b="1" dirty="0">
                <a:solidFill>
                  <a:schemeClr val="accent2">
                    <a:lumMod val="50000"/>
                  </a:schemeClr>
                </a:solidFill>
              </a:rPr>
            </a:br>
            <a:r>
              <a:rPr lang="en-US" sz="2800" dirty="0"/>
              <a:t>Frank Myers</a:t>
            </a:r>
            <a:endParaRPr lang="en-US" sz="2000" b="1" dirty="0">
              <a:solidFill>
                <a:schemeClr val="accent2">
                  <a:lumMod val="50000"/>
                </a:schemeClr>
              </a:solidFill>
            </a:endParaRPr>
          </a:p>
        </p:txBody>
      </p:sp>
      <p:sp>
        <p:nvSpPr>
          <p:cNvPr id="2" name="Content Placeholder 1"/>
          <p:cNvSpPr>
            <a:spLocks noGrp="1"/>
          </p:cNvSpPr>
          <p:nvPr>
            <p:ph idx="1"/>
          </p:nvPr>
        </p:nvSpPr>
        <p:spPr/>
        <p:txBody>
          <a:bodyPr rtlCol="0">
            <a:normAutofit/>
          </a:bodyPr>
          <a:lstStyle/>
          <a:p>
            <a:r>
              <a:rPr lang="en-US" dirty="0">
                <a:solidFill>
                  <a:schemeClr val="tx1">
                    <a:lumMod val="75000"/>
                    <a:lumOff val="25000"/>
                  </a:schemeClr>
                </a:solidFill>
              </a:rPr>
              <a:t>Conference </a:t>
            </a:r>
          </a:p>
          <a:p>
            <a:pPr lvl="1"/>
            <a:r>
              <a:rPr lang="en-US" dirty="0">
                <a:solidFill>
                  <a:schemeClr val="tx1">
                    <a:lumMod val="75000"/>
                    <a:lumOff val="25000"/>
                  </a:schemeClr>
                </a:solidFill>
              </a:rPr>
              <a:t>Vendor Support</a:t>
            </a:r>
          </a:p>
          <a:p>
            <a:pPr lvl="1"/>
            <a:r>
              <a:rPr lang="en-US" dirty="0">
                <a:solidFill>
                  <a:schemeClr val="tx1">
                    <a:lumMod val="75000"/>
                    <a:lumOff val="25000"/>
                  </a:schemeClr>
                </a:solidFill>
              </a:rPr>
              <a:t>Register now</a:t>
            </a:r>
          </a:p>
          <a:p>
            <a:r>
              <a:rPr lang="en-US" dirty="0">
                <a:solidFill>
                  <a:schemeClr val="tx1">
                    <a:lumMod val="75000"/>
                    <a:lumOff val="25000"/>
                  </a:schemeClr>
                </a:solidFill>
              </a:rPr>
              <a:t>October Meeting-Yes</a:t>
            </a:r>
          </a:p>
          <a:p>
            <a:r>
              <a:rPr lang="en-US" dirty="0">
                <a:solidFill>
                  <a:schemeClr val="tx1">
                    <a:lumMod val="75000"/>
                    <a:lumOff val="25000"/>
                  </a:schemeClr>
                </a:solidFill>
              </a:rPr>
              <a:t>Bloodborne Pathogens- Jessica </a:t>
            </a:r>
            <a:r>
              <a:rPr lang="en-US" dirty="0" err="1">
                <a:solidFill>
                  <a:schemeClr val="tx1">
                    <a:lumMod val="75000"/>
                    <a:lumOff val="25000"/>
                  </a:schemeClr>
                </a:solidFill>
              </a:rPr>
              <a:t>Alicdan</a:t>
            </a:r>
            <a:endParaRPr lang="en-US" dirty="0">
              <a:solidFill>
                <a:schemeClr val="tx1">
                  <a:lumMod val="75000"/>
                  <a:lumOff val="25000"/>
                </a:schemeClr>
              </a:solidFill>
            </a:endParaRPr>
          </a:p>
          <a:p>
            <a:r>
              <a:rPr lang="en-US" dirty="0">
                <a:solidFill>
                  <a:schemeClr val="tx1">
                    <a:lumMod val="75000"/>
                    <a:lumOff val="25000"/>
                  </a:schemeClr>
                </a:solidFill>
              </a:rPr>
              <a:t>Sydney Hayward-</a:t>
            </a:r>
            <a:r>
              <a:rPr lang="en-US" dirty="0" err="1">
                <a:solidFill>
                  <a:schemeClr val="tx1">
                    <a:lumMod val="75000"/>
                    <a:lumOff val="25000"/>
                  </a:schemeClr>
                </a:solidFill>
              </a:rPr>
              <a:t>Phigenics</a:t>
            </a:r>
            <a:r>
              <a:rPr lang="en-US" dirty="0">
                <a:solidFill>
                  <a:schemeClr val="tx1">
                    <a:lumMod val="75000"/>
                    <a:lumOff val="25000"/>
                  </a:schemeClr>
                </a:solidFill>
              </a:rPr>
              <a:t>- Happy Birthday</a:t>
            </a:r>
          </a:p>
          <a:p>
            <a:r>
              <a:rPr lang="en-US" dirty="0">
                <a:solidFill>
                  <a:schemeClr val="tx1">
                    <a:lumMod val="75000"/>
                    <a:lumOff val="25000"/>
                  </a:schemeClr>
                </a:solidFill>
              </a:rPr>
              <a:t>Today’s Roundtable</a:t>
            </a:r>
          </a:p>
          <a:p>
            <a:r>
              <a:rPr lang="en-US" dirty="0">
                <a:solidFill>
                  <a:schemeClr val="tx1">
                    <a:lumMod val="75000"/>
                    <a:lumOff val="25000"/>
                  </a:schemeClr>
                </a:solidFill>
              </a:rPr>
              <a:t>Awards</a:t>
            </a:r>
          </a:p>
        </p:txBody>
      </p:sp>
    </p:spTree>
    <p:extLst>
      <p:ext uri="{BB962C8B-B14F-4D97-AF65-F5344CB8AC3E}">
        <p14:creationId xmlns:p14="http://schemas.microsoft.com/office/powerpoint/2010/main" val="3714446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69848" y="484632"/>
            <a:ext cx="10058400" cy="1609344"/>
          </a:xfrm>
        </p:spPr>
        <p:txBody>
          <a:bodyPr rtlCol="0">
            <a:normAutofit/>
          </a:bodyPr>
          <a:lstStyle/>
          <a:p>
            <a:pPr>
              <a:defRPr/>
            </a:pPr>
            <a:r>
              <a:rPr lang="en-US"/>
              <a:t>Membership Report </a:t>
            </a:r>
            <a:br>
              <a:rPr lang="en-US"/>
            </a:br>
            <a:r>
              <a:rPr lang="en-US" sz="3200"/>
              <a:t>Josie CandelariA</a:t>
            </a:r>
            <a:endParaRPr lang="en-US" sz="3200" dirty="0"/>
          </a:p>
        </p:txBody>
      </p:sp>
      <p:graphicFrame>
        <p:nvGraphicFramePr>
          <p:cNvPr id="64" name="Content Placeholder 1">
            <a:extLst>
              <a:ext uri="{FF2B5EF4-FFF2-40B4-BE49-F238E27FC236}">
                <a16:creationId xmlns:a16="http://schemas.microsoft.com/office/drawing/2014/main" id="{4F51C39F-8131-A256-9358-B3983C8A1827}"/>
              </a:ext>
            </a:extLst>
          </p:cNvPr>
          <p:cNvGraphicFramePr>
            <a:graphicFrameLocks noGrp="1"/>
          </p:cNvGraphicFramePr>
          <p:nvPr>
            <p:ph idx="1"/>
          </p:nvPr>
        </p:nvGraphicFramePr>
        <p:xfrm>
          <a:off x="1069848" y="2320412"/>
          <a:ext cx="10058400" cy="38517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68494849"/>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67.jpeg"/></Relationships>
</file>

<file path=ppt/theme/theme1.xml><?xml version="1.0" encoding="utf-8"?>
<a:theme xmlns:a="http://schemas.openxmlformats.org/drawingml/2006/main" name="BD-PPT-Template">
  <a:themeElements>
    <a:clrScheme name="Custom 6">
      <a:dk1>
        <a:srgbClr val="404041"/>
      </a:dk1>
      <a:lt1>
        <a:srgbClr val="FFFFFF"/>
      </a:lt1>
      <a:dk2>
        <a:srgbClr val="5F6062"/>
      </a:dk2>
      <a:lt2>
        <a:srgbClr val="E6E7E9"/>
      </a:lt2>
      <a:accent1>
        <a:srgbClr val="F27707"/>
      </a:accent1>
      <a:accent2>
        <a:srgbClr val="004593"/>
      </a:accent2>
      <a:accent3>
        <a:srgbClr val="E7E5E1"/>
      </a:accent3>
      <a:accent4>
        <a:srgbClr val="BFB8B3"/>
      </a:accent4>
      <a:accent5>
        <a:srgbClr val="72635D"/>
      </a:accent5>
      <a:accent6>
        <a:srgbClr val="004593"/>
      </a:accent6>
      <a:hlink>
        <a:srgbClr val="F27707"/>
      </a:hlink>
      <a:folHlink>
        <a:srgbClr val="F68A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D610B"/>
        </a:solidFill>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6 BD-PPT-16x9-External-OrangeAngles-HighPosition" id="{AD3F9425-59D0-C44A-94A9-75745A6DB567}" vid="{B8AF6F03-4C3B-F140-8789-4FB859AC0B90}"/>
    </a:ext>
  </a:extLst>
</a:theme>
</file>

<file path=ppt/theme/theme2.xml><?xml version="1.0" encoding="utf-8"?>
<a:theme xmlns:a="http://schemas.openxmlformats.org/drawingml/2006/main" name="BD">
  <a:themeElements>
    <a:clrScheme name="Custom 2">
      <a:dk1>
        <a:srgbClr val="5E5E5E"/>
      </a:dk1>
      <a:lt1>
        <a:srgbClr val="FFFFFF"/>
      </a:lt1>
      <a:dk2>
        <a:srgbClr val="050A3D"/>
      </a:dk2>
      <a:lt2>
        <a:srgbClr val="F9F4F1"/>
      </a:lt2>
      <a:accent1>
        <a:srgbClr val="060A3C"/>
      </a:accent1>
      <a:accent2>
        <a:srgbClr val="044ED7"/>
      </a:accent2>
      <a:accent3>
        <a:srgbClr val="1D74FF"/>
      </a:accent3>
      <a:accent4>
        <a:srgbClr val="9199D8"/>
      </a:accent4>
      <a:accent5>
        <a:srgbClr val="FF6E00"/>
      </a:accent5>
      <a:accent6>
        <a:srgbClr val="DBD8D7"/>
      </a:accent6>
      <a:hlink>
        <a:srgbClr val="044DD6"/>
      </a:hlink>
      <a:folHlink>
        <a:srgbClr val="044DD6"/>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w="12700" cap="flat">
          <a:noFill/>
          <a:miter lim="400000"/>
        </a:ln>
        <a:effectLst/>
        <a:sp3d/>
      </a:spPr>
      <a:bodyPr rot="0" spcFirstLastPara="1" vertOverflow="overflow" horzOverflow="overflow" vert="horz" wrap="square" lIns="50800" tIns="50800" rIns="50800" bIns="50800" numCol="1" spcCol="38100" rtlCol="0" anchor="ctr">
        <a:noAutofit/>
      </a:bodyPr>
      <a:lstStyle>
        <a:defPPr marL="0" marR="0" indent="0" algn="ctr" defTabSz="825500" rtl="0" fontAlgn="auto" latinLnBrk="0" hangingPunct="0">
          <a:spcBef>
            <a:spcPts val="0"/>
          </a:spcBef>
          <a:spcAft>
            <a:spcPts val="0"/>
          </a:spcAft>
          <a:buClrTx/>
          <a:buSzTx/>
          <a:buFontTx/>
          <a:buNone/>
          <a:tabLst/>
          <a:defRPr kumimoji="0" sz="3600" u="none" strike="noStrike" cap="none" normalizeH="0" baseline="0" dirty="0" smtClean="0">
            <a:ln>
              <a:noFill/>
            </a:ln>
            <a:solidFill>
              <a:srgbClr val="FFFFFF"/>
            </a:solidFill>
            <a:effectLst/>
            <a:uFillTx/>
            <a:latin typeface="FS Albert Pro Light" panose="02000503040000020004" pitchFamily="2" charset="0"/>
            <a:ea typeface="Helvetica Neue Medium"/>
            <a:cs typeface="Helvetica Neue Medium"/>
            <a:sym typeface="Helvetica Neue Medium"/>
          </a:defRPr>
        </a:def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ln w="12700">
          <a:miter lim="400000"/>
        </a:ln>
      </a:spPr>
      <a:bodyPr wrap="square" lIns="91440" tIns="45720" rIns="91440" bIns="45720" rtlCol="0">
        <a:spAutoFit/>
      </a:bodyPr>
      <a:lstStyle>
        <a:defPPr algn="l" defTabSz="825500" hangingPunct="1">
          <a:defRPr sz="3600" dirty="0" smtClean="0">
            <a:solidFill>
              <a:schemeClr val="tx2"/>
            </a:solidFill>
            <a:latin typeface="FS Albert Pro Light" panose="02000503040000020004" pitchFamily="2" charset="0"/>
            <a:ea typeface="+mj-ea"/>
            <a:cs typeface="+mj-cs"/>
            <a:sym typeface="FSAlbertPro-Light"/>
          </a:defRPr>
        </a:defPPr>
      </a:lstStyle>
    </a:txDef>
  </a:objectDefaults>
  <a:extraClrSchemeLst/>
  <a:extLst>
    <a:ext uri="{05A4C25C-085E-4340-85A3-A5531E510DB2}">
      <thm15:themeFamily xmlns:thm15="http://schemas.microsoft.com/office/thememl/2012/main" name="BD-PPT-External" id="{11DCF4F7-7DE7-0D44-A843-C256DE7092C8}" vid="{1C82D3B8-2194-2745-A0D0-1E1F9A8040D0}"/>
    </a:ext>
  </a:extLst>
</a:theme>
</file>

<file path=ppt/theme/theme3.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10572</TotalTime>
  <Words>784</Words>
  <Application>Microsoft Office PowerPoint</Application>
  <PresentationFormat>Widescreen</PresentationFormat>
  <Paragraphs>144</Paragraphs>
  <Slides>35</Slides>
  <Notes>13</Notes>
  <HiddenSlides>0</HiddenSlides>
  <MMClips>0</MMClips>
  <ScaleCrop>false</ScaleCrop>
  <HeadingPairs>
    <vt:vector size="8" baseType="variant">
      <vt:variant>
        <vt:lpstr>Fonts Used</vt:lpstr>
      </vt:variant>
      <vt:variant>
        <vt:i4>15</vt:i4>
      </vt:variant>
      <vt:variant>
        <vt:lpstr>Theme</vt:lpstr>
      </vt:variant>
      <vt:variant>
        <vt:i4>3</vt:i4>
      </vt:variant>
      <vt:variant>
        <vt:lpstr>Embedded OLE Servers</vt:lpstr>
      </vt:variant>
      <vt:variant>
        <vt:i4>1</vt:i4>
      </vt:variant>
      <vt:variant>
        <vt:lpstr>Slide Titles</vt:lpstr>
      </vt:variant>
      <vt:variant>
        <vt:i4>35</vt:i4>
      </vt:variant>
    </vt:vector>
  </HeadingPairs>
  <TitlesOfParts>
    <vt:vector size="54" baseType="lpstr">
      <vt:lpstr>Amasis MT Pro Black</vt:lpstr>
      <vt:lpstr>Aptos</vt:lpstr>
      <vt:lpstr>Arial</vt:lpstr>
      <vt:lpstr>Calibri</vt:lpstr>
      <vt:lpstr>Courier New</vt:lpstr>
      <vt:lpstr>docs-Roboto</vt:lpstr>
      <vt:lpstr>FS Albert Pro</vt:lpstr>
      <vt:lpstr>FS Albert Pro Light</vt:lpstr>
      <vt:lpstr>Helvetica Neue</vt:lpstr>
      <vt:lpstr>Lucida Grande</vt:lpstr>
      <vt:lpstr>Rockwell</vt:lpstr>
      <vt:lpstr>Rockwell Condensed</vt:lpstr>
      <vt:lpstr>Rockwell Extra Bold</vt:lpstr>
      <vt:lpstr>Verdana</vt:lpstr>
      <vt:lpstr>Wingdings</vt:lpstr>
      <vt:lpstr>BD-PPT-Template</vt:lpstr>
      <vt:lpstr>BD</vt:lpstr>
      <vt:lpstr>Wood Type</vt:lpstr>
      <vt:lpstr>Acrobat Document</vt:lpstr>
      <vt:lpstr>Welcome</vt:lpstr>
      <vt:lpstr>Online Participant Reminders</vt:lpstr>
      <vt:lpstr>Meeting Sponsored by:</vt:lpstr>
      <vt:lpstr>Introductions &amp; Recognitions</vt:lpstr>
      <vt:lpstr>PowerPoint Presentation</vt:lpstr>
      <vt:lpstr>Old Business</vt:lpstr>
      <vt:lpstr>PowerPoint Presentation</vt:lpstr>
      <vt:lpstr>New Business Frank Myers</vt:lpstr>
      <vt:lpstr>Membership Report  Josie CandelariA</vt:lpstr>
      <vt:lpstr>Treasurer Report Kristyn Schumacher, Kim Delahanty</vt:lpstr>
      <vt:lpstr>Treasurer Report Kristyn Schumacher, Kim Delahanty</vt:lpstr>
      <vt:lpstr>Treasurer Report Kristyn Schumacher, Kim Delahanty</vt:lpstr>
      <vt:lpstr>Nominating &amp; Awards Report Claudia Sanchez Goad &amp; Lisa Mattia</vt:lpstr>
      <vt:lpstr>PowerPoint Presentation</vt:lpstr>
      <vt:lpstr>PowerPoint Presentation</vt:lpstr>
      <vt:lpstr>Education Report kai Bryant</vt:lpstr>
      <vt:lpstr>Education Report kai Bryant</vt:lpstr>
      <vt:lpstr>Education Report kai Bryant</vt:lpstr>
      <vt:lpstr>Legislative Rep Report Cheryl Karn</vt:lpstr>
      <vt:lpstr>CA APIC Coordinating Council Jessica Alicdan</vt:lpstr>
      <vt:lpstr>PowerPoint Presentation</vt:lpstr>
      <vt:lpstr>Board of Directors Open Positions</vt:lpstr>
      <vt:lpstr>PowerPoint Presentation</vt:lpstr>
      <vt:lpstr>Pilot Mentorship Program</vt:lpstr>
      <vt:lpstr>Red biohazard waste process letter</vt:lpstr>
      <vt:lpstr>Social Report Latrice Jackson-Washington, Christian Andaya</vt:lpstr>
      <vt:lpstr>HAI Liaison &amp; Advisory Report Maggie Turner, Deweese Quigley</vt:lpstr>
      <vt:lpstr>Infectious Disease Association of CA </vt:lpstr>
      <vt:lpstr>G.E.R.M. Commission Frank Myers</vt:lpstr>
      <vt:lpstr>Long Term Care Lisa Kilgore</vt:lpstr>
      <vt:lpstr>Ambulatory care Janessa Esteban</vt:lpstr>
      <vt:lpstr>Pediatric care Rady Children's</vt:lpstr>
      <vt:lpstr>County epidemiology Grace Kang &amp; Mara Rauhauser</vt:lpstr>
      <vt:lpstr>Announcements/roundtable</vt:lpstr>
      <vt:lpstr>Train wreck of the month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San Diego and Imperial County APIC Chapter 45th Anniversary!</dc:title>
  <dc:creator>sdic apic</dc:creator>
  <cp:lastModifiedBy>Kyle Damicog Mataya</cp:lastModifiedBy>
  <cp:revision>427</cp:revision>
  <dcterms:created xsi:type="dcterms:W3CDTF">2019-10-09T18:16:16Z</dcterms:created>
  <dcterms:modified xsi:type="dcterms:W3CDTF">2025-08-15T16:55:54Z</dcterms:modified>
</cp:coreProperties>
</file>