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2.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3.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345" r:id="rId1"/>
    <p:sldMasterId id="2147484380" r:id="rId2"/>
    <p:sldMasterId id="2147484496" r:id="rId3"/>
    <p:sldMasterId id="2147484508" r:id="rId4"/>
  </p:sldMasterIdLst>
  <p:notesMasterIdLst>
    <p:notesMasterId r:id="rId84"/>
  </p:notesMasterIdLst>
  <p:sldIdLst>
    <p:sldId id="256" r:id="rId5"/>
    <p:sldId id="742" r:id="rId6"/>
    <p:sldId id="568" r:id="rId7"/>
    <p:sldId id="697" r:id="rId8"/>
    <p:sldId id="698" r:id="rId9"/>
    <p:sldId id="614" r:id="rId10"/>
    <p:sldId id="795" r:id="rId11"/>
    <p:sldId id="853" r:id="rId12"/>
    <p:sldId id="617" r:id="rId13"/>
    <p:sldId id="615" r:id="rId14"/>
    <p:sldId id="702" r:id="rId15"/>
    <p:sldId id="852" r:id="rId16"/>
    <p:sldId id="799" r:id="rId17"/>
    <p:sldId id="775" r:id="rId18"/>
    <p:sldId id="788" r:id="rId19"/>
    <p:sldId id="786" r:id="rId20"/>
    <p:sldId id="798" r:id="rId21"/>
    <p:sldId id="649" r:id="rId22"/>
    <p:sldId id="581" r:id="rId23"/>
    <p:sldId id="650" r:id="rId24"/>
    <p:sldId id="584" r:id="rId25"/>
    <p:sldId id="585" r:id="rId26"/>
    <p:sldId id="872" r:id="rId27"/>
    <p:sldId id="704" r:id="rId28"/>
    <p:sldId id="862" r:id="rId29"/>
    <p:sldId id="863" r:id="rId30"/>
    <p:sldId id="837" r:id="rId31"/>
    <p:sldId id="870" r:id="rId32"/>
    <p:sldId id="802" r:id="rId33"/>
    <p:sldId id="873" r:id="rId34"/>
    <p:sldId id="871" r:id="rId35"/>
    <p:sldId id="586" r:id="rId36"/>
    <p:sldId id="850" r:id="rId37"/>
    <p:sldId id="874" r:id="rId38"/>
    <p:sldId id="838" r:id="rId39"/>
    <p:sldId id="851" r:id="rId40"/>
    <p:sldId id="298" r:id="rId41"/>
    <p:sldId id="299" r:id="rId42"/>
    <p:sldId id="257" r:id="rId43"/>
    <p:sldId id="258" r:id="rId44"/>
    <p:sldId id="259" r:id="rId45"/>
    <p:sldId id="260" r:id="rId46"/>
    <p:sldId id="261" r:id="rId47"/>
    <p:sldId id="262" r:id="rId48"/>
    <p:sldId id="285" r:id="rId49"/>
    <p:sldId id="263" r:id="rId50"/>
    <p:sldId id="264" r:id="rId51"/>
    <p:sldId id="286" r:id="rId52"/>
    <p:sldId id="300" r:id="rId53"/>
    <p:sldId id="265" r:id="rId54"/>
    <p:sldId id="266" r:id="rId55"/>
    <p:sldId id="268" r:id="rId56"/>
    <p:sldId id="269" r:id="rId57"/>
    <p:sldId id="270" r:id="rId58"/>
    <p:sldId id="271" r:id="rId59"/>
    <p:sldId id="267" r:id="rId60"/>
    <p:sldId id="272" r:id="rId61"/>
    <p:sldId id="273" r:id="rId62"/>
    <p:sldId id="274" r:id="rId63"/>
    <p:sldId id="275" r:id="rId64"/>
    <p:sldId id="276" r:id="rId65"/>
    <p:sldId id="277" r:id="rId66"/>
    <p:sldId id="278" r:id="rId67"/>
    <p:sldId id="279" r:id="rId68"/>
    <p:sldId id="283" r:id="rId69"/>
    <p:sldId id="280" r:id="rId70"/>
    <p:sldId id="281" r:id="rId71"/>
    <p:sldId id="282" r:id="rId72"/>
    <p:sldId id="284" r:id="rId73"/>
    <p:sldId id="287" r:id="rId74"/>
    <p:sldId id="288" r:id="rId75"/>
    <p:sldId id="289" r:id="rId76"/>
    <p:sldId id="290" r:id="rId77"/>
    <p:sldId id="292" r:id="rId78"/>
    <p:sldId id="293" r:id="rId79"/>
    <p:sldId id="294" r:id="rId80"/>
    <p:sldId id="295" r:id="rId81"/>
    <p:sldId id="296" r:id="rId82"/>
    <p:sldId id="297" r:id="rId8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E3228"/>
    <a:srgbClr val="614542"/>
    <a:srgbClr val="4E1610"/>
    <a:srgbClr val="CC0099"/>
    <a:srgbClr val="0091C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427" autoAdjust="0"/>
    <p:restoredTop sz="96238" autoAdjust="0"/>
  </p:normalViewPr>
  <p:slideViewPr>
    <p:cSldViewPr>
      <p:cViewPr varScale="1">
        <p:scale>
          <a:sx n="59" d="100"/>
          <a:sy n="59" d="100"/>
        </p:scale>
        <p:origin x="90" y="1356"/>
      </p:cViewPr>
      <p:guideLst>
        <p:guide orient="horz" pos="2160"/>
        <p:guide pos="3840"/>
      </p:guideLst>
    </p:cSldViewPr>
  </p:slideViewPr>
  <p:notesTextViewPr>
    <p:cViewPr>
      <p:scale>
        <a:sx n="3" d="2"/>
        <a:sy n="3" d="2"/>
      </p:scale>
      <p:origin x="0" y="0"/>
    </p:cViewPr>
  </p:notesTextViewPr>
  <p:sorterViewPr>
    <p:cViewPr>
      <p:scale>
        <a:sx n="80" d="100"/>
        <a:sy n="80" d="100"/>
      </p:scale>
      <p:origin x="0" y="77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notesMaster" Target="notesMasters/notesMaster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theme" Target="theme/theme1.xml"/><Relationship Id="rId61" Type="http://schemas.openxmlformats.org/officeDocument/2006/relationships/slide" Target="slides/slide57.xml"/><Relationship Id="rId82" Type="http://schemas.openxmlformats.org/officeDocument/2006/relationships/slide" Target="slides/slide7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BDE5C59A-8D5D-4D47-86BE-B57BCBD22FC3}" type="datetimeFigureOut">
              <a:rPr lang="en-US"/>
              <a:pPr>
                <a:defRPr/>
              </a:pPr>
              <a:t>11/12/2025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BFE9759F-F645-47B8-8DC1-038FFB61C104}"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B5E4AF-373C-429A-8AD0-F68B6D291494}" type="slidenum">
              <a:rPr lang="en-US" smtClean="0"/>
              <a:t>6</a:t>
            </a:fld>
            <a:endParaRPr lang="en-US" dirty="0"/>
          </a:p>
        </p:txBody>
      </p:sp>
    </p:spTree>
    <p:extLst>
      <p:ext uri="{BB962C8B-B14F-4D97-AF65-F5344CB8AC3E}">
        <p14:creationId xmlns:p14="http://schemas.microsoft.com/office/powerpoint/2010/main" val="42729216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603C52C-5E29-41AF-BAA3-8217E886DA0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421897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Next Steps:</a:t>
            </a:r>
          </a:p>
          <a:p>
            <a:pPr marL="342900" indent="-342900">
              <a:buAutoNum type="arabicParenR"/>
            </a:pPr>
            <a:r>
              <a:rPr lang="en-US" sz="1200" dirty="0"/>
              <a:t>Send to CACC BOD for review and approval via email (voting poll)</a:t>
            </a:r>
          </a:p>
          <a:p>
            <a:pPr marL="342900" indent="-342900">
              <a:buAutoNum type="arabicParenR"/>
            </a:pPr>
            <a:endParaRPr lang="en-US" sz="1200" dirty="0"/>
          </a:p>
          <a:p>
            <a:pPr marL="342900" indent="-342900">
              <a:buAutoNum type="arabicParenR"/>
            </a:pPr>
            <a:r>
              <a:rPr lang="en-US" sz="1200" dirty="0"/>
              <a:t>Schedule a meeting with Lisa Tomlinson and Nancy Hailpern. Send letter and  problematic IFUs are being reviewed by the Public Policy Committee</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603C52C-5E29-41AF-BAA3-8217E886DA0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049066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Next Steps:</a:t>
            </a:r>
          </a:p>
          <a:p>
            <a:pPr marL="342900" indent="-342900">
              <a:buAutoNum type="arabicParenR"/>
            </a:pPr>
            <a:r>
              <a:rPr lang="en-US" sz="1200" dirty="0"/>
              <a:t>Send to CACC BOD for review and approval via email (voting poll)</a:t>
            </a:r>
          </a:p>
          <a:p>
            <a:pPr marL="342900" indent="-342900">
              <a:buAutoNum type="arabicParenR"/>
            </a:pPr>
            <a:endParaRPr lang="en-US" sz="1200" dirty="0"/>
          </a:p>
          <a:p>
            <a:pPr marL="342900" indent="-342900">
              <a:buAutoNum type="arabicParenR"/>
            </a:pPr>
            <a:r>
              <a:rPr lang="en-US" sz="1200" dirty="0"/>
              <a:t>Schedule a meeting with Lisa Tomlinson and Nancy Hailpern. Send letter and  problematic IFUs are being reviewed by the Public Policy Committee</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603C52C-5E29-41AF-BAA3-8217E886DA0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078462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E9759F-F645-47B8-8DC1-038FFB61C1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118607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5A4005-27AF-889E-608A-C6002499FC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63B752-EE1D-634A-3CDA-14CFE5E8741D}"/>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6AEC6BBF-26B8-958A-4D33-D9D222715AC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85D2441-1EC9-71A1-0763-32407C071AD5}"/>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E9759F-F645-47B8-8DC1-038FFB61C1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542670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E9759F-F645-47B8-8DC1-038FFB61C1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121333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FM</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6941B4F-688E-4707-8564-9ABB5385F6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30271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FM</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6941B4F-688E-4707-8564-9ABB5385F6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49909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FM</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6941B4F-688E-4707-8564-9ABB5385F6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02630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FM</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6941B4F-688E-4707-8564-9ABB5385F6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02506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FE9759F-F645-47B8-8DC1-038FFB61C104}" type="slidenum">
              <a:rPr lang="en-US" smtClean="0"/>
              <a:pPr>
                <a:defRPr/>
              </a:pPr>
              <a:t>7</a:t>
            </a:fld>
            <a:endParaRPr lang="en-US"/>
          </a:p>
        </p:txBody>
      </p:sp>
    </p:spTree>
    <p:extLst>
      <p:ext uri="{BB962C8B-B14F-4D97-AF65-F5344CB8AC3E}">
        <p14:creationId xmlns:p14="http://schemas.microsoft.com/office/powerpoint/2010/main" val="5317629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0715699-5365-46BB-8ED9-EDC3815BFB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98628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Discussing the comparative results of different techniques for cleansing</a:t>
            </a:r>
          </a:p>
          <a:p>
            <a:endParaRPr lang="en-US" b="1" dirty="0"/>
          </a:p>
          <a:p>
            <a:r>
              <a:rPr lang="en-US" b="1" dirty="0"/>
              <a:t>Effectiveness of Hand Hygiene for Removal of </a:t>
            </a:r>
            <a:r>
              <a:rPr lang="en-US" b="1" i="1" dirty="0"/>
              <a:t>Clostridium difcile </a:t>
            </a:r>
            <a:r>
              <a:rPr lang="en-US" b="1" dirty="0"/>
              <a:t>Spores from Hands</a:t>
            </a:r>
          </a:p>
          <a:p>
            <a:r>
              <a:rPr lang="en-US" dirty="0"/>
              <a:t>Sarah L. Edmonds, Carrie </a:t>
            </a:r>
            <a:r>
              <a:rPr lang="en-US" dirty="0" err="1"/>
              <a:t>Zapka</a:t>
            </a:r>
            <a:r>
              <a:rPr lang="en-US" dirty="0"/>
              <a:t>, Douglas Kasper, Robert Gerber, Robert McCormack, David </a:t>
            </a:r>
            <a:r>
              <a:rPr lang="en-US" dirty="0" err="1"/>
              <a:t>Macinga</a:t>
            </a:r>
            <a:r>
              <a:rPr lang="en-US" dirty="0"/>
              <a:t>, Stuart Johnson,</a:t>
            </a:r>
          </a:p>
          <a:p>
            <a:r>
              <a:rPr lang="en-US" dirty="0"/>
              <a:t>Susan </a:t>
            </a:r>
            <a:r>
              <a:rPr lang="en-US" dirty="0" err="1"/>
              <a:t>Sambol</a:t>
            </a:r>
            <a:r>
              <a:rPr lang="en-US" dirty="0"/>
              <a:t>, Christopher </a:t>
            </a:r>
            <a:r>
              <a:rPr lang="en-US" dirty="0" err="1"/>
              <a:t>Fricker</a:t>
            </a:r>
            <a:r>
              <a:rPr lang="en-US" dirty="0"/>
              <a:t>, James </a:t>
            </a:r>
            <a:r>
              <a:rPr lang="en-US" dirty="0" err="1"/>
              <a:t>Arbogast</a:t>
            </a:r>
            <a:r>
              <a:rPr lang="en-US" dirty="0"/>
              <a:t> and Dale N. </a:t>
            </a:r>
            <a:r>
              <a:rPr lang="en-US" dirty="0" err="1"/>
              <a:t>Gerding</a:t>
            </a:r>
            <a:endParaRPr lang="en-US" dirty="0"/>
          </a:p>
          <a:p>
            <a:r>
              <a:rPr lang="en-US" dirty="0"/>
              <a:t>Infection Control &amp; Hospital Epidemiology / Volume 34 / Issue 03 / March 2013, pp 302 - 305</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0715699-5365-46BB-8ED9-EDC3815BFB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55938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666DA3-E15A-43B8-84FF-F23DAE0DB5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451904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FE9759F-F645-47B8-8DC1-038FFB61C104}" type="slidenum">
              <a:rPr lang="en-US" smtClean="0"/>
              <a:pPr>
                <a:defRPr/>
              </a:pPr>
              <a:t>16</a:t>
            </a:fld>
            <a:endParaRPr lang="en-US"/>
          </a:p>
        </p:txBody>
      </p:sp>
    </p:spTree>
    <p:extLst>
      <p:ext uri="{BB962C8B-B14F-4D97-AF65-F5344CB8AC3E}">
        <p14:creationId xmlns:p14="http://schemas.microsoft.com/office/powerpoint/2010/main" val="20558838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FE9759F-F645-47B8-8DC1-038FFB61C104}" type="slidenum">
              <a:rPr lang="en-US" smtClean="0"/>
              <a:pPr>
                <a:defRPr/>
              </a:pPr>
              <a:t>18</a:t>
            </a:fld>
            <a:endParaRPr lang="en-US"/>
          </a:p>
        </p:txBody>
      </p:sp>
    </p:spTree>
    <p:extLst>
      <p:ext uri="{BB962C8B-B14F-4D97-AF65-F5344CB8AC3E}">
        <p14:creationId xmlns:p14="http://schemas.microsoft.com/office/powerpoint/2010/main" val="12188153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FE9759F-F645-47B8-8DC1-038FFB61C104}" type="slidenum">
              <a:rPr lang="en-US" smtClean="0"/>
              <a:pPr>
                <a:defRPr/>
              </a:pPr>
              <a:t>19</a:t>
            </a:fld>
            <a:endParaRPr lang="en-US"/>
          </a:p>
        </p:txBody>
      </p:sp>
    </p:spTree>
    <p:extLst>
      <p:ext uri="{BB962C8B-B14F-4D97-AF65-F5344CB8AC3E}">
        <p14:creationId xmlns:p14="http://schemas.microsoft.com/office/powerpoint/2010/main" val="19660118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FE9759F-F645-47B8-8DC1-038FFB61C104}" type="slidenum">
              <a:rPr lang="en-US" smtClean="0"/>
              <a:pPr>
                <a:defRPr/>
              </a:pPr>
              <a:t>20</a:t>
            </a:fld>
            <a:endParaRPr lang="en-US"/>
          </a:p>
        </p:txBody>
      </p:sp>
    </p:spTree>
    <p:extLst>
      <p:ext uri="{BB962C8B-B14F-4D97-AF65-F5344CB8AC3E}">
        <p14:creationId xmlns:p14="http://schemas.microsoft.com/office/powerpoint/2010/main" val="4954216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FE9759F-F645-47B8-8DC1-038FFB61C104}" type="slidenum">
              <a:rPr lang="en-US" smtClean="0"/>
              <a:pPr>
                <a:defRPr/>
              </a:pPr>
              <a:t>21</a:t>
            </a:fld>
            <a:endParaRPr lang="en-US"/>
          </a:p>
        </p:txBody>
      </p:sp>
    </p:spTree>
    <p:extLst>
      <p:ext uri="{BB962C8B-B14F-4D97-AF65-F5344CB8AC3E}">
        <p14:creationId xmlns:p14="http://schemas.microsoft.com/office/powerpoint/2010/main" val="24750839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FE9759F-F645-47B8-8DC1-038FFB61C104}" type="slidenum">
              <a:rPr lang="en-US" smtClean="0"/>
              <a:pPr>
                <a:defRPr/>
              </a:pPr>
              <a:t>22</a:t>
            </a:fld>
            <a:endParaRPr lang="en-US"/>
          </a:p>
        </p:txBody>
      </p:sp>
    </p:spTree>
    <p:extLst>
      <p:ext uri="{BB962C8B-B14F-4D97-AF65-F5344CB8AC3E}">
        <p14:creationId xmlns:p14="http://schemas.microsoft.com/office/powerpoint/2010/main" val="15724065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14.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 Id="rId5" Type="http://schemas.openxmlformats.org/officeDocument/2006/relationships/image" Target="../media/image16.svg"/><Relationship Id="rId4" Type="http://schemas.openxmlformats.org/officeDocument/2006/relationships/image" Target="../media/image15.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17.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21.svg"/><Relationship Id="rId2" Type="http://schemas.openxmlformats.org/officeDocument/2006/relationships/image" Target="../media/image18.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20.svg"/><Relationship Id="rId4" Type="http://schemas.openxmlformats.org/officeDocument/2006/relationships/image" Target="../media/image11.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21.sv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23.svg"/><Relationship Id="rId4" Type="http://schemas.openxmlformats.org/officeDocument/2006/relationships/image" Target="../media/image22.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5.svg"/><Relationship Id="rId7" Type="http://schemas.openxmlformats.org/officeDocument/2006/relationships/image" Target="../media/image29.svg"/><Relationship Id="rId2" Type="http://schemas.openxmlformats.org/officeDocument/2006/relationships/image" Target="../media/image24.png"/><Relationship Id="rId1" Type="http://schemas.openxmlformats.org/officeDocument/2006/relationships/slideMaster" Target="../slideMasters/slideMaster2.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21.svg"/><Relationship Id="rId2" Type="http://schemas.openxmlformats.org/officeDocument/2006/relationships/image" Target="../media/image18.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20.svg"/><Relationship Id="rId4" Type="http://schemas.openxmlformats.org/officeDocument/2006/relationships/image" Target="../media/image11.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21.sv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23.svg"/><Relationship Id="rId4" Type="http://schemas.openxmlformats.org/officeDocument/2006/relationships/image" Target="../media/image22.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5.svg"/><Relationship Id="rId7" Type="http://schemas.openxmlformats.org/officeDocument/2006/relationships/image" Target="../media/image29.svg"/><Relationship Id="rId2" Type="http://schemas.openxmlformats.org/officeDocument/2006/relationships/image" Target="../media/image24.png"/><Relationship Id="rId1" Type="http://schemas.openxmlformats.org/officeDocument/2006/relationships/slideMaster" Target="../slideMasters/slideMaster2.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8.png"/><Relationship Id="rId7" Type="http://schemas.openxmlformats.org/officeDocument/2006/relationships/image" Target="../media/image13.png"/><Relationship Id="rId2" Type="http://schemas.openxmlformats.org/officeDocument/2006/relationships/image" Target="../media/image17.png"/><Relationship Id="rId1" Type="http://schemas.openxmlformats.org/officeDocument/2006/relationships/slideMaster" Target="../slideMasters/slideMaster2.xml"/><Relationship Id="rId6" Type="http://schemas.openxmlformats.org/officeDocument/2006/relationships/image" Target="../media/image20.svg"/><Relationship Id="rId5" Type="http://schemas.openxmlformats.org/officeDocument/2006/relationships/image" Target="../media/image11.png"/><Relationship Id="rId4" Type="http://schemas.openxmlformats.org/officeDocument/2006/relationships/image" Target="../media/image19.svg"/></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0.svg"/><Relationship Id="rId7" Type="http://schemas.openxmlformats.org/officeDocument/2006/relationships/image" Target="../media/image21.sv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23.svg"/><Relationship Id="rId4" Type="http://schemas.openxmlformats.org/officeDocument/2006/relationships/image" Target="../media/image22.png"/></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17.png"/><Relationship Id="rId1" Type="http://schemas.openxmlformats.org/officeDocument/2006/relationships/slideMaster" Target="../slideMasters/slideMaster2.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21.svg"/><Relationship Id="rId2" Type="http://schemas.openxmlformats.org/officeDocument/2006/relationships/image" Target="../media/image18.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20.svg"/><Relationship Id="rId4" Type="http://schemas.openxmlformats.org/officeDocument/2006/relationships/image" Target="../media/image11.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21.svg"/><Relationship Id="rId2" Type="http://schemas.openxmlformats.org/officeDocument/2006/relationships/image" Target="../media/image18.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20.svg"/><Relationship Id="rId4" Type="http://schemas.openxmlformats.org/officeDocument/2006/relationships/image" Target="../media/image11.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21.svg"/><Relationship Id="rId2" Type="http://schemas.openxmlformats.org/officeDocument/2006/relationships/image" Target="../media/image18.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20.svg"/><Relationship Id="rId4" Type="http://schemas.openxmlformats.org/officeDocument/2006/relationships/image" Target="../media/image11.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21.svg"/><Relationship Id="rId2" Type="http://schemas.openxmlformats.org/officeDocument/2006/relationships/image" Target="../media/image18.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20.svg"/><Relationship Id="rId4" Type="http://schemas.openxmlformats.org/officeDocument/2006/relationships/image" Target="../media/image11.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21.svg"/><Relationship Id="rId2" Type="http://schemas.openxmlformats.org/officeDocument/2006/relationships/image" Target="../media/image18.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20.svg"/><Relationship Id="rId4" Type="http://schemas.openxmlformats.org/officeDocument/2006/relationships/image" Target="../media/image11.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21.svg"/><Relationship Id="rId2" Type="http://schemas.openxmlformats.org/officeDocument/2006/relationships/image" Target="../media/image18.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20.svg"/><Relationship Id="rId4" Type="http://schemas.openxmlformats.org/officeDocument/2006/relationships/image" Target="../media/image11.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21.sv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23.svg"/><Relationship Id="rId4" Type="http://schemas.openxmlformats.org/officeDocument/2006/relationships/image" Target="../media/image22.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5.svg"/><Relationship Id="rId7" Type="http://schemas.openxmlformats.org/officeDocument/2006/relationships/image" Target="../media/image29.svg"/><Relationship Id="rId2" Type="http://schemas.openxmlformats.org/officeDocument/2006/relationships/image" Target="../media/image24.png"/><Relationship Id="rId1" Type="http://schemas.openxmlformats.org/officeDocument/2006/relationships/slideMaster" Target="../slideMasters/slideMaster2.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21.svg"/><Relationship Id="rId2" Type="http://schemas.openxmlformats.org/officeDocument/2006/relationships/image" Target="../media/image18.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20.svg"/><Relationship Id="rId4" Type="http://schemas.openxmlformats.org/officeDocument/2006/relationships/image" Target="../media/image11.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21.sv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23.svg"/><Relationship Id="rId4" Type="http://schemas.openxmlformats.org/officeDocument/2006/relationships/image" Target="../media/image22.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21.svg"/><Relationship Id="rId2" Type="http://schemas.openxmlformats.org/officeDocument/2006/relationships/image" Target="../media/image18.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20.svg"/><Relationship Id="rId4" Type="http://schemas.openxmlformats.org/officeDocument/2006/relationships/image" Target="../media/image11.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5.svg"/><Relationship Id="rId7" Type="http://schemas.openxmlformats.org/officeDocument/2006/relationships/image" Target="../media/image29.svg"/><Relationship Id="rId2" Type="http://schemas.openxmlformats.org/officeDocument/2006/relationships/image" Target="../media/image24.png"/><Relationship Id="rId1" Type="http://schemas.openxmlformats.org/officeDocument/2006/relationships/slideMaster" Target="../slideMasters/slideMaster2.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21.svg"/><Relationship Id="rId2" Type="http://schemas.openxmlformats.org/officeDocument/2006/relationships/image" Target="../media/image18.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20.svg"/><Relationship Id="rId4" Type="http://schemas.openxmlformats.org/officeDocument/2006/relationships/image" Target="../media/image11.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21.sv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23.svg"/><Relationship Id="rId4" Type="http://schemas.openxmlformats.org/officeDocument/2006/relationships/image" Target="../media/image22.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5.svg"/><Relationship Id="rId7" Type="http://schemas.openxmlformats.org/officeDocument/2006/relationships/image" Target="../media/image29.svg"/><Relationship Id="rId2" Type="http://schemas.openxmlformats.org/officeDocument/2006/relationships/image" Target="../media/image24.png"/><Relationship Id="rId1" Type="http://schemas.openxmlformats.org/officeDocument/2006/relationships/slideMaster" Target="../slideMasters/slideMaster2.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21.svg"/><Relationship Id="rId2" Type="http://schemas.openxmlformats.org/officeDocument/2006/relationships/image" Target="../media/image18.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20.svg"/><Relationship Id="rId4" Type="http://schemas.openxmlformats.org/officeDocument/2006/relationships/image" Target="../media/image11.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21.sv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23.svg"/><Relationship Id="rId4" Type="http://schemas.openxmlformats.org/officeDocument/2006/relationships/image" Target="../media/image2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5.svg"/><Relationship Id="rId7" Type="http://schemas.openxmlformats.org/officeDocument/2006/relationships/image" Target="../media/image29.svg"/><Relationship Id="rId2" Type="http://schemas.openxmlformats.org/officeDocument/2006/relationships/image" Target="../media/image24.png"/><Relationship Id="rId1" Type="http://schemas.openxmlformats.org/officeDocument/2006/relationships/slideMaster" Target="../slideMasters/slideMaster2.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21.svg"/><Relationship Id="rId2" Type="http://schemas.openxmlformats.org/officeDocument/2006/relationships/image" Target="../media/image18.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20.svg"/><Relationship Id="rId4" Type="http://schemas.openxmlformats.org/officeDocument/2006/relationships/image" Target="../media/image11.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21.sv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23.svg"/><Relationship Id="rId4" Type="http://schemas.openxmlformats.org/officeDocument/2006/relationships/image" Target="../media/image22.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5.svg"/><Relationship Id="rId7" Type="http://schemas.openxmlformats.org/officeDocument/2006/relationships/image" Target="../media/image29.svg"/><Relationship Id="rId2" Type="http://schemas.openxmlformats.org/officeDocument/2006/relationships/image" Target="../media/image24.png"/><Relationship Id="rId1" Type="http://schemas.openxmlformats.org/officeDocument/2006/relationships/slideMaster" Target="../slideMasters/slideMaster2.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21.svg"/><Relationship Id="rId2" Type="http://schemas.openxmlformats.org/officeDocument/2006/relationships/image" Target="../media/image18.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20.svg"/><Relationship Id="rId4" Type="http://schemas.openxmlformats.org/officeDocument/2006/relationships/image" Target="../media/image11.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21.sv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23.svg"/><Relationship Id="rId4" Type="http://schemas.openxmlformats.org/officeDocument/2006/relationships/image" Target="../media/image22.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5.svg"/><Relationship Id="rId7" Type="http://schemas.openxmlformats.org/officeDocument/2006/relationships/image" Target="../media/image29.svg"/><Relationship Id="rId2" Type="http://schemas.openxmlformats.org/officeDocument/2006/relationships/image" Target="../media/image24.png"/><Relationship Id="rId1" Type="http://schemas.openxmlformats.org/officeDocument/2006/relationships/slideMaster" Target="../slideMasters/slideMaster2.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21.svg"/><Relationship Id="rId2" Type="http://schemas.openxmlformats.org/officeDocument/2006/relationships/image" Target="../media/image18.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20.svg"/><Relationship Id="rId4" Type="http://schemas.openxmlformats.org/officeDocument/2006/relationships/image" Target="../media/image11.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21.sv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23.svg"/><Relationship Id="rId4" Type="http://schemas.openxmlformats.org/officeDocument/2006/relationships/image" Target="../media/image22.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5.svg"/><Relationship Id="rId7" Type="http://schemas.openxmlformats.org/officeDocument/2006/relationships/image" Target="../media/image29.svg"/><Relationship Id="rId2" Type="http://schemas.openxmlformats.org/officeDocument/2006/relationships/image" Target="../media/image24.png"/><Relationship Id="rId1" Type="http://schemas.openxmlformats.org/officeDocument/2006/relationships/slideMaster" Target="../slideMasters/slideMaster2.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21.svg"/><Relationship Id="rId2" Type="http://schemas.openxmlformats.org/officeDocument/2006/relationships/image" Target="../media/image18.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20.svg"/><Relationship Id="rId4" Type="http://schemas.openxmlformats.org/officeDocument/2006/relationships/image" Target="../media/image11.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21.sv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23.svg"/><Relationship Id="rId4" Type="http://schemas.openxmlformats.org/officeDocument/2006/relationships/image" Target="../media/image22.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5.svg"/><Relationship Id="rId7" Type="http://schemas.openxmlformats.org/officeDocument/2006/relationships/image" Target="../media/image29.svg"/><Relationship Id="rId2" Type="http://schemas.openxmlformats.org/officeDocument/2006/relationships/image" Target="../media/image24.png"/><Relationship Id="rId1" Type="http://schemas.openxmlformats.org/officeDocument/2006/relationships/slideMaster" Target="../slideMasters/slideMaster2.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21.svg"/><Relationship Id="rId2" Type="http://schemas.openxmlformats.org/officeDocument/2006/relationships/image" Target="../media/image18.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20.svg"/><Relationship Id="rId4" Type="http://schemas.openxmlformats.org/officeDocument/2006/relationships/image" Target="../media/image11.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21.sv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23.svg"/><Relationship Id="rId4" Type="http://schemas.openxmlformats.org/officeDocument/2006/relationships/image" Target="../media/image22.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5.svg"/><Relationship Id="rId7" Type="http://schemas.openxmlformats.org/officeDocument/2006/relationships/image" Target="../media/image29.svg"/><Relationship Id="rId2" Type="http://schemas.openxmlformats.org/officeDocument/2006/relationships/image" Target="../media/image24.png"/><Relationship Id="rId1" Type="http://schemas.openxmlformats.org/officeDocument/2006/relationships/slideMaster" Target="../slideMasters/slideMaster2.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21.svg"/><Relationship Id="rId2" Type="http://schemas.openxmlformats.org/officeDocument/2006/relationships/image" Target="../media/image18.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20.svg"/><Relationship Id="rId4" Type="http://schemas.openxmlformats.org/officeDocument/2006/relationships/image" Target="../media/image11.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21.sv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23.svg"/><Relationship Id="rId4" Type="http://schemas.openxmlformats.org/officeDocument/2006/relationships/image" Target="../media/image22.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5.svg"/><Relationship Id="rId7" Type="http://schemas.openxmlformats.org/officeDocument/2006/relationships/image" Target="../media/image29.svg"/><Relationship Id="rId2" Type="http://schemas.openxmlformats.org/officeDocument/2006/relationships/image" Target="../media/image24.png"/><Relationship Id="rId1" Type="http://schemas.openxmlformats.org/officeDocument/2006/relationships/slideMaster" Target="../slideMasters/slideMaster2.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21.svg"/><Relationship Id="rId2" Type="http://schemas.openxmlformats.org/officeDocument/2006/relationships/image" Target="../media/image18.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20.svg"/><Relationship Id="rId4" Type="http://schemas.openxmlformats.org/officeDocument/2006/relationships/image" Target="../media/image1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21.sv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23.svg"/><Relationship Id="rId4" Type="http://schemas.openxmlformats.org/officeDocument/2006/relationships/image" Target="../media/image22.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5.svg"/><Relationship Id="rId7" Type="http://schemas.openxmlformats.org/officeDocument/2006/relationships/image" Target="../media/image29.svg"/><Relationship Id="rId2" Type="http://schemas.openxmlformats.org/officeDocument/2006/relationships/image" Target="../media/image24.png"/><Relationship Id="rId1" Type="http://schemas.openxmlformats.org/officeDocument/2006/relationships/slideMaster" Target="../slideMasters/slideMaster2.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21.svg"/><Relationship Id="rId2" Type="http://schemas.openxmlformats.org/officeDocument/2006/relationships/image" Target="../media/image18.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20.svg"/><Relationship Id="rId4" Type="http://schemas.openxmlformats.org/officeDocument/2006/relationships/image" Target="../media/image11.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21.sv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23.svg"/><Relationship Id="rId4" Type="http://schemas.openxmlformats.org/officeDocument/2006/relationships/image" Target="../media/image22.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5.svg"/><Relationship Id="rId7" Type="http://schemas.openxmlformats.org/officeDocument/2006/relationships/image" Target="../media/image29.svg"/><Relationship Id="rId2" Type="http://schemas.openxmlformats.org/officeDocument/2006/relationships/image" Target="../media/image24.png"/><Relationship Id="rId1" Type="http://schemas.openxmlformats.org/officeDocument/2006/relationships/slideMaster" Target="../slideMasters/slideMaster2.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svg"/><Relationship Id="rId7" Type="http://schemas.openxmlformats.org/officeDocument/2006/relationships/image" Target="../media/image35.sv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22.png"/><Relationship Id="rId5" Type="http://schemas.openxmlformats.org/officeDocument/2006/relationships/image" Target="../media/image8.svg"/><Relationship Id="rId10" Type="http://schemas.openxmlformats.org/officeDocument/2006/relationships/hyperlink" Target="https://maxwell.bd.com/sites/law-group/SitePage/228447/trademarks-and-copyrights" TargetMode="External"/><Relationship Id="rId4" Type="http://schemas.openxmlformats.org/officeDocument/2006/relationships/image" Target="../media/image7.png"/><Relationship Id="rId9" Type="http://schemas.openxmlformats.org/officeDocument/2006/relationships/image" Target="../media/image14.sv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18.png"/><Relationship Id="rId1" Type="http://schemas.openxmlformats.org/officeDocument/2006/relationships/slideMaster" Target="../slideMasters/slideMaster2.xml"/><Relationship Id="rId6" Type="http://schemas.openxmlformats.org/officeDocument/2006/relationships/hyperlink" Target="https://maxwell.bd.com/sites/law-group/SitePage/228447/trademarks-and-copyrights" TargetMode="External"/><Relationship Id="rId5" Type="http://schemas.openxmlformats.org/officeDocument/2006/relationships/image" Target="../media/image16.svg"/><Relationship Id="rId4" Type="http://schemas.openxmlformats.org/officeDocument/2006/relationships/image" Target="../media/image15.png"/></Relationships>
</file>

<file path=ppt/slideLayouts/_rels/slideLayout82.xml.rels><?xml version="1.0" encoding="UTF-8" standalone="yes"?>
<Relationships xmlns="http://schemas.openxmlformats.org/package/2006/relationships"><Relationship Id="rId8" Type="http://schemas.openxmlformats.org/officeDocument/2006/relationships/hyperlink" Target="https://maxwell.bd.com/sites/law-group/SitePage/228447/trademarks-and-copyrights" TargetMode="External"/><Relationship Id="rId3" Type="http://schemas.openxmlformats.org/officeDocument/2006/relationships/image" Target="../media/image36.svg"/><Relationship Id="rId7" Type="http://schemas.openxmlformats.org/officeDocument/2006/relationships/image" Target="../media/image14.svg"/><Relationship Id="rId2" Type="http://schemas.openxmlformats.org/officeDocument/2006/relationships/image" Target="../media/image18.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38.svg"/><Relationship Id="rId4" Type="http://schemas.openxmlformats.org/officeDocument/2006/relationships/image" Target="../media/image37.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Master" Target="../slideMasters/slideMaster2.xml"/><Relationship Id="rId5" Type="http://schemas.openxmlformats.org/officeDocument/2006/relationships/image" Target="../media/image42.png"/><Relationship Id="rId4" Type="http://schemas.openxmlformats.org/officeDocument/2006/relationships/image" Target="../media/image41.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Master" Target="../slideMasters/slideMaster2.xml"/><Relationship Id="rId4" Type="http://schemas.openxmlformats.org/officeDocument/2006/relationships/image" Target="../media/image45.png"/></Relationships>
</file>

<file path=ppt/slideLayouts/_rels/slideLayout86.xml.rels><?xml version="1.0" encoding="UTF-8" standalone="yes"?>
<Relationships xmlns="http://schemas.openxmlformats.org/package/2006/relationships"><Relationship Id="rId8" Type="http://schemas.openxmlformats.org/officeDocument/2006/relationships/image" Target="../media/image51.svg"/><Relationship Id="rId13" Type="http://schemas.openxmlformats.org/officeDocument/2006/relationships/image" Target="../media/image56.png"/><Relationship Id="rId18" Type="http://schemas.openxmlformats.org/officeDocument/2006/relationships/image" Target="../media/image61.svg"/><Relationship Id="rId3" Type="http://schemas.openxmlformats.org/officeDocument/2006/relationships/image" Target="../media/image46.png"/><Relationship Id="rId21" Type="http://schemas.openxmlformats.org/officeDocument/2006/relationships/hyperlink" Target="https://bd.esko-saas.com/" TargetMode="External"/><Relationship Id="rId7" Type="http://schemas.openxmlformats.org/officeDocument/2006/relationships/image" Target="../media/image50.png"/><Relationship Id="rId12" Type="http://schemas.openxmlformats.org/officeDocument/2006/relationships/image" Target="../media/image55.svg"/><Relationship Id="rId17" Type="http://schemas.openxmlformats.org/officeDocument/2006/relationships/image" Target="../media/image60.png"/><Relationship Id="rId2" Type="http://schemas.openxmlformats.org/officeDocument/2006/relationships/hyperlink" Target="https://bd1.sharepoint.com/sites/DesignSystem/BrandBasics/SitePages/Color/Skin-tones.aspx" TargetMode="External"/><Relationship Id="rId16" Type="http://schemas.openxmlformats.org/officeDocument/2006/relationships/image" Target="../media/image59.svg"/><Relationship Id="rId20" Type="http://schemas.openxmlformats.org/officeDocument/2006/relationships/image" Target="../media/image63.svg"/><Relationship Id="rId1" Type="http://schemas.openxmlformats.org/officeDocument/2006/relationships/slideMaster" Target="../slideMasters/slideMaster2.xml"/><Relationship Id="rId6" Type="http://schemas.openxmlformats.org/officeDocument/2006/relationships/image" Target="../media/image49.svg"/><Relationship Id="rId11" Type="http://schemas.openxmlformats.org/officeDocument/2006/relationships/image" Target="../media/image54.png"/><Relationship Id="rId24" Type="http://schemas.openxmlformats.org/officeDocument/2006/relationships/image" Target="../media/image66.png"/><Relationship Id="rId5" Type="http://schemas.openxmlformats.org/officeDocument/2006/relationships/image" Target="../media/image48.png"/><Relationship Id="rId15" Type="http://schemas.openxmlformats.org/officeDocument/2006/relationships/image" Target="../media/image58.png"/><Relationship Id="rId23" Type="http://schemas.openxmlformats.org/officeDocument/2006/relationships/image" Target="../media/image65.png"/><Relationship Id="rId10" Type="http://schemas.openxmlformats.org/officeDocument/2006/relationships/image" Target="../media/image53.svg"/><Relationship Id="rId19" Type="http://schemas.openxmlformats.org/officeDocument/2006/relationships/image" Target="../media/image62.png"/><Relationship Id="rId4" Type="http://schemas.openxmlformats.org/officeDocument/2006/relationships/image" Target="../media/image47.svg"/><Relationship Id="rId9" Type="http://schemas.openxmlformats.org/officeDocument/2006/relationships/image" Target="../media/image52.png"/><Relationship Id="rId14" Type="http://schemas.openxmlformats.org/officeDocument/2006/relationships/image" Target="../media/image57.svg"/><Relationship Id="rId22" Type="http://schemas.openxmlformats.org/officeDocument/2006/relationships/image" Target="../media/image64.png"/></Relationships>
</file>

<file path=ppt/slideLayouts/_rels/slideLayout87.xml.rels><?xml version="1.0" encoding="UTF-8" standalone="yes"?>
<Relationships xmlns="http://schemas.openxmlformats.org/package/2006/relationships"><Relationship Id="rId2" Type="http://schemas.openxmlformats.org/officeDocument/2006/relationships/hyperlink" Target="https://bd1.sharepoint.com/sites/DesignSystem/BrandBasics/SitePages/Writing/BD-communications-strategy.aspx" TargetMode="External"/><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0.pn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69.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0.pn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69.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0.pn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68.png"/></Relationships>
</file>

<file path=ppt/slideLayouts/_rels/slideLayout9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0.pn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68.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1" name="Text Placeholder 10"/>
          <p:cNvSpPr>
            <a:spLocks noGrp="1"/>
          </p:cNvSpPr>
          <p:nvPr>
            <p:ph type="body" sz="quarter" idx="12"/>
          </p:nvPr>
        </p:nvSpPr>
        <p:spPr>
          <a:xfrm>
            <a:off x="609600" y="4257939"/>
            <a:ext cx="6299200" cy="1933575"/>
          </a:xfrm>
          <a:prstGeom prst="rect">
            <a:avLst/>
          </a:prstGeom>
        </p:spPr>
        <p:txBody>
          <a:bodyPr vert="horz"/>
          <a:lstStyle>
            <a:lvl1pPr marL="0" indent="0">
              <a:buFont typeface="+mj-lt"/>
              <a:buNone/>
              <a:defRPr sz="1867">
                <a:latin typeface="Verdana"/>
                <a:cs typeface="Verdana"/>
              </a:defRPr>
            </a:lvl1pPr>
            <a:lvl2pPr marL="0" indent="0">
              <a:buFont typeface="+mj-lt"/>
              <a:buNone/>
              <a:defRPr sz="1867">
                <a:latin typeface="Verdana"/>
                <a:cs typeface="Verdana"/>
              </a:defRPr>
            </a:lvl2pPr>
            <a:lvl3pPr marL="0" indent="0">
              <a:buFont typeface="+mj-lt"/>
              <a:buNone/>
              <a:defRPr sz="1867">
                <a:latin typeface="Verdana"/>
                <a:cs typeface="Verdana"/>
              </a:defRPr>
            </a:lvl3pPr>
            <a:lvl4pPr marL="0" indent="0">
              <a:buFont typeface="+mj-lt"/>
              <a:buNone/>
              <a:defRPr sz="1867">
                <a:latin typeface="Verdana"/>
                <a:cs typeface="Verdana"/>
              </a:defRPr>
            </a:lvl4pPr>
          </a:lstStyle>
          <a:p>
            <a:pPr lvl="0"/>
            <a:r>
              <a:rPr lang="en-US"/>
              <a:t>Click to edit Master text styles</a:t>
            </a:r>
          </a:p>
        </p:txBody>
      </p:sp>
      <p:sp>
        <p:nvSpPr>
          <p:cNvPr id="9" name="Slide Number Placeholder 1"/>
          <p:cNvSpPr>
            <a:spLocks noGrp="1"/>
          </p:cNvSpPr>
          <p:nvPr>
            <p:ph type="sldNum" sz="quarter" idx="13"/>
          </p:nvPr>
        </p:nvSpPr>
        <p:spPr>
          <a:xfrm>
            <a:off x="2" y="6731000"/>
            <a:ext cx="105833" cy="120651"/>
          </a:xfrm>
          <a:prstGeom prst="rect">
            <a:avLst/>
          </a:prstGeom>
        </p:spPr>
        <p:txBody>
          <a:bodyPr/>
          <a:lstStyle>
            <a:lvl1pPr fontAlgn="auto">
              <a:spcBef>
                <a:spcPts val="0"/>
              </a:spcBef>
              <a:spcAft>
                <a:spcPts val="0"/>
              </a:spcAft>
              <a:defRPr sz="267">
                <a:solidFill>
                  <a:schemeClr val="bg1"/>
                </a:solidFill>
                <a:latin typeface="Verdana"/>
                <a:ea typeface="+mn-ea"/>
                <a:cs typeface="Verdana"/>
              </a:defRPr>
            </a:lvl1pPr>
          </a:lstStyle>
          <a:p>
            <a:pPr>
              <a:defRPr/>
            </a:pPr>
            <a:fld id="{F7CCBC7B-11E5-694E-B39D-A35E99CBDE3C}" type="slidenum">
              <a:rPr lang="en-US" smtClean="0"/>
              <a:pPr>
                <a:defRPr/>
              </a:pPr>
              <a:t>‹#›</a:t>
            </a:fld>
            <a:endParaRPr lang="en-US"/>
          </a:p>
        </p:txBody>
      </p:sp>
      <p:pic>
        <p:nvPicPr>
          <p:cNvPr id="12" name="Picture 4" descr="bd_3_rgb_lbg_1_5.png"/>
          <p:cNvPicPr>
            <a:picLocks/>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9319686" y="5296600"/>
            <a:ext cx="2872316" cy="15646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 name="Title 1"/>
          <p:cNvSpPr>
            <a:spLocks noGrp="1"/>
          </p:cNvSpPr>
          <p:nvPr>
            <p:ph type="title" hasCustomPrompt="1"/>
          </p:nvPr>
        </p:nvSpPr>
        <p:spPr>
          <a:xfrm>
            <a:off x="609600" y="2587826"/>
            <a:ext cx="10972800" cy="1666649"/>
          </a:xfrm>
          <a:prstGeom prst="rect">
            <a:avLst/>
          </a:prstGeom>
        </p:spPr>
        <p:txBody>
          <a:bodyPr anchor="ctr"/>
          <a:lstStyle>
            <a:lvl1pPr algn="l">
              <a:defRPr sz="4267" baseline="0">
                <a:solidFill>
                  <a:schemeClr val="accent1"/>
                </a:solidFill>
                <a:latin typeface="Verdana"/>
                <a:cs typeface="Verdana"/>
              </a:defRPr>
            </a:lvl1pPr>
          </a:lstStyle>
          <a:p>
            <a:r>
              <a:rPr lang="en-US" dirty="0"/>
              <a:t>Title (Verdana 32pt)</a:t>
            </a:r>
          </a:p>
        </p:txBody>
      </p:sp>
      <p:sp>
        <p:nvSpPr>
          <p:cNvPr id="18" name="Subtitle 2">
            <a:extLst>
              <a:ext uri="{FF2B5EF4-FFF2-40B4-BE49-F238E27FC236}">
                <a16:creationId xmlns:a16="http://schemas.microsoft.com/office/drawing/2014/main" id="{97E123F6-4FDC-F342-BC49-FDBB2512C955}"/>
              </a:ext>
            </a:extLst>
          </p:cNvPr>
          <p:cNvSpPr txBox="1">
            <a:spLocks/>
          </p:cNvSpPr>
          <p:nvPr userDrawn="1"/>
        </p:nvSpPr>
        <p:spPr>
          <a:xfrm>
            <a:off x="602864" y="6191513"/>
            <a:ext cx="8534400" cy="234088"/>
          </a:xfrm>
          <a:prstGeom prst="rect">
            <a:avLst/>
          </a:prstGeom>
        </p:spPr>
        <p:txBody>
          <a:bodyPr anchor="b" anchorCtr="0"/>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indent="0" algn="l" defTabSz="609585" rtl="0" eaLnBrk="1" fontAlgn="auto" latinLnBrk="0" hangingPunct="1">
              <a:lnSpc>
                <a:spcPct val="100000"/>
              </a:lnSpc>
              <a:spcBef>
                <a:spcPct val="20000"/>
              </a:spcBef>
              <a:spcAft>
                <a:spcPts val="0"/>
              </a:spcAft>
              <a:buClrTx/>
              <a:buSzTx/>
              <a:buFont typeface="Arial"/>
              <a:buNone/>
              <a:tabLst/>
              <a:defRPr/>
            </a:pPr>
            <a:endParaRPr lang="en-US" sz="1067" i="0" dirty="0">
              <a:solidFill>
                <a:schemeClr val="tx1"/>
              </a:solidFill>
              <a:latin typeface="Verdana"/>
              <a:cs typeface="Verdana"/>
            </a:endParaRPr>
          </a:p>
        </p:txBody>
      </p:sp>
      <p:sp>
        <p:nvSpPr>
          <p:cNvPr id="13" name="Rectangle 12"/>
          <p:cNvSpPr/>
          <p:nvPr userDrawn="1"/>
        </p:nvSpPr>
        <p:spPr>
          <a:xfrm>
            <a:off x="0" y="0"/>
            <a:ext cx="12192000" cy="1629749"/>
          </a:xfrm>
          <a:prstGeom prst="rect">
            <a:avLst/>
          </a:prstGeom>
          <a:solidFill>
            <a:srgbClr val="FBB67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dirty="0"/>
          </a:p>
        </p:txBody>
      </p:sp>
      <p:grpSp>
        <p:nvGrpSpPr>
          <p:cNvPr id="14" name="Group 13"/>
          <p:cNvGrpSpPr/>
          <p:nvPr userDrawn="1"/>
        </p:nvGrpSpPr>
        <p:grpSpPr>
          <a:xfrm flipH="1">
            <a:off x="1" y="482600"/>
            <a:ext cx="12191999" cy="2158728"/>
            <a:chOff x="0" y="1620955"/>
            <a:chExt cx="9143999" cy="1699428"/>
          </a:xfrm>
        </p:grpSpPr>
        <p:sp>
          <p:nvSpPr>
            <p:cNvPr id="15" name="Isosceles Triangle 27"/>
            <p:cNvSpPr/>
            <p:nvPr userDrawn="1"/>
          </p:nvSpPr>
          <p:spPr>
            <a:xfrm rot="5400000" flipH="1">
              <a:off x="1240847" y="1028557"/>
              <a:ext cx="737756" cy="3219450"/>
            </a:xfrm>
            <a:prstGeom prst="triangle">
              <a:avLst/>
            </a:prstGeom>
            <a:solidFill>
              <a:srgbClr val="D154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p>
          </p:txBody>
        </p:sp>
        <p:sp>
          <p:nvSpPr>
            <p:cNvPr id="16" name="Isosceles Triangle 28"/>
            <p:cNvSpPr/>
            <p:nvPr userDrawn="1"/>
          </p:nvSpPr>
          <p:spPr>
            <a:xfrm rot="16200000" flipH="1">
              <a:off x="4590648" y="-1232969"/>
              <a:ext cx="1699428" cy="7407275"/>
            </a:xfrm>
            <a:prstGeom prst="triangle">
              <a:avLst/>
            </a:prstGeom>
            <a:solidFill>
              <a:srgbClr val="F2770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dirty="0"/>
            </a:p>
          </p:txBody>
        </p:sp>
      </p:grpSp>
    </p:spTree>
    <p:extLst>
      <p:ext uri="{BB962C8B-B14F-4D97-AF65-F5344CB8AC3E}">
        <p14:creationId xmlns:p14="http://schemas.microsoft.com/office/powerpoint/2010/main" val="28261138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Divider slide&#10;(orange)">
    <p:spTree>
      <p:nvGrpSpPr>
        <p:cNvPr id="1" name=""/>
        <p:cNvGrpSpPr/>
        <p:nvPr/>
      </p:nvGrpSpPr>
      <p:grpSpPr>
        <a:xfrm>
          <a:off x="0" y="0"/>
          <a:ext cx="0" cy="0"/>
          <a:chOff x="0" y="0"/>
          <a:chExt cx="0" cy="0"/>
        </a:xfrm>
      </p:grpSpPr>
      <p:sp>
        <p:nvSpPr>
          <p:cNvPr id="7" name="Content Placeholder 2"/>
          <p:cNvSpPr>
            <a:spLocks noGrp="1"/>
          </p:cNvSpPr>
          <p:nvPr>
            <p:ph idx="10"/>
          </p:nvPr>
        </p:nvSpPr>
        <p:spPr>
          <a:xfrm>
            <a:off x="609600" y="2823881"/>
            <a:ext cx="10972800" cy="2870635"/>
          </a:xfrm>
          <a:prstGeom prst="rect">
            <a:avLst/>
          </a:prstGeom>
        </p:spPr>
        <p:txBody>
          <a:bodyPr>
            <a:normAutofit/>
          </a:bodyPr>
          <a:lstStyle>
            <a:lvl1pPr marL="0" indent="0">
              <a:buFontTx/>
              <a:buNone/>
              <a:defRPr sz="2667" baseline="0">
                <a:solidFill>
                  <a:srgbClr val="FFFFFF"/>
                </a:solidFill>
                <a:latin typeface="Verdana"/>
                <a:cs typeface="Verdana"/>
              </a:defRPr>
            </a:lvl1pPr>
            <a:lvl2pPr marL="609585" indent="0">
              <a:buFontTx/>
              <a:buNone/>
              <a:defRPr sz="2667">
                <a:latin typeface="Verdana"/>
                <a:cs typeface="Verdana"/>
              </a:defRPr>
            </a:lvl2pPr>
            <a:lvl3pPr marL="1219170" indent="0">
              <a:buFontTx/>
              <a:buNone/>
              <a:defRPr sz="2400">
                <a:latin typeface="Verdana"/>
                <a:cs typeface="Verdana"/>
              </a:defRPr>
            </a:lvl3pPr>
            <a:lvl4pPr marL="1828754" indent="0">
              <a:buFontTx/>
              <a:buNone/>
              <a:defRPr sz="2133">
                <a:latin typeface="Verdana"/>
                <a:cs typeface="Verdana"/>
              </a:defRPr>
            </a:lvl4pPr>
            <a:lvl5pPr marL="2438339" indent="0">
              <a:buFontTx/>
              <a:buNone/>
              <a:defRPr sz="1867">
                <a:latin typeface="Verdana"/>
                <a:cs typeface="Verdana"/>
              </a:defRPr>
            </a:lvl5pPr>
          </a:lstStyle>
          <a:p>
            <a:pPr lvl="0"/>
            <a:r>
              <a:rPr lang="en-US"/>
              <a:t>Click to edit Master text styles</a:t>
            </a:r>
          </a:p>
        </p:txBody>
      </p:sp>
      <p:sp>
        <p:nvSpPr>
          <p:cNvPr id="8" name="Title 1"/>
          <p:cNvSpPr>
            <a:spLocks noGrp="1"/>
          </p:cNvSpPr>
          <p:nvPr>
            <p:ph type="title"/>
          </p:nvPr>
        </p:nvSpPr>
        <p:spPr>
          <a:xfrm>
            <a:off x="609600" y="836708"/>
            <a:ext cx="10972800" cy="1666649"/>
          </a:xfrm>
          <a:prstGeom prst="rect">
            <a:avLst/>
          </a:prstGeom>
        </p:spPr>
        <p:txBody>
          <a:bodyPr anchor="b">
            <a:normAutofit/>
          </a:bodyPr>
          <a:lstStyle>
            <a:lvl1pPr algn="l">
              <a:defRPr sz="4267" baseline="0">
                <a:solidFill>
                  <a:srgbClr val="FFFFFF"/>
                </a:solidFill>
                <a:latin typeface="Verdana"/>
                <a:cs typeface="Verdana"/>
              </a:defRPr>
            </a:lvl1pPr>
          </a:lstStyle>
          <a:p>
            <a:r>
              <a:rPr lang="en-US"/>
              <a:t>Click to edit Master title style</a:t>
            </a:r>
            <a:endParaRPr lang="en-US" dirty="0"/>
          </a:p>
        </p:txBody>
      </p:sp>
      <p:sp>
        <p:nvSpPr>
          <p:cNvPr id="6" name="Slide Number Placeholder 1"/>
          <p:cNvSpPr>
            <a:spLocks noGrp="1"/>
          </p:cNvSpPr>
          <p:nvPr>
            <p:ph type="sldNum" sz="quarter" idx="11"/>
          </p:nvPr>
        </p:nvSpPr>
        <p:spPr>
          <a:xfrm>
            <a:off x="0" y="6251576"/>
            <a:ext cx="694267" cy="600075"/>
          </a:xfrm>
          <a:prstGeom prst="rect">
            <a:avLst/>
          </a:prstGeom>
        </p:spPr>
        <p:txBody>
          <a:bodyPr vert="horz" lIns="91440" tIns="45720" rIns="91440" bIns="45720" rtlCol="0" anchor="ctr"/>
          <a:lstStyle>
            <a:lvl1pPr algn="ctr" fontAlgn="auto">
              <a:spcBef>
                <a:spcPts val="0"/>
              </a:spcBef>
              <a:spcAft>
                <a:spcPts val="0"/>
              </a:spcAft>
              <a:defRPr sz="133" baseline="30000" smtClean="0">
                <a:solidFill>
                  <a:schemeClr val="accent1"/>
                </a:solidFill>
                <a:latin typeface="Verdana"/>
                <a:ea typeface="+mn-ea"/>
                <a:cs typeface="Verdana"/>
              </a:defRPr>
            </a:lvl1pPr>
          </a:lstStyle>
          <a:p>
            <a:pPr>
              <a:defRPr/>
            </a:pPr>
            <a:fld id="{6A92B0DB-A255-7C41-8C93-F27DB3BDD39D}" type="slidenum">
              <a:rPr lang="en-US" smtClean="0"/>
              <a:pPr>
                <a:defRPr/>
              </a:pPr>
              <a:t>‹#›</a:t>
            </a:fld>
            <a:endParaRPr lang="en-US"/>
          </a:p>
        </p:txBody>
      </p:sp>
      <p:pic>
        <p:nvPicPr>
          <p:cNvPr id="11" name="Picture 10" descr="bd_1bw_rgb_dbg_1_0.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82612" y="5811316"/>
            <a:ext cx="1914144" cy="1048512"/>
          </a:xfrm>
          <a:prstGeom prst="rect">
            <a:avLst/>
          </a:prstGeom>
        </p:spPr>
      </p:pic>
      <p:sp>
        <p:nvSpPr>
          <p:cNvPr id="13" name="Subtitle 2">
            <a:extLst>
              <a:ext uri="{FF2B5EF4-FFF2-40B4-BE49-F238E27FC236}">
                <a16:creationId xmlns:a16="http://schemas.microsoft.com/office/drawing/2014/main" id="{97E123F6-4FDC-F342-BC49-FDBB2512C955}"/>
              </a:ext>
            </a:extLst>
          </p:cNvPr>
          <p:cNvSpPr txBox="1">
            <a:spLocks/>
          </p:cNvSpPr>
          <p:nvPr userDrawn="1"/>
        </p:nvSpPr>
        <p:spPr>
          <a:xfrm>
            <a:off x="602864" y="6367403"/>
            <a:ext cx="8534400" cy="234088"/>
          </a:xfrm>
          <a:prstGeom prst="rect">
            <a:avLst/>
          </a:prstGeom>
        </p:spPr>
        <p:txBody>
          <a:bodyPr anchor="b" anchorCtr="0"/>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indent="0" algn="l" defTabSz="609585" rtl="0" eaLnBrk="1" fontAlgn="auto" latinLnBrk="0" hangingPunct="1">
              <a:lnSpc>
                <a:spcPct val="100000"/>
              </a:lnSpc>
              <a:spcBef>
                <a:spcPct val="20000"/>
              </a:spcBef>
              <a:spcAft>
                <a:spcPts val="0"/>
              </a:spcAft>
              <a:buClrTx/>
              <a:buSzTx/>
              <a:buFont typeface="Arial"/>
              <a:buNone/>
              <a:tabLst/>
              <a:defRPr/>
            </a:pPr>
            <a:endParaRPr lang="en-US" sz="1067" i="0" dirty="0">
              <a:solidFill>
                <a:schemeClr val="bg1"/>
              </a:solidFill>
              <a:latin typeface="Verdana"/>
              <a:cs typeface="Verdana"/>
            </a:endParaRPr>
          </a:p>
        </p:txBody>
      </p:sp>
    </p:spTree>
    <p:extLst>
      <p:ext uri="{BB962C8B-B14F-4D97-AF65-F5344CB8AC3E}">
        <p14:creationId xmlns:p14="http://schemas.microsoft.com/office/powerpoint/2010/main" val="296448228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20149042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14052694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11/12/2025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extLst>
      <p:ext uri="{BB962C8B-B14F-4D97-AF65-F5344CB8AC3E}">
        <p14:creationId xmlns:p14="http://schemas.microsoft.com/office/powerpoint/2010/main" val="204242329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11/12/2025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30126524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11/12/2025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13154882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11/12/2025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83472741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11/12/2025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extLst>
      <p:ext uri="{BB962C8B-B14F-4D97-AF65-F5344CB8AC3E}">
        <p14:creationId xmlns:p14="http://schemas.microsoft.com/office/powerpoint/2010/main" val="269530853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11/12/2025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11633775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79147801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3181617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Divider slide&#10;(blue)">
    <p:spTree>
      <p:nvGrpSpPr>
        <p:cNvPr id="1" name=""/>
        <p:cNvGrpSpPr/>
        <p:nvPr/>
      </p:nvGrpSpPr>
      <p:grpSpPr>
        <a:xfrm>
          <a:off x="0" y="0"/>
          <a:ext cx="0" cy="0"/>
          <a:chOff x="0" y="0"/>
          <a:chExt cx="0" cy="0"/>
        </a:xfrm>
      </p:grpSpPr>
      <p:sp>
        <p:nvSpPr>
          <p:cNvPr id="7" name="Content Placeholder 2"/>
          <p:cNvSpPr>
            <a:spLocks noGrp="1"/>
          </p:cNvSpPr>
          <p:nvPr>
            <p:ph idx="10"/>
          </p:nvPr>
        </p:nvSpPr>
        <p:spPr>
          <a:xfrm>
            <a:off x="609600" y="2823881"/>
            <a:ext cx="10972800" cy="2870635"/>
          </a:xfrm>
          <a:prstGeom prst="rect">
            <a:avLst/>
          </a:prstGeom>
        </p:spPr>
        <p:txBody>
          <a:bodyPr>
            <a:normAutofit/>
          </a:bodyPr>
          <a:lstStyle>
            <a:lvl1pPr marL="0" indent="0">
              <a:buFontTx/>
              <a:buNone/>
              <a:defRPr sz="2667" baseline="0">
                <a:solidFill>
                  <a:srgbClr val="FFFFFF"/>
                </a:solidFill>
                <a:latin typeface="Verdana"/>
                <a:cs typeface="Verdana"/>
              </a:defRPr>
            </a:lvl1pPr>
            <a:lvl2pPr marL="609585" indent="0">
              <a:buFontTx/>
              <a:buNone/>
              <a:defRPr sz="2667">
                <a:latin typeface="Verdana"/>
                <a:cs typeface="Verdana"/>
              </a:defRPr>
            </a:lvl2pPr>
            <a:lvl3pPr marL="1219170" indent="0">
              <a:buFontTx/>
              <a:buNone/>
              <a:defRPr sz="2400">
                <a:latin typeface="Verdana"/>
                <a:cs typeface="Verdana"/>
              </a:defRPr>
            </a:lvl3pPr>
            <a:lvl4pPr marL="1828754" indent="0">
              <a:buFontTx/>
              <a:buNone/>
              <a:defRPr sz="2133">
                <a:latin typeface="Verdana"/>
                <a:cs typeface="Verdana"/>
              </a:defRPr>
            </a:lvl4pPr>
            <a:lvl5pPr marL="2438339" indent="0">
              <a:buFontTx/>
              <a:buNone/>
              <a:defRPr sz="1867">
                <a:latin typeface="Verdana"/>
                <a:cs typeface="Verdana"/>
              </a:defRPr>
            </a:lvl5pPr>
          </a:lstStyle>
          <a:p>
            <a:pPr lvl="0"/>
            <a:r>
              <a:rPr lang="en-US"/>
              <a:t>Click to edit Master text styles</a:t>
            </a:r>
          </a:p>
        </p:txBody>
      </p:sp>
      <p:sp>
        <p:nvSpPr>
          <p:cNvPr id="8" name="Title 1"/>
          <p:cNvSpPr>
            <a:spLocks noGrp="1"/>
          </p:cNvSpPr>
          <p:nvPr>
            <p:ph type="title"/>
          </p:nvPr>
        </p:nvSpPr>
        <p:spPr>
          <a:xfrm>
            <a:off x="609600" y="836708"/>
            <a:ext cx="10972800" cy="1666649"/>
          </a:xfrm>
          <a:prstGeom prst="rect">
            <a:avLst/>
          </a:prstGeom>
        </p:spPr>
        <p:txBody>
          <a:bodyPr anchor="b">
            <a:normAutofit/>
          </a:bodyPr>
          <a:lstStyle>
            <a:lvl1pPr algn="l">
              <a:defRPr sz="4267" baseline="0">
                <a:solidFill>
                  <a:srgbClr val="FFFFFF"/>
                </a:solidFill>
                <a:latin typeface="Verdana"/>
                <a:cs typeface="Verdana"/>
              </a:defRPr>
            </a:lvl1pPr>
          </a:lstStyle>
          <a:p>
            <a:r>
              <a:rPr lang="en-US"/>
              <a:t>Click to edit Master title style</a:t>
            </a:r>
            <a:endParaRPr lang="en-US" dirty="0"/>
          </a:p>
        </p:txBody>
      </p:sp>
      <p:sp>
        <p:nvSpPr>
          <p:cNvPr id="13" name="Slide Number Placeholder 1"/>
          <p:cNvSpPr>
            <a:spLocks noGrp="1"/>
          </p:cNvSpPr>
          <p:nvPr>
            <p:ph type="sldNum" sz="quarter" idx="4"/>
          </p:nvPr>
        </p:nvSpPr>
        <p:spPr>
          <a:xfrm>
            <a:off x="0" y="6151874"/>
            <a:ext cx="693853" cy="598860"/>
          </a:xfrm>
          <a:prstGeom prst="rect">
            <a:avLst/>
          </a:prstGeom>
        </p:spPr>
        <p:txBody>
          <a:bodyPr vert="horz" lIns="91440" tIns="45720" rIns="91440" bIns="45720" rtlCol="0" anchor="ctr"/>
          <a:lstStyle>
            <a:lvl1pPr algn="ctr">
              <a:defRPr sz="133" baseline="-25000">
                <a:solidFill>
                  <a:schemeClr val="bg1"/>
                </a:solidFill>
                <a:latin typeface="Verdana"/>
                <a:cs typeface="Verdana"/>
              </a:defRPr>
            </a:lvl1pPr>
          </a:lstStyle>
          <a:p>
            <a:fld id="{78EB43C4-7051-7042-93B5-8C0653444BA6}" type="slidenum">
              <a:rPr lang="en-US" smtClean="0"/>
              <a:pPr/>
              <a:t>‹#›</a:t>
            </a:fld>
            <a:endParaRPr lang="en-US" dirty="0"/>
          </a:p>
        </p:txBody>
      </p:sp>
      <p:pic>
        <p:nvPicPr>
          <p:cNvPr id="12" name="Picture 11" descr="bd_1bw_rgb_dbg_1_0.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82612" y="5811316"/>
            <a:ext cx="1914144" cy="1048512"/>
          </a:xfrm>
          <a:prstGeom prst="rect">
            <a:avLst/>
          </a:prstGeom>
        </p:spPr>
      </p:pic>
      <p:sp>
        <p:nvSpPr>
          <p:cNvPr id="14" name="Subtitle 2">
            <a:extLst>
              <a:ext uri="{FF2B5EF4-FFF2-40B4-BE49-F238E27FC236}">
                <a16:creationId xmlns:a16="http://schemas.microsoft.com/office/drawing/2014/main" id="{97E123F6-4FDC-F342-BC49-FDBB2512C955}"/>
              </a:ext>
            </a:extLst>
          </p:cNvPr>
          <p:cNvSpPr txBox="1">
            <a:spLocks/>
          </p:cNvSpPr>
          <p:nvPr userDrawn="1"/>
        </p:nvSpPr>
        <p:spPr>
          <a:xfrm>
            <a:off x="602864" y="6367403"/>
            <a:ext cx="8534400" cy="234088"/>
          </a:xfrm>
          <a:prstGeom prst="rect">
            <a:avLst/>
          </a:prstGeom>
        </p:spPr>
        <p:txBody>
          <a:bodyPr anchor="b" anchorCtr="0"/>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indent="0" algn="l" defTabSz="609585" rtl="0" eaLnBrk="1" fontAlgn="auto" latinLnBrk="0" hangingPunct="1">
              <a:lnSpc>
                <a:spcPct val="100000"/>
              </a:lnSpc>
              <a:spcBef>
                <a:spcPct val="20000"/>
              </a:spcBef>
              <a:spcAft>
                <a:spcPts val="0"/>
              </a:spcAft>
              <a:buClrTx/>
              <a:buSzTx/>
              <a:buFont typeface="Arial"/>
              <a:buNone/>
              <a:tabLst/>
              <a:defRPr/>
            </a:pPr>
            <a:endParaRPr lang="en-US" sz="1067" i="0" dirty="0">
              <a:solidFill>
                <a:schemeClr val="bg1"/>
              </a:solidFill>
              <a:latin typeface="Verdana"/>
              <a:cs typeface="Verdana"/>
            </a:endParaRPr>
          </a:p>
        </p:txBody>
      </p:sp>
    </p:spTree>
    <p:extLst>
      <p:ext uri="{BB962C8B-B14F-4D97-AF65-F5344CB8AC3E}">
        <p14:creationId xmlns:p14="http://schemas.microsoft.com/office/powerpoint/2010/main" val="282336904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26087657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32590291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02533480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11/12/2025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extLst>
      <p:ext uri="{BB962C8B-B14F-4D97-AF65-F5344CB8AC3E}">
        <p14:creationId xmlns:p14="http://schemas.microsoft.com/office/powerpoint/2010/main" val="174155995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2843244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sp>
        <p:nvSpPr>
          <p:cNvPr id="9" name="Slide Number Placeholder 1"/>
          <p:cNvSpPr>
            <a:spLocks noGrp="1"/>
          </p:cNvSpPr>
          <p:nvPr userDrawn="1">
            <p:ph type="sldNum" sz="quarter" idx="10"/>
          </p:nvPr>
        </p:nvSpPr>
        <p:spPr>
          <a:xfrm>
            <a:off x="0" y="6248400"/>
            <a:ext cx="694267" cy="598488"/>
          </a:xfrm>
          <a:prstGeom prst="rect">
            <a:avLst/>
          </a:prstGeom>
        </p:spPr>
        <p:txBody>
          <a:bodyPr vert="horz" lIns="91440" tIns="45720" rIns="91440" bIns="45720" rtlCol="0" anchor="ctr"/>
          <a:lstStyle>
            <a:lvl1pPr algn="ctr" fontAlgn="auto">
              <a:spcBef>
                <a:spcPts val="0"/>
              </a:spcBef>
              <a:spcAft>
                <a:spcPts val="0"/>
              </a:spcAft>
              <a:defRPr sz="133" baseline="30000" smtClean="0">
                <a:solidFill>
                  <a:schemeClr val="bg1"/>
                </a:solidFill>
                <a:latin typeface="Verdana"/>
                <a:ea typeface="+mn-ea"/>
                <a:cs typeface="Verdana"/>
              </a:defRPr>
            </a:lvl1pPr>
          </a:lstStyle>
          <a:p>
            <a:pPr>
              <a:defRPr/>
            </a:pPr>
            <a:fld id="{ACB90B10-4806-5F4F-9322-F1C82FE0D257}" type="slidenum">
              <a:rPr lang="en-US" smtClean="0"/>
              <a:pPr>
                <a:defRPr/>
              </a:pPr>
              <a:t>‹#›</a:t>
            </a:fld>
            <a:endParaRPr lang="en-US" dirty="0"/>
          </a:p>
        </p:txBody>
      </p:sp>
      <p:pic>
        <p:nvPicPr>
          <p:cNvPr id="10" name="Picture 4" descr="bd_3_rgb_lbg_1_5.png"/>
          <p:cNvPicPr>
            <a:picLocks/>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9319686" y="5296600"/>
            <a:ext cx="2872316" cy="15646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 name="Title 1"/>
          <p:cNvSpPr>
            <a:spLocks noGrp="1"/>
          </p:cNvSpPr>
          <p:nvPr>
            <p:ph type="title"/>
          </p:nvPr>
        </p:nvSpPr>
        <p:spPr>
          <a:xfrm>
            <a:off x="609600" y="2756226"/>
            <a:ext cx="10972800" cy="1666649"/>
          </a:xfrm>
          <a:prstGeom prst="rect">
            <a:avLst/>
          </a:prstGeom>
        </p:spPr>
        <p:txBody>
          <a:bodyPr anchor="ctr"/>
          <a:lstStyle>
            <a:lvl1pPr algn="l">
              <a:defRPr sz="4267" baseline="0">
                <a:solidFill>
                  <a:schemeClr val="accent1"/>
                </a:solidFill>
                <a:latin typeface="Verdana"/>
                <a:cs typeface="Verdana"/>
              </a:defRPr>
            </a:lvl1pPr>
          </a:lstStyle>
          <a:p>
            <a:r>
              <a:rPr lang="en-US"/>
              <a:t>Click to edit Master title style</a:t>
            </a:r>
            <a:endParaRPr lang="en-US" dirty="0"/>
          </a:p>
        </p:txBody>
      </p:sp>
      <p:sp>
        <p:nvSpPr>
          <p:cNvPr id="11" name="Subtitle 2">
            <a:extLst>
              <a:ext uri="{FF2B5EF4-FFF2-40B4-BE49-F238E27FC236}">
                <a16:creationId xmlns:a16="http://schemas.microsoft.com/office/drawing/2014/main" id="{97E123F6-4FDC-F342-BC49-FDBB2512C955}"/>
              </a:ext>
            </a:extLst>
          </p:cNvPr>
          <p:cNvSpPr txBox="1">
            <a:spLocks/>
          </p:cNvSpPr>
          <p:nvPr userDrawn="1"/>
        </p:nvSpPr>
        <p:spPr>
          <a:xfrm>
            <a:off x="602864" y="5230340"/>
            <a:ext cx="8534400" cy="1195261"/>
          </a:xfrm>
          <a:prstGeom prst="rect">
            <a:avLst/>
          </a:prstGeom>
        </p:spPr>
        <p:txBody>
          <a:bodyPr anchor="b" anchorCtr="0"/>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indent="0" algn="l" defTabSz="609585" rtl="0" eaLnBrk="1" fontAlgn="auto" latinLnBrk="0" hangingPunct="1">
              <a:lnSpc>
                <a:spcPct val="100000"/>
              </a:lnSpc>
              <a:spcBef>
                <a:spcPct val="20000"/>
              </a:spcBef>
              <a:spcAft>
                <a:spcPts val="0"/>
              </a:spcAft>
              <a:buClrTx/>
              <a:buSzTx/>
              <a:buFont typeface="Arial"/>
              <a:buNone/>
              <a:tabLst/>
              <a:defRPr/>
            </a:pPr>
            <a:endParaRPr lang="en-US" sz="1067" i="1" dirty="0">
              <a:solidFill>
                <a:schemeClr val="tx1"/>
              </a:solidFill>
              <a:latin typeface="Verdana"/>
              <a:cs typeface="Verdana"/>
            </a:endParaRPr>
          </a:p>
          <a:p>
            <a:pPr algn="l" fontAlgn="auto">
              <a:spcAft>
                <a:spcPts val="0"/>
              </a:spcAft>
              <a:defRPr/>
            </a:pPr>
            <a:endParaRPr lang="en-US" sz="1067" i="0" dirty="0">
              <a:solidFill>
                <a:schemeClr val="tx1"/>
              </a:solidFill>
              <a:latin typeface="Verdana"/>
              <a:cs typeface="Verdana"/>
            </a:endParaRPr>
          </a:p>
          <a:p>
            <a:pPr algn="l" fontAlgn="auto">
              <a:spcAft>
                <a:spcPts val="0"/>
              </a:spcAft>
              <a:defRPr/>
            </a:pPr>
            <a:r>
              <a:rPr lang="en-US" sz="1067" i="0" dirty="0">
                <a:solidFill>
                  <a:schemeClr val="tx1"/>
                </a:solidFill>
                <a:latin typeface="Verdana"/>
                <a:cs typeface="Verdana"/>
              </a:rPr>
              <a:t>BD, the BD Logo and [</a:t>
            </a:r>
            <a:r>
              <a:rPr lang="en-US" sz="1067" i="1" dirty="0">
                <a:solidFill>
                  <a:schemeClr val="tx1"/>
                </a:solidFill>
                <a:latin typeface="Verdana"/>
                <a:cs typeface="Verdana"/>
              </a:rPr>
              <a:t>insert selected additional brands in alpha order</a:t>
            </a:r>
            <a:r>
              <a:rPr lang="en-US" sz="1067" i="0" dirty="0">
                <a:solidFill>
                  <a:schemeClr val="tx1"/>
                </a:solidFill>
                <a:latin typeface="Verdana"/>
                <a:cs typeface="Verdana"/>
              </a:rPr>
              <a:t>] are trademarks of </a:t>
            </a:r>
            <a:br>
              <a:rPr lang="en-US" sz="1067" i="0" dirty="0">
                <a:solidFill>
                  <a:schemeClr val="tx1"/>
                </a:solidFill>
                <a:latin typeface="Verdana"/>
                <a:cs typeface="Verdana"/>
              </a:rPr>
            </a:br>
            <a:r>
              <a:rPr lang="en-US" sz="1067" i="0" dirty="0">
                <a:solidFill>
                  <a:schemeClr val="tx1"/>
                </a:solidFill>
                <a:latin typeface="Verdana"/>
                <a:cs typeface="Verdana"/>
              </a:rPr>
              <a:t>Becton, Dickinson and Company. © [</a:t>
            </a:r>
            <a:r>
              <a:rPr lang="en-US" sz="1067" i="1" dirty="0">
                <a:solidFill>
                  <a:schemeClr val="tx1"/>
                </a:solidFill>
                <a:latin typeface="Verdana"/>
                <a:cs typeface="Verdana"/>
              </a:rPr>
              <a:t>current year</a:t>
            </a:r>
            <a:r>
              <a:rPr lang="en-US" sz="1067" i="0" dirty="0">
                <a:solidFill>
                  <a:schemeClr val="tx1"/>
                </a:solidFill>
                <a:latin typeface="Verdana"/>
                <a:cs typeface="Verdana"/>
              </a:rPr>
              <a:t>] BD and its subsidiaries. All rights reserved.</a:t>
            </a:r>
          </a:p>
        </p:txBody>
      </p:sp>
      <p:sp>
        <p:nvSpPr>
          <p:cNvPr id="12" name="Rectangle 11"/>
          <p:cNvSpPr/>
          <p:nvPr userDrawn="1"/>
        </p:nvSpPr>
        <p:spPr>
          <a:xfrm flipH="1">
            <a:off x="0" y="0"/>
            <a:ext cx="12192000" cy="1665288"/>
          </a:xfrm>
          <a:prstGeom prst="rect">
            <a:avLst/>
          </a:prstGeom>
          <a:solidFill>
            <a:srgbClr val="FBB67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dirty="0"/>
          </a:p>
        </p:txBody>
      </p:sp>
      <p:grpSp>
        <p:nvGrpSpPr>
          <p:cNvPr id="13" name="Group 12"/>
          <p:cNvGrpSpPr/>
          <p:nvPr userDrawn="1"/>
        </p:nvGrpSpPr>
        <p:grpSpPr>
          <a:xfrm>
            <a:off x="1" y="482600"/>
            <a:ext cx="12191999" cy="2158728"/>
            <a:chOff x="0" y="1620955"/>
            <a:chExt cx="9143999" cy="1699428"/>
          </a:xfrm>
        </p:grpSpPr>
        <p:sp>
          <p:nvSpPr>
            <p:cNvPr id="14" name="Isosceles Triangle 26"/>
            <p:cNvSpPr/>
            <p:nvPr userDrawn="1"/>
          </p:nvSpPr>
          <p:spPr>
            <a:xfrm rot="5400000" flipH="1">
              <a:off x="1240847" y="1028557"/>
              <a:ext cx="737756" cy="3219450"/>
            </a:xfrm>
            <a:prstGeom prst="triangle">
              <a:avLst/>
            </a:prstGeom>
            <a:solidFill>
              <a:srgbClr val="D154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p>
          </p:txBody>
        </p:sp>
        <p:sp>
          <p:nvSpPr>
            <p:cNvPr id="15" name="Isosceles Triangle 27"/>
            <p:cNvSpPr/>
            <p:nvPr userDrawn="1"/>
          </p:nvSpPr>
          <p:spPr>
            <a:xfrm rot="16200000" flipH="1">
              <a:off x="4590648" y="-1232969"/>
              <a:ext cx="1699428" cy="7407275"/>
            </a:xfrm>
            <a:prstGeom prst="triangle">
              <a:avLst/>
            </a:prstGeom>
            <a:solidFill>
              <a:srgbClr val="F2770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dirty="0"/>
            </a:p>
          </p:txBody>
        </p:sp>
      </p:grpSp>
    </p:spTree>
    <p:extLst>
      <p:ext uri="{BB962C8B-B14F-4D97-AF65-F5344CB8AC3E}">
        <p14:creationId xmlns:p14="http://schemas.microsoft.com/office/powerpoint/2010/main" val="7393505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Hold slide&#10;(logo on whit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72128" y="2185416"/>
            <a:ext cx="4303776" cy="2340864"/>
          </a:xfrm>
          <a:prstGeom prst="rect">
            <a:avLst/>
          </a:prstGeom>
        </p:spPr>
      </p:pic>
      <p:sp>
        <p:nvSpPr>
          <p:cNvPr id="6" name="Slide Number Placeholder 1"/>
          <p:cNvSpPr>
            <a:spLocks noGrp="1"/>
          </p:cNvSpPr>
          <p:nvPr>
            <p:ph type="sldNum" sz="quarter" idx="4"/>
          </p:nvPr>
        </p:nvSpPr>
        <p:spPr>
          <a:xfrm>
            <a:off x="0" y="6151874"/>
            <a:ext cx="693853" cy="598860"/>
          </a:xfrm>
          <a:prstGeom prst="rect">
            <a:avLst/>
          </a:prstGeom>
        </p:spPr>
        <p:txBody>
          <a:bodyPr vert="horz" lIns="91440" tIns="45720" rIns="91440" bIns="45720" rtlCol="0" anchor="ctr"/>
          <a:lstStyle>
            <a:lvl1pPr algn="ctr">
              <a:defRPr sz="800">
                <a:solidFill>
                  <a:srgbClr val="8C8C8E"/>
                </a:solidFill>
                <a:latin typeface="Verdana"/>
                <a:cs typeface="Verdana"/>
              </a:defRPr>
            </a:lvl1pPr>
          </a:lstStyle>
          <a:p>
            <a:fld id="{78EB43C4-7051-7042-93B5-8C0653444BA6}" type="slidenum">
              <a:rPr lang="en-US" smtClean="0"/>
              <a:pPr/>
              <a:t>‹#›</a:t>
            </a:fld>
            <a:endParaRPr lang="en-US" dirty="0"/>
          </a:p>
        </p:txBody>
      </p:sp>
      <p:sp>
        <p:nvSpPr>
          <p:cNvPr id="7" name="Subtitle 2">
            <a:extLst>
              <a:ext uri="{FF2B5EF4-FFF2-40B4-BE49-F238E27FC236}">
                <a16:creationId xmlns:a16="http://schemas.microsoft.com/office/drawing/2014/main" id="{97E123F6-4FDC-F342-BC49-FDBB2512C955}"/>
              </a:ext>
            </a:extLst>
          </p:cNvPr>
          <p:cNvSpPr txBox="1">
            <a:spLocks/>
          </p:cNvSpPr>
          <p:nvPr userDrawn="1"/>
        </p:nvSpPr>
        <p:spPr>
          <a:xfrm>
            <a:off x="602864" y="6367403"/>
            <a:ext cx="8534400" cy="234088"/>
          </a:xfrm>
          <a:prstGeom prst="rect">
            <a:avLst/>
          </a:prstGeom>
        </p:spPr>
        <p:txBody>
          <a:bodyPr anchor="b" anchorCtr="0"/>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indent="0" algn="l" defTabSz="609585" rtl="0" eaLnBrk="1" fontAlgn="auto" latinLnBrk="0" hangingPunct="1">
              <a:lnSpc>
                <a:spcPct val="100000"/>
              </a:lnSpc>
              <a:spcBef>
                <a:spcPct val="20000"/>
              </a:spcBef>
              <a:spcAft>
                <a:spcPts val="0"/>
              </a:spcAft>
              <a:buClrTx/>
              <a:buSzTx/>
              <a:buFont typeface="Arial"/>
              <a:buNone/>
              <a:tabLst/>
              <a:defRPr/>
            </a:pPr>
            <a:endParaRPr lang="en-US" sz="1067" i="0" dirty="0">
              <a:solidFill>
                <a:schemeClr val="tx1"/>
              </a:solidFill>
              <a:latin typeface="Verdana"/>
              <a:cs typeface="Verdana"/>
            </a:endParaRPr>
          </a:p>
        </p:txBody>
      </p:sp>
    </p:spTree>
    <p:extLst>
      <p:ext uri="{BB962C8B-B14F-4D97-AF65-F5344CB8AC3E}">
        <p14:creationId xmlns:p14="http://schemas.microsoft.com/office/powerpoint/2010/main" val="16074725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Hold slide&#10;(logo on gray)">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67331" y="2179819"/>
            <a:ext cx="4303776" cy="2340864"/>
          </a:xfrm>
          <a:prstGeom prst="rect">
            <a:avLst/>
          </a:prstGeom>
          <a:noFill/>
        </p:spPr>
      </p:pic>
      <p:sp>
        <p:nvSpPr>
          <p:cNvPr id="6" name="Slide Number Placeholder 1"/>
          <p:cNvSpPr>
            <a:spLocks noGrp="1"/>
          </p:cNvSpPr>
          <p:nvPr>
            <p:ph type="sldNum" sz="quarter" idx="4"/>
          </p:nvPr>
        </p:nvSpPr>
        <p:spPr>
          <a:xfrm>
            <a:off x="0" y="6151874"/>
            <a:ext cx="693853" cy="598860"/>
          </a:xfrm>
          <a:prstGeom prst="rect">
            <a:avLst/>
          </a:prstGeom>
        </p:spPr>
        <p:txBody>
          <a:bodyPr vert="horz" lIns="91440" tIns="45720" rIns="91440" bIns="45720" rtlCol="0" anchor="ctr"/>
          <a:lstStyle>
            <a:lvl1pPr algn="ctr">
              <a:defRPr sz="800">
                <a:solidFill>
                  <a:srgbClr val="8C8C8E"/>
                </a:solidFill>
                <a:latin typeface="Verdana"/>
                <a:cs typeface="Verdana"/>
              </a:defRPr>
            </a:lvl1pPr>
          </a:lstStyle>
          <a:p>
            <a:fld id="{78EB43C4-7051-7042-93B5-8C0653444BA6}" type="slidenum">
              <a:rPr lang="en-US" smtClean="0"/>
              <a:pPr/>
              <a:t>‹#›</a:t>
            </a:fld>
            <a:endParaRPr lang="en-US"/>
          </a:p>
        </p:txBody>
      </p:sp>
      <p:sp>
        <p:nvSpPr>
          <p:cNvPr id="7" name="Subtitle 2">
            <a:extLst>
              <a:ext uri="{FF2B5EF4-FFF2-40B4-BE49-F238E27FC236}">
                <a16:creationId xmlns:a16="http://schemas.microsoft.com/office/drawing/2014/main" id="{97E123F6-4FDC-F342-BC49-FDBB2512C955}"/>
              </a:ext>
            </a:extLst>
          </p:cNvPr>
          <p:cNvSpPr txBox="1">
            <a:spLocks/>
          </p:cNvSpPr>
          <p:nvPr userDrawn="1"/>
        </p:nvSpPr>
        <p:spPr>
          <a:xfrm>
            <a:off x="602864" y="6367403"/>
            <a:ext cx="8534400" cy="234088"/>
          </a:xfrm>
          <a:prstGeom prst="rect">
            <a:avLst/>
          </a:prstGeom>
        </p:spPr>
        <p:txBody>
          <a:bodyPr anchor="b" anchorCtr="0"/>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indent="0" algn="l" defTabSz="609585" rtl="0" eaLnBrk="1" fontAlgn="auto" latinLnBrk="0" hangingPunct="1">
              <a:lnSpc>
                <a:spcPct val="100000"/>
              </a:lnSpc>
              <a:spcBef>
                <a:spcPct val="20000"/>
              </a:spcBef>
              <a:spcAft>
                <a:spcPts val="0"/>
              </a:spcAft>
              <a:buClrTx/>
              <a:buSzTx/>
              <a:buFont typeface="Arial"/>
              <a:buNone/>
              <a:tabLst/>
              <a:defRPr/>
            </a:pPr>
            <a:endParaRPr lang="en-US" sz="1067" i="0" dirty="0">
              <a:solidFill>
                <a:schemeClr val="tx1"/>
              </a:solidFill>
              <a:latin typeface="Verdana"/>
              <a:cs typeface="Verdana"/>
            </a:endParaRPr>
          </a:p>
        </p:txBody>
      </p:sp>
    </p:spTree>
    <p:extLst>
      <p:ext uri="{BB962C8B-B14F-4D97-AF65-F5344CB8AC3E}">
        <p14:creationId xmlns:p14="http://schemas.microsoft.com/office/powerpoint/2010/main" val="14782866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Hold slide&#10;(logo on orange)">
    <p:spTree>
      <p:nvGrpSpPr>
        <p:cNvPr id="1" name=""/>
        <p:cNvGrpSpPr/>
        <p:nvPr/>
      </p:nvGrpSpPr>
      <p:grpSpPr>
        <a:xfrm>
          <a:off x="0" y="0"/>
          <a:ext cx="0" cy="0"/>
          <a:chOff x="0" y="0"/>
          <a:chExt cx="0" cy="0"/>
        </a:xfrm>
      </p:grpSpPr>
      <p:sp>
        <p:nvSpPr>
          <p:cNvPr id="7" name="Slide Number Placeholder 1"/>
          <p:cNvSpPr>
            <a:spLocks noGrp="1"/>
          </p:cNvSpPr>
          <p:nvPr>
            <p:ph type="sldNum" sz="quarter" idx="4"/>
          </p:nvPr>
        </p:nvSpPr>
        <p:spPr>
          <a:xfrm>
            <a:off x="0" y="6151874"/>
            <a:ext cx="693853" cy="598860"/>
          </a:xfrm>
          <a:prstGeom prst="rect">
            <a:avLst/>
          </a:prstGeom>
        </p:spPr>
        <p:txBody>
          <a:bodyPr vert="horz" lIns="91440" tIns="45720" rIns="91440" bIns="45720" rtlCol="0" anchor="ctr"/>
          <a:lstStyle>
            <a:lvl1pPr algn="ctr">
              <a:defRPr sz="800">
                <a:solidFill>
                  <a:schemeClr val="bg1"/>
                </a:solidFill>
                <a:latin typeface="Verdana"/>
                <a:cs typeface="Verdana"/>
              </a:defRPr>
            </a:lvl1pPr>
          </a:lstStyle>
          <a:p>
            <a:fld id="{78EB43C4-7051-7042-93B5-8C0653444BA6}" type="slidenum">
              <a:rPr lang="en-US" smtClean="0"/>
              <a:pPr/>
              <a:t>‹#›</a:t>
            </a:fld>
            <a:endParaRPr lang="en-US"/>
          </a:p>
        </p:txBody>
      </p:sp>
      <p:pic>
        <p:nvPicPr>
          <p:cNvPr id="8" name="Picture 7" descr="bd_1bw_rgb_dbg_2_25.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72128" y="2185416"/>
            <a:ext cx="4303776" cy="2340864"/>
          </a:xfrm>
          <a:prstGeom prst="rect">
            <a:avLst/>
          </a:prstGeom>
        </p:spPr>
      </p:pic>
      <p:sp>
        <p:nvSpPr>
          <p:cNvPr id="9" name="Subtitle 2">
            <a:extLst>
              <a:ext uri="{FF2B5EF4-FFF2-40B4-BE49-F238E27FC236}">
                <a16:creationId xmlns:a16="http://schemas.microsoft.com/office/drawing/2014/main" id="{97E123F6-4FDC-F342-BC49-FDBB2512C955}"/>
              </a:ext>
            </a:extLst>
          </p:cNvPr>
          <p:cNvSpPr txBox="1">
            <a:spLocks/>
          </p:cNvSpPr>
          <p:nvPr userDrawn="1"/>
        </p:nvSpPr>
        <p:spPr>
          <a:xfrm>
            <a:off x="602864" y="6367403"/>
            <a:ext cx="8534400" cy="234088"/>
          </a:xfrm>
          <a:prstGeom prst="rect">
            <a:avLst/>
          </a:prstGeom>
        </p:spPr>
        <p:txBody>
          <a:bodyPr anchor="b" anchorCtr="0"/>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indent="0" algn="l" defTabSz="609585" rtl="0" eaLnBrk="1" fontAlgn="auto" latinLnBrk="0" hangingPunct="1">
              <a:lnSpc>
                <a:spcPct val="100000"/>
              </a:lnSpc>
              <a:spcBef>
                <a:spcPct val="20000"/>
              </a:spcBef>
              <a:spcAft>
                <a:spcPts val="0"/>
              </a:spcAft>
              <a:buClrTx/>
              <a:buSzTx/>
              <a:buFont typeface="Arial"/>
              <a:buNone/>
              <a:tabLst/>
              <a:defRPr/>
            </a:pPr>
            <a:endParaRPr lang="en-US" sz="1067" i="0" dirty="0">
              <a:solidFill>
                <a:schemeClr val="bg1"/>
              </a:solidFill>
              <a:latin typeface="Verdana"/>
              <a:cs typeface="Verdana"/>
            </a:endParaRPr>
          </a:p>
        </p:txBody>
      </p:sp>
    </p:spTree>
    <p:extLst>
      <p:ext uri="{BB962C8B-B14F-4D97-AF65-F5344CB8AC3E}">
        <p14:creationId xmlns:p14="http://schemas.microsoft.com/office/powerpoint/2010/main" val="22372412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Hold slide&#10;(logo on blue)">
    <p:spTree>
      <p:nvGrpSpPr>
        <p:cNvPr id="1" name=""/>
        <p:cNvGrpSpPr/>
        <p:nvPr/>
      </p:nvGrpSpPr>
      <p:grpSpPr>
        <a:xfrm>
          <a:off x="0" y="0"/>
          <a:ext cx="0" cy="0"/>
          <a:chOff x="0" y="0"/>
          <a:chExt cx="0" cy="0"/>
        </a:xfrm>
      </p:grpSpPr>
      <p:sp>
        <p:nvSpPr>
          <p:cNvPr id="9" name="Slide Number Placeholder 1"/>
          <p:cNvSpPr>
            <a:spLocks noGrp="1"/>
          </p:cNvSpPr>
          <p:nvPr>
            <p:ph type="sldNum" sz="quarter" idx="4"/>
          </p:nvPr>
        </p:nvSpPr>
        <p:spPr>
          <a:xfrm>
            <a:off x="0" y="6151874"/>
            <a:ext cx="693853" cy="598860"/>
          </a:xfrm>
          <a:prstGeom prst="rect">
            <a:avLst/>
          </a:prstGeom>
        </p:spPr>
        <p:txBody>
          <a:bodyPr vert="horz" lIns="91440" tIns="45720" rIns="91440" bIns="45720" rtlCol="0" anchor="ctr"/>
          <a:lstStyle>
            <a:lvl1pPr algn="ctr">
              <a:defRPr sz="800">
                <a:solidFill>
                  <a:schemeClr val="bg1"/>
                </a:solidFill>
                <a:latin typeface="Verdana"/>
                <a:cs typeface="Verdana"/>
              </a:defRPr>
            </a:lvl1pPr>
          </a:lstStyle>
          <a:p>
            <a:fld id="{78EB43C4-7051-7042-93B5-8C0653444BA6}" type="slidenum">
              <a:rPr lang="en-US" smtClean="0"/>
              <a:pPr/>
              <a:t>‹#›</a:t>
            </a:fld>
            <a:endParaRPr lang="en-US"/>
          </a:p>
        </p:txBody>
      </p:sp>
      <p:pic>
        <p:nvPicPr>
          <p:cNvPr id="7" name="Picture 6" descr="bd_1bw_rgb_dbg_2_25.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72128" y="2185416"/>
            <a:ext cx="4303776" cy="2340864"/>
          </a:xfrm>
          <a:prstGeom prst="rect">
            <a:avLst/>
          </a:prstGeom>
        </p:spPr>
      </p:pic>
      <p:sp>
        <p:nvSpPr>
          <p:cNvPr id="8" name="Subtitle 2">
            <a:extLst>
              <a:ext uri="{FF2B5EF4-FFF2-40B4-BE49-F238E27FC236}">
                <a16:creationId xmlns:a16="http://schemas.microsoft.com/office/drawing/2014/main" id="{97E123F6-4FDC-F342-BC49-FDBB2512C955}"/>
              </a:ext>
            </a:extLst>
          </p:cNvPr>
          <p:cNvSpPr txBox="1">
            <a:spLocks/>
          </p:cNvSpPr>
          <p:nvPr userDrawn="1"/>
        </p:nvSpPr>
        <p:spPr>
          <a:xfrm>
            <a:off x="602864" y="6367403"/>
            <a:ext cx="8534400" cy="234088"/>
          </a:xfrm>
          <a:prstGeom prst="rect">
            <a:avLst/>
          </a:prstGeom>
        </p:spPr>
        <p:txBody>
          <a:bodyPr anchor="b" anchorCtr="0"/>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indent="0" algn="l" defTabSz="609585" rtl="0" eaLnBrk="1" fontAlgn="auto" latinLnBrk="0" hangingPunct="1">
              <a:lnSpc>
                <a:spcPct val="100000"/>
              </a:lnSpc>
              <a:spcBef>
                <a:spcPct val="20000"/>
              </a:spcBef>
              <a:spcAft>
                <a:spcPts val="0"/>
              </a:spcAft>
              <a:buClrTx/>
              <a:buSzTx/>
              <a:buFont typeface="Arial"/>
              <a:buNone/>
              <a:tabLst/>
              <a:defRPr/>
            </a:pPr>
            <a:endParaRPr lang="en-US" sz="1067" i="0" dirty="0">
              <a:solidFill>
                <a:schemeClr val="bg1"/>
              </a:solidFill>
              <a:latin typeface="Verdana"/>
              <a:cs typeface="Verdana"/>
            </a:endParaRPr>
          </a:p>
        </p:txBody>
      </p:sp>
    </p:spTree>
    <p:extLst>
      <p:ext uri="{BB962C8B-B14F-4D97-AF65-F5344CB8AC3E}">
        <p14:creationId xmlns:p14="http://schemas.microsoft.com/office/powerpoint/2010/main" val="8975754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Hold slide&#10;(logo on dark gray)">
    <p:spTree>
      <p:nvGrpSpPr>
        <p:cNvPr id="1" name=""/>
        <p:cNvGrpSpPr/>
        <p:nvPr/>
      </p:nvGrpSpPr>
      <p:grpSpPr>
        <a:xfrm>
          <a:off x="0" y="0"/>
          <a:ext cx="0" cy="0"/>
          <a:chOff x="0" y="0"/>
          <a:chExt cx="0" cy="0"/>
        </a:xfrm>
      </p:grpSpPr>
      <p:sp>
        <p:nvSpPr>
          <p:cNvPr id="7" name="Slide Number Placeholder 1"/>
          <p:cNvSpPr>
            <a:spLocks noGrp="1"/>
          </p:cNvSpPr>
          <p:nvPr>
            <p:ph type="sldNum" sz="quarter" idx="4"/>
          </p:nvPr>
        </p:nvSpPr>
        <p:spPr>
          <a:xfrm>
            <a:off x="0" y="6151874"/>
            <a:ext cx="693853" cy="598860"/>
          </a:xfrm>
          <a:prstGeom prst="rect">
            <a:avLst/>
          </a:prstGeom>
        </p:spPr>
        <p:txBody>
          <a:bodyPr vert="horz" lIns="91440" tIns="45720" rIns="91440" bIns="45720" rtlCol="0" anchor="ctr"/>
          <a:lstStyle>
            <a:lvl1pPr algn="ctr">
              <a:defRPr sz="800">
                <a:solidFill>
                  <a:schemeClr val="bg1"/>
                </a:solidFill>
                <a:latin typeface="Verdana"/>
                <a:cs typeface="Verdana"/>
              </a:defRPr>
            </a:lvl1pPr>
          </a:lstStyle>
          <a:p>
            <a:fld id="{78EB43C4-7051-7042-93B5-8C0653444BA6}" type="slidenum">
              <a:rPr lang="en-US" smtClean="0"/>
              <a:pPr/>
              <a:t>‹#›</a:t>
            </a:fld>
            <a:endParaRPr lang="en-US"/>
          </a:p>
        </p:txBody>
      </p:sp>
      <p:pic>
        <p:nvPicPr>
          <p:cNvPr id="8" name="Picture 7" descr="bd_1bw_rgb_dbg_2_25.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72128" y="2185416"/>
            <a:ext cx="4303776" cy="2340864"/>
          </a:xfrm>
          <a:prstGeom prst="rect">
            <a:avLst/>
          </a:prstGeom>
        </p:spPr>
      </p:pic>
      <p:sp>
        <p:nvSpPr>
          <p:cNvPr id="9" name="Subtitle 2">
            <a:extLst>
              <a:ext uri="{FF2B5EF4-FFF2-40B4-BE49-F238E27FC236}">
                <a16:creationId xmlns:a16="http://schemas.microsoft.com/office/drawing/2014/main" id="{97E123F6-4FDC-F342-BC49-FDBB2512C955}"/>
              </a:ext>
            </a:extLst>
          </p:cNvPr>
          <p:cNvSpPr txBox="1">
            <a:spLocks/>
          </p:cNvSpPr>
          <p:nvPr userDrawn="1"/>
        </p:nvSpPr>
        <p:spPr>
          <a:xfrm>
            <a:off x="602864" y="6367403"/>
            <a:ext cx="8534400" cy="234088"/>
          </a:xfrm>
          <a:prstGeom prst="rect">
            <a:avLst/>
          </a:prstGeom>
        </p:spPr>
        <p:txBody>
          <a:bodyPr anchor="b" anchorCtr="0"/>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indent="0" algn="l" defTabSz="609585" rtl="0" eaLnBrk="1" fontAlgn="auto" latinLnBrk="0" hangingPunct="1">
              <a:lnSpc>
                <a:spcPct val="100000"/>
              </a:lnSpc>
              <a:spcBef>
                <a:spcPct val="20000"/>
              </a:spcBef>
              <a:spcAft>
                <a:spcPts val="0"/>
              </a:spcAft>
              <a:buClrTx/>
              <a:buSzTx/>
              <a:buFont typeface="Arial"/>
              <a:buNone/>
              <a:tabLst/>
              <a:defRPr/>
            </a:pPr>
            <a:endParaRPr lang="en-US" sz="1067" i="0" dirty="0">
              <a:solidFill>
                <a:schemeClr val="bg1"/>
              </a:solidFill>
              <a:latin typeface="Verdana"/>
              <a:cs typeface="Verdana"/>
            </a:endParaRPr>
          </a:p>
        </p:txBody>
      </p:sp>
    </p:spTree>
    <p:extLst>
      <p:ext uri="{BB962C8B-B14F-4D97-AF65-F5344CB8AC3E}">
        <p14:creationId xmlns:p14="http://schemas.microsoft.com/office/powerpoint/2010/main" val="6827376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Hold slide&#10;(logo on black)">
    <p:spTree>
      <p:nvGrpSpPr>
        <p:cNvPr id="1" name=""/>
        <p:cNvGrpSpPr/>
        <p:nvPr/>
      </p:nvGrpSpPr>
      <p:grpSpPr>
        <a:xfrm>
          <a:off x="0" y="0"/>
          <a:ext cx="0" cy="0"/>
          <a:chOff x="0" y="0"/>
          <a:chExt cx="0" cy="0"/>
        </a:xfrm>
      </p:grpSpPr>
      <p:sp>
        <p:nvSpPr>
          <p:cNvPr id="7" name="Slide Number Placeholder 1"/>
          <p:cNvSpPr>
            <a:spLocks noGrp="1"/>
          </p:cNvSpPr>
          <p:nvPr>
            <p:ph type="sldNum" sz="quarter" idx="4"/>
          </p:nvPr>
        </p:nvSpPr>
        <p:spPr>
          <a:xfrm>
            <a:off x="0" y="6151874"/>
            <a:ext cx="693853" cy="598860"/>
          </a:xfrm>
          <a:prstGeom prst="rect">
            <a:avLst/>
          </a:prstGeom>
        </p:spPr>
        <p:txBody>
          <a:bodyPr vert="horz" lIns="91440" tIns="45720" rIns="91440" bIns="45720" rtlCol="0" anchor="ctr"/>
          <a:lstStyle>
            <a:lvl1pPr algn="ctr">
              <a:defRPr sz="800">
                <a:solidFill>
                  <a:schemeClr val="bg1"/>
                </a:solidFill>
                <a:latin typeface="Verdana"/>
                <a:cs typeface="Verdana"/>
              </a:defRPr>
            </a:lvl1pPr>
          </a:lstStyle>
          <a:p>
            <a:fld id="{78EB43C4-7051-7042-93B5-8C0653444BA6}" type="slidenum">
              <a:rPr lang="en-US" smtClean="0"/>
              <a:pPr/>
              <a:t>‹#›</a:t>
            </a:fld>
            <a:endParaRPr lang="en-US"/>
          </a:p>
        </p:txBody>
      </p:sp>
      <p:pic>
        <p:nvPicPr>
          <p:cNvPr id="8" name="Picture 7" descr="bd_1bw_rgb_dbg_2_25.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72128" y="2185416"/>
            <a:ext cx="4303776" cy="2340864"/>
          </a:xfrm>
          <a:prstGeom prst="rect">
            <a:avLst/>
          </a:prstGeom>
        </p:spPr>
      </p:pic>
      <p:sp>
        <p:nvSpPr>
          <p:cNvPr id="9" name="Subtitle 2">
            <a:extLst>
              <a:ext uri="{FF2B5EF4-FFF2-40B4-BE49-F238E27FC236}">
                <a16:creationId xmlns:a16="http://schemas.microsoft.com/office/drawing/2014/main" id="{97E123F6-4FDC-F342-BC49-FDBB2512C955}"/>
              </a:ext>
            </a:extLst>
          </p:cNvPr>
          <p:cNvSpPr txBox="1">
            <a:spLocks/>
          </p:cNvSpPr>
          <p:nvPr userDrawn="1"/>
        </p:nvSpPr>
        <p:spPr>
          <a:xfrm>
            <a:off x="602864" y="6367403"/>
            <a:ext cx="8534400" cy="234088"/>
          </a:xfrm>
          <a:prstGeom prst="rect">
            <a:avLst/>
          </a:prstGeom>
        </p:spPr>
        <p:txBody>
          <a:bodyPr anchor="b" anchorCtr="0"/>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indent="0" algn="l" defTabSz="609585" rtl="0" eaLnBrk="1" fontAlgn="auto" latinLnBrk="0" hangingPunct="1">
              <a:lnSpc>
                <a:spcPct val="100000"/>
              </a:lnSpc>
              <a:spcBef>
                <a:spcPct val="20000"/>
              </a:spcBef>
              <a:spcAft>
                <a:spcPts val="0"/>
              </a:spcAft>
              <a:buClrTx/>
              <a:buSzTx/>
              <a:buFont typeface="Arial"/>
              <a:buNone/>
              <a:tabLst/>
              <a:defRPr/>
            </a:pPr>
            <a:endParaRPr lang="en-US" sz="1067" i="0" dirty="0">
              <a:solidFill>
                <a:schemeClr val="bg1"/>
              </a:solidFill>
              <a:latin typeface="Verdana"/>
              <a:cs typeface="Verdana"/>
            </a:endParaRPr>
          </a:p>
        </p:txBody>
      </p:sp>
    </p:spTree>
    <p:extLst>
      <p:ext uri="{BB962C8B-B14F-4D97-AF65-F5344CB8AC3E}">
        <p14:creationId xmlns:p14="http://schemas.microsoft.com/office/powerpoint/2010/main" val="16220927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Blank slide&#10;(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2" y="6731000"/>
            <a:ext cx="105833" cy="120651"/>
          </a:xfrm>
          <a:prstGeom prst="rect">
            <a:avLst/>
          </a:prstGeom>
        </p:spPr>
        <p:txBody>
          <a:bodyPr/>
          <a:lstStyle>
            <a:lvl1pPr fontAlgn="auto">
              <a:spcBef>
                <a:spcPts val="0"/>
              </a:spcBef>
              <a:spcAft>
                <a:spcPts val="0"/>
              </a:spcAft>
              <a:defRPr sz="133">
                <a:latin typeface="Verdana" charset="0"/>
                <a:ea typeface="Verdana" charset="0"/>
                <a:cs typeface="Verdana" charset="0"/>
              </a:defRPr>
            </a:lvl1pPr>
          </a:lstStyle>
          <a:p>
            <a:pPr>
              <a:defRPr/>
            </a:pPr>
            <a:fld id="{5D60F486-4A13-014E-810D-D13FDE004100}" type="slidenum">
              <a:rPr lang="en-US" smtClean="0"/>
              <a:pPr>
                <a:defRPr/>
              </a:pPr>
              <a:t>‹#›</a:t>
            </a:fld>
            <a:endParaRPr lang="en-US" dirty="0"/>
          </a:p>
        </p:txBody>
      </p:sp>
    </p:spTree>
    <p:extLst>
      <p:ext uri="{BB962C8B-B14F-4D97-AF65-F5344CB8AC3E}">
        <p14:creationId xmlns:p14="http://schemas.microsoft.com/office/powerpoint/2010/main" val="28831788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Bullet list&#10;(with logo)">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0"/>
            <a:ext cx="10972800" cy="3971413"/>
          </a:xfrm>
          <a:prstGeom prst="rect">
            <a:avLst/>
          </a:prstGeom>
        </p:spPr>
        <p:txBody>
          <a:bodyPr>
            <a:normAutofit/>
          </a:bodyPr>
          <a:lstStyle>
            <a:lvl1pPr marL="389457" indent="-389457">
              <a:lnSpc>
                <a:spcPct val="112000"/>
              </a:lnSpc>
              <a:spcBef>
                <a:spcPts val="800"/>
              </a:spcBef>
              <a:spcAft>
                <a:spcPts val="0"/>
              </a:spcAft>
              <a:buFont typeface="Arial"/>
              <a:buChar char="•"/>
              <a:tabLst/>
              <a:defRPr sz="2667" baseline="0">
                <a:solidFill>
                  <a:schemeClr val="tx1"/>
                </a:solidFill>
                <a:latin typeface="Verdana"/>
                <a:cs typeface="Verdana"/>
              </a:defRPr>
            </a:lvl1pPr>
            <a:lvl2pPr marL="857229" indent="-380990">
              <a:lnSpc>
                <a:spcPct val="112000"/>
              </a:lnSpc>
              <a:spcBef>
                <a:spcPts val="800"/>
              </a:spcBef>
              <a:spcAft>
                <a:spcPts val="0"/>
              </a:spcAft>
              <a:buFont typeface="Lucida Grande"/>
              <a:buChar char="–"/>
              <a:defRPr sz="2400">
                <a:solidFill>
                  <a:schemeClr val="tx1"/>
                </a:solidFill>
                <a:latin typeface="Verdana"/>
                <a:cs typeface="Verdana"/>
              </a:defRPr>
            </a:lvl2pPr>
            <a:lvl3pPr marL="1454114" indent="-304792">
              <a:lnSpc>
                <a:spcPct val="112000"/>
              </a:lnSpc>
              <a:spcBef>
                <a:spcPts val="800"/>
              </a:spcBef>
              <a:spcAft>
                <a:spcPts val="0"/>
              </a:spcAft>
              <a:buFont typeface="Arial"/>
              <a:buChar char="•"/>
              <a:defRPr sz="2133">
                <a:solidFill>
                  <a:schemeClr val="tx1"/>
                </a:solidFill>
                <a:latin typeface="Verdana"/>
                <a:cs typeface="Verdana"/>
              </a:defRPr>
            </a:lvl3pPr>
            <a:lvl4pPr marL="1983268" indent="-304792">
              <a:lnSpc>
                <a:spcPct val="112000"/>
              </a:lnSpc>
              <a:spcBef>
                <a:spcPts val="800"/>
              </a:spcBef>
              <a:spcAft>
                <a:spcPts val="0"/>
              </a:spcAft>
              <a:buFont typeface="Lucida Grande"/>
              <a:buChar char="–"/>
              <a:defRPr sz="2133">
                <a:solidFill>
                  <a:schemeClr val="tx1"/>
                </a:solidFill>
                <a:latin typeface="Verdana"/>
                <a:cs typeface="Verdana"/>
              </a:defRPr>
            </a:lvl4pPr>
            <a:lvl5pPr marL="2592853" indent="-304792">
              <a:lnSpc>
                <a:spcPct val="112000"/>
              </a:lnSpc>
              <a:spcBef>
                <a:spcPts val="800"/>
              </a:spcBef>
              <a:spcAft>
                <a:spcPts val="0"/>
              </a:spcAft>
              <a:buFont typeface="Arial"/>
              <a:buChar char="•"/>
              <a:defRPr sz="2133">
                <a:solidFill>
                  <a:schemeClr val="tx1"/>
                </a:solidFill>
                <a:latin typeface="Verdana"/>
                <a:cs typeface="Verdan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7"/>
          <p:cNvSpPr>
            <a:spLocks noGrp="1"/>
          </p:cNvSpPr>
          <p:nvPr>
            <p:ph type="title"/>
          </p:nvPr>
        </p:nvSpPr>
        <p:spPr>
          <a:xfrm>
            <a:off x="609600" y="0"/>
            <a:ext cx="10972800" cy="1335024"/>
          </a:xfrm>
          <a:prstGeom prst="rect">
            <a:avLst/>
          </a:prstGeom>
        </p:spPr>
        <p:txBody>
          <a:bodyPr vert="horz" anchor="b" anchorCtr="0">
            <a:normAutofit/>
          </a:bodyPr>
          <a:lstStyle>
            <a:lvl1pPr algn="l">
              <a:defRPr sz="4267">
                <a:solidFill>
                  <a:schemeClr val="accent1"/>
                </a:solidFill>
                <a:latin typeface="Verdana"/>
              </a:defRPr>
            </a:lvl1pPr>
          </a:lstStyle>
          <a:p>
            <a:r>
              <a:rPr lang="en-US"/>
              <a:t>Click to edit Master title style</a:t>
            </a:r>
            <a:endParaRPr lang="en-US" dirty="0"/>
          </a:p>
        </p:txBody>
      </p:sp>
      <p:sp>
        <p:nvSpPr>
          <p:cNvPr id="10" name="Slide Number Placeholder 1"/>
          <p:cNvSpPr>
            <a:spLocks noGrp="1"/>
          </p:cNvSpPr>
          <p:nvPr>
            <p:ph type="sldNum" sz="quarter" idx="4"/>
          </p:nvPr>
        </p:nvSpPr>
        <p:spPr>
          <a:xfrm>
            <a:off x="0" y="6151873"/>
            <a:ext cx="693853" cy="597408"/>
          </a:xfrm>
          <a:prstGeom prst="rect">
            <a:avLst/>
          </a:prstGeom>
        </p:spPr>
        <p:txBody>
          <a:bodyPr vert="horz" lIns="91440" tIns="45720" rIns="91440" bIns="45720" rtlCol="0" anchor="ctr"/>
          <a:lstStyle>
            <a:lvl1pPr algn="ctr">
              <a:defRPr sz="800">
                <a:solidFill>
                  <a:srgbClr val="8C8C8E"/>
                </a:solidFill>
                <a:latin typeface="Verdana"/>
                <a:cs typeface="Verdana"/>
              </a:defRPr>
            </a:lvl1pPr>
          </a:lstStyle>
          <a:p>
            <a:fld id="{78EB43C4-7051-7042-93B5-8C0653444BA6}" type="slidenum">
              <a:rPr lang="en-US" smtClean="0"/>
              <a:pPr/>
              <a:t>‹#›</a:t>
            </a:fld>
            <a:endParaRPr lang="en-US" dirty="0"/>
          </a:p>
        </p:txBody>
      </p:sp>
      <p:pic>
        <p:nvPicPr>
          <p:cNvPr id="12" name="Picture 11" descr="bd_3_rgb_lbg_1_0.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87300" y="5814389"/>
            <a:ext cx="1914144" cy="1048512"/>
          </a:xfrm>
          <a:prstGeom prst="rect">
            <a:avLst/>
          </a:prstGeom>
        </p:spPr>
      </p:pic>
      <p:sp>
        <p:nvSpPr>
          <p:cNvPr id="11" name="Subtitle 2">
            <a:extLst>
              <a:ext uri="{FF2B5EF4-FFF2-40B4-BE49-F238E27FC236}">
                <a16:creationId xmlns:a16="http://schemas.microsoft.com/office/drawing/2014/main" id="{97E123F6-4FDC-F342-BC49-FDBB2512C955}"/>
              </a:ext>
            </a:extLst>
          </p:cNvPr>
          <p:cNvSpPr txBox="1">
            <a:spLocks/>
          </p:cNvSpPr>
          <p:nvPr userDrawn="1"/>
        </p:nvSpPr>
        <p:spPr>
          <a:xfrm>
            <a:off x="602864" y="6367403"/>
            <a:ext cx="8534400" cy="234088"/>
          </a:xfrm>
          <a:prstGeom prst="rect">
            <a:avLst/>
          </a:prstGeom>
        </p:spPr>
        <p:txBody>
          <a:bodyPr anchor="b" anchorCtr="0"/>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indent="0" algn="l" defTabSz="609585" rtl="0" eaLnBrk="1" fontAlgn="auto" latinLnBrk="0" hangingPunct="1">
              <a:lnSpc>
                <a:spcPct val="100000"/>
              </a:lnSpc>
              <a:spcBef>
                <a:spcPct val="20000"/>
              </a:spcBef>
              <a:spcAft>
                <a:spcPts val="0"/>
              </a:spcAft>
              <a:buClrTx/>
              <a:buSzTx/>
              <a:buFont typeface="Arial"/>
              <a:buNone/>
              <a:tabLst/>
              <a:defRPr/>
            </a:pPr>
            <a:endParaRPr lang="en-US" sz="1067" i="0" dirty="0">
              <a:solidFill>
                <a:schemeClr val="tx1"/>
              </a:solidFill>
              <a:latin typeface="Verdana"/>
              <a:cs typeface="Verdana"/>
            </a:endParaRPr>
          </a:p>
        </p:txBody>
      </p:sp>
    </p:spTree>
    <p:extLst>
      <p:ext uri="{BB962C8B-B14F-4D97-AF65-F5344CB8AC3E}">
        <p14:creationId xmlns:p14="http://schemas.microsoft.com/office/powerpoint/2010/main" val="31316320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Blank slide&#10;(blac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2" y="6731000"/>
            <a:ext cx="105833" cy="120651"/>
          </a:xfrm>
          <a:prstGeom prst="rect">
            <a:avLst/>
          </a:prstGeom>
        </p:spPr>
        <p:txBody>
          <a:bodyPr vert="horz" lIns="91440" tIns="45720" rIns="91440" bIns="45720" rtlCol="0" anchor="ctr"/>
          <a:lstStyle>
            <a:lvl1pPr algn="ctr" fontAlgn="auto">
              <a:spcBef>
                <a:spcPts val="0"/>
              </a:spcBef>
              <a:spcAft>
                <a:spcPts val="0"/>
              </a:spcAft>
              <a:defRPr sz="133" baseline="30000" smtClean="0">
                <a:solidFill>
                  <a:srgbClr val="000000"/>
                </a:solidFill>
                <a:latin typeface="Verdana"/>
                <a:ea typeface="+mn-ea"/>
                <a:cs typeface="Verdana"/>
              </a:defRPr>
            </a:lvl1pPr>
          </a:lstStyle>
          <a:p>
            <a:pPr>
              <a:defRPr/>
            </a:pPr>
            <a:fld id="{818736AA-93B2-ED4F-A10B-DC8610930CB0}" type="slidenum">
              <a:rPr lang="en-US"/>
              <a:pPr>
                <a:defRPr/>
              </a:pPr>
              <a:t>‹#›</a:t>
            </a:fld>
            <a:endParaRPr lang="en-US"/>
          </a:p>
        </p:txBody>
      </p:sp>
    </p:spTree>
    <p:extLst>
      <p:ext uri="{BB962C8B-B14F-4D97-AF65-F5344CB8AC3E}">
        <p14:creationId xmlns:p14="http://schemas.microsoft.com/office/powerpoint/2010/main" val="37639536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Cover 1">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EA48B77-4CAD-0E49-B0A9-981DDABB851A}"/>
              </a:ext>
            </a:extLst>
          </p:cNvPr>
          <p:cNvSpPr/>
          <p:nvPr userDrawn="1"/>
        </p:nvSpPr>
        <p:spPr>
          <a:xfrm>
            <a:off x="5235142" y="5029200"/>
            <a:ext cx="6956859" cy="1828800"/>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97" tIns="25397" rIns="25397" bIns="25397"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pic>
        <p:nvPicPr>
          <p:cNvPr id="34" name="Graphic 33">
            <a:extLst>
              <a:ext uri="{FF2B5EF4-FFF2-40B4-BE49-F238E27FC236}">
                <a16:creationId xmlns:a16="http://schemas.microsoft.com/office/drawing/2014/main" id="{C9B19F0A-5818-4949-981D-F9FDB4D33D9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52533" y="5029200"/>
            <a:ext cx="3668220" cy="1834111"/>
          </a:xfrm>
          <a:prstGeom prst="rect">
            <a:avLst/>
          </a:prstGeom>
        </p:spPr>
      </p:pic>
      <p:sp>
        <p:nvSpPr>
          <p:cNvPr id="35" name="Rectangle 34">
            <a:extLst>
              <a:ext uri="{FF2B5EF4-FFF2-40B4-BE49-F238E27FC236}">
                <a16:creationId xmlns:a16="http://schemas.microsoft.com/office/drawing/2014/main" id="{86B59B9A-10D4-5C4A-AFA8-C0BB9DF2DC8F}"/>
              </a:ext>
            </a:extLst>
          </p:cNvPr>
          <p:cNvSpPr/>
          <p:nvPr userDrawn="1"/>
        </p:nvSpPr>
        <p:spPr>
          <a:xfrm>
            <a:off x="-4" y="5029200"/>
            <a:ext cx="6956859" cy="1828800"/>
          </a:xfrm>
          <a:prstGeom prst="rect">
            <a:avLst/>
          </a:prstGeom>
          <a:solidFill>
            <a:schemeClr val="accent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97" tIns="25397" rIns="25397" bIns="25397"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pic>
        <p:nvPicPr>
          <p:cNvPr id="6" name="Graphic 5">
            <a:extLst>
              <a:ext uri="{FF2B5EF4-FFF2-40B4-BE49-F238E27FC236}">
                <a16:creationId xmlns:a16="http://schemas.microsoft.com/office/drawing/2014/main" id="{39FA9248-887A-4C46-85B2-4B4A16DA9D90}"/>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459424" y="5029200"/>
            <a:ext cx="3668220" cy="1834111"/>
          </a:xfrm>
          <a:prstGeom prst="rect">
            <a:avLst/>
          </a:prstGeom>
        </p:spPr>
      </p:pic>
      <p:sp>
        <p:nvSpPr>
          <p:cNvPr id="28" name="Rectangle 27">
            <a:extLst>
              <a:ext uri="{FF2B5EF4-FFF2-40B4-BE49-F238E27FC236}">
                <a16:creationId xmlns:a16="http://schemas.microsoft.com/office/drawing/2014/main" id="{20A19FFD-E0FD-F941-8FF7-681F2BB34E03}"/>
              </a:ext>
            </a:extLst>
          </p:cNvPr>
          <p:cNvSpPr/>
          <p:nvPr userDrawn="1"/>
        </p:nvSpPr>
        <p:spPr>
          <a:xfrm>
            <a:off x="-3" y="5029200"/>
            <a:ext cx="2876966" cy="1828800"/>
          </a:xfrm>
          <a:prstGeom prst="rect">
            <a:avLst/>
          </a:prstGeom>
          <a:solidFill>
            <a:schemeClr val="accent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97" tIns="25397" rIns="25397" bIns="25397"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sp>
        <p:nvSpPr>
          <p:cNvPr id="36" name="Rectangle 35">
            <a:extLst>
              <a:ext uri="{FF2B5EF4-FFF2-40B4-BE49-F238E27FC236}">
                <a16:creationId xmlns:a16="http://schemas.microsoft.com/office/drawing/2014/main" id="{7B096ADC-B1A3-054E-9335-7089C836301E}"/>
              </a:ext>
            </a:extLst>
          </p:cNvPr>
          <p:cNvSpPr/>
          <p:nvPr userDrawn="1"/>
        </p:nvSpPr>
        <p:spPr>
          <a:xfrm>
            <a:off x="6096000" y="1"/>
            <a:ext cx="6096000" cy="5029200"/>
          </a:xfrm>
          <a:prstGeom prst="rect">
            <a:avLst/>
          </a:prstGeom>
          <a:solidFill>
            <a:schemeClr val="accent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97" tIns="25397" rIns="25397" bIns="25397"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pic>
        <p:nvPicPr>
          <p:cNvPr id="11" name="Graphic 10">
            <a:extLst>
              <a:ext uri="{FF2B5EF4-FFF2-40B4-BE49-F238E27FC236}">
                <a16:creationId xmlns:a16="http://schemas.microsoft.com/office/drawing/2014/main" id="{1E636EBF-E802-F142-B535-7502E5A9E93C}"/>
              </a:ext>
            </a:extLst>
          </p:cNvPr>
          <p:cNvPicPr>
            <a:picLocks noChangeAspect="1"/>
          </p:cNvPicPr>
          <p:nvPr userDrawn="1"/>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285838" y="-1"/>
            <a:ext cx="5029200" cy="5029200"/>
          </a:xfrm>
          <a:prstGeom prst="rect">
            <a:avLst/>
          </a:prstGeom>
        </p:spPr>
      </p:pic>
      <p:sp>
        <p:nvSpPr>
          <p:cNvPr id="27" name="Rectangle 26">
            <a:extLst>
              <a:ext uri="{FF2B5EF4-FFF2-40B4-BE49-F238E27FC236}">
                <a16:creationId xmlns:a16="http://schemas.microsoft.com/office/drawing/2014/main" id="{688C2FD1-4179-8E45-954A-AA045E5A53E4}"/>
              </a:ext>
            </a:extLst>
          </p:cNvPr>
          <p:cNvSpPr/>
          <p:nvPr userDrawn="1"/>
        </p:nvSpPr>
        <p:spPr>
          <a:xfrm>
            <a:off x="-2" y="1"/>
            <a:ext cx="6096000" cy="5029200"/>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97" tIns="25397" rIns="25397" bIns="25397"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sp>
        <p:nvSpPr>
          <p:cNvPr id="16" name="Presentation Title">
            <a:extLst>
              <a:ext uri="{FF2B5EF4-FFF2-40B4-BE49-F238E27FC236}">
                <a16:creationId xmlns:a16="http://schemas.microsoft.com/office/drawing/2014/main" id="{6836F162-729B-5645-9FE4-69892D071156}"/>
              </a:ext>
            </a:extLst>
          </p:cNvPr>
          <p:cNvSpPr txBox="1">
            <a:spLocks noGrp="1"/>
          </p:cNvSpPr>
          <p:nvPr>
            <p:ph type="title" hasCustomPrompt="1"/>
          </p:nvPr>
        </p:nvSpPr>
        <p:spPr>
          <a:xfrm>
            <a:off x="136423" y="836481"/>
            <a:ext cx="8117241" cy="2573305"/>
          </a:xfrm>
          <a:prstGeom prst="rect">
            <a:avLst/>
          </a:prstGeom>
        </p:spPr>
        <p:txBody>
          <a:bodyPr anchor="t">
            <a:noAutofit/>
          </a:bodyPr>
          <a:lstStyle>
            <a:lvl1pPr>
              <a:lnSpc>
                <a:spcPct val="75000"/>
              </a:lnSpc>
              <a:defRPr sz="11248" b="0" i="0" spc="-250" baseline="0">
                <a:solidFill>
                  <a:schemeClr val="bg1"/>
                </a:solidFill>
                <a:latin typeface="FS Albert Pro Light" panose="02000503040000020004" pitchFamily="2" charset="0"/>
              </a:defRPr>
            </a:lvl1pPr>
          </a:lstStyle>
          <a:p>
            <a:r>
              <a:t>Presentation </a:t>
            </a:r>
            <a:r>
              <a:rPr lang="en-US"/>
              <a:t>Title</a:t>
            </a:r>
            <a:endParaRPr/>
          </a:p>
        </p:txBody>
      </p:sp>
      <p:sp>
        <p:nvSpPr>
          <p:cNvPr id="23" name="Text Placeholder 4">
            <a:extLst>
              <a:ext uri="{FF2B5EF4-FFF2-40B4-BE49-F238E27FC236}">
                <a16:creationId xmlns:a16="http://schemas.microsoft.com/office/drawing/2014/main" id="{B423F187-7D57-8844-BB33-DC6D9DECC365}"/>
              </a:ext>
            </a:extLst>
          </p:cNvPr>
          <p:cNvSpPr>
            <a:spLocks noGrp="1"/>
          </p:cNvSpPr>
          <p:nvPr>
            <p:ph type="body" sz="quarter" idx="10" hasCustomPrompt="1"/>
          </p:nvPr>
        </p:nvSpPr>
        <p:spPr>
          <a:xfrm>
            <a:off x="136423" y="3716560"/>
            <a:ext cx="8117241" cy="952501"/>
          </a:xfrm>
          <a:prstGeom prst="rect">
            <a:avLst/>
          </a:prstGeom>
        </p:spPr>
        <p:txBody>
          <a:bodyPr>
            <a:noAutofit/>
          </a:bodyPr>
          <a:lstStyle>
            <a:lvl1pPr>
              <a:defRPr sz="2699" b="0" i="0">
                <a:solidFill>
                  <a:schemeClr val="bg1"/>
                </a:solidFill>
                <a:latin typeface="FS Albert Pro Light" panose="02000503040000020004" pitchFamily="2" charset="0"/>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Presentation Subtitle</a:t>
            </a:r>
          </a:p>
        </p:txBody>
      </p:sp>
      <p:sp>
        <p:nvSpPr>
          <p:cNvPr id="24" name="Confidential–For Internal Use Only">
            <a:extLst>
              <a:ext uri="{FF2B5EF4-FFF2-40B4-BE49-F238E27FC236}">
                <a16:creationId xmlns:a16="http://schemas.microsoft.com/office/drawing/2014/main" id="{E0128DD7-FA48-504B-AB88-2FDF6F76A47A}"/>
              </a:ext>
            </a:extLst>
          </p:cNvPr>
          <p:cNvSpPr txBox="1"/>
          <p:nvPr userDrawn="1"/>
        </p:nvSpPr>
        <p:spPr>
          <a:xfrm>
            <a:off x="244708" y="5134409"/>
            <a:ext cx="2634273" cy="1990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397" tIns="25397" rIns="25397" bIns="25397" anchor="ctr">
            <a:spAutoFit/>
          </a:bodyPr>
          <a:lstStyle>
            <a:lvl1pPr algn="l" defTabSz="309563">
              <a:lnSpc>
                <a:spcPct val="120000"/>
              </a:lnSpc>
              <a:defRPr sz="1600" cap="all" spc="160">
                <a:solidFill>
                  <a:srgbClr val="EDEEED"/>
                </a:solidFill>
                <a:latin typeface="FSAlbertPro"/>
                <a:ea typeface="FSAlbertPro"/>
                <a:cs typeface="FSAlbertPro"/>
                <a:sym typeface="FSAlbertPro"/>
              </a:defRPr>
            </a:lvl1pPr>
          </a:lstStyle>
          <a:p>
            <a:endParaRPr sz="800" b="0" i="0" dirty="0">
              <a:solidFill>
                <a:schemeClr val="tx2"/>
              </a:solidFill>
              <a:latin typeface="FS Albert Pro" panose="02000503040000020004" pitchFamily="2" charset="0"/>
            </a:endParaRPr>
          </a:p>
        </p:txBody>
      </p:sp>
      <p:sp>
        <p:nvSpPr>
          <p:cNvPr id="2" name="TextBox 1">
            <a:extLst>
              <a:ext uri="{FF2B5EF4-FFF2-40B4-BE49-F238E27FC236}">
                <a16:creationId xmlns:a16="http://schemas.microsoft.com/office/drawing/2014/main" id="{CBAF8616-DD99-1141-979E-841F348BE6C4}"/>
              </a:ext>
            </a:extLst>
          </p:cNvPr>
          <p:cNvSpPr txBox="1"/>
          <p:nvPr userDrawn="1"/>
        </p:nvSpPr>
        <p:spPr>
          <a:xfrm>
            <a:off x="7952874" y="-517358"/>
            <a:ext cx="51355" cy="189789"/>
          </a:xfrm>
          <a:prstGeom prst="rect">
            <a:avLst/>
          </a:prstGeom>
          <a:ln w="12700">
            <a:miter lim="400000"/>
          </a:ln>
        </p:spPr>
        <p:txBody>
          <a:bodyPr wrap="none" lIns="25397" tIns="25397" rIns="25397" bIns="25397" rtlCol="0">
            <a:spAutoFit/>
          </a:bodyPr>
          <a:lstStyle/>
          <a:p>
            <a:pPr algn="l"/>
            <a:endParaRPr lang="en-US" sz="900" b="0" i="0" dirty="0">
              <a:latin typeface="FS Albert Pro Light" panose="02000503040000020004" pitchFamily="2" charset="0"/>
              <a:sym typeface="Helvetica Neue"/>
            </a:endParaRPr>
          </a:p>
        </p:txBody>
      </p:sp>
      <p:pic>
        <p:nvPicPr>
          <p:cNvPr id="4" name="Graphic 3">
            <a:extLst>
              <a:ext uri="{FF2B5EF4-FFF2-40B4-BE49-F238E27FC236}">
                <a16:creationId xmlns:a16="http://schemas.microsoft.com/office/drawing/2014/main" id="{7A92E89A-19EA-E447-AE91-F29F41059BE5}"/>
              </a:ext>
            </a:extLst>
          </p:cNvPr>
          <p:cNvPicPr>
            <a:picLocks noChangeAspect="1"/>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0187669" y="5749094"/>
            <a:ext cx="2004331" cy="1086559"/>
          </a:xfrm>
          <a:prstGeom prst="rect">
            <a:avLst/>
          </a:prstGeom>
        </p:spPr>
      </p:pic>
    </p:spTree>
    <p:extLst>
      <p:ext uri="{BB962C8B-B14F-4D97-AF65-F5344CB8AC3E}">
        <p14:creationId xmlns:p14="http://schemas.microsoft.com/office/powerpoint/2010/main" val="105915498"/>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Cover 2">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8CB7AFA1-DCA5-C948-BE15-2BA357D95CFB}"/>
              </a:ext>
            </a:extLst>
          </p:cNvPr>
          <p:cNvSpPr/>
          <p:nvPr userDrawn="1"/>
        </p:nvSpPr>
        <p:spPr>
          <a:xfrm>
            <a:off x="-4" y="5029200"/>
            <a:ext cx="12192004" cy="1828800"/>
          </a:xfrm>
          <a:prstGeom prst="rect">
            <a:avLst/>
          </a:prstGeom>
          <a:solidFill>
            <a:schemeClr val="accent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97" tIns="25397" rIns="25397" bIns="25397"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sp>
        <p:nvSpPr>
          <p:cNvPr id="9" name="Rectangle 8">
            <a:extLst>
              <a:ext uri="{FF2B5EF4-FFF2-40B4-BE49-F238E27FC236}">
                <a16:creationId xmlns:a16="http://schemas.microsoft.com/office/drawing/2014/main" id="{784C8627-9A12-D04E-B896-6DC7C5001206}"/>
              </a:ext>
            </a:extLst>
          </p:cNvPr>
          <p:cNvSpPr/>
          <p:nvPr userDrawn="1"/>
        </p:nvSpPr>
        <p:spPr>
          <a:xfrm>
            <a:off x="6096000" y="1"/>
            <a:ext cx="6096000" cy="5029200"/>
          </a:xfrm>
          <a:prstGeom prst="rect">
            <a:avLst/>
          </a:prstGeom>
          <a:solidFill>
            <a:schemeClr val="accent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97" tIns="25397" rIns="25397" bIns="25397"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pic>
        <p:nvPicPr>
          <p:cNvPr id="10" name="Graphic 9">
            <a:extLst>
              <a:ext uri="{FF2B5EF4-FFF2-40B4-BE49-F238E27FC236}">
                <a16:creationId xmlns:a16="http://schemas.microsoft.com/office/drawing/2014/main" id="{54219906-8504-8745-BE75-CB40AA876A3C}"/>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285838" y="-1"/>
            <a:ext cx="5029200" cy="5029200"/>
          </a:xfrm>
          <a:prstGeom prst="rect">
            <a:avLst/>
          </a:prstGeom>
        </p:spPr>
      </p:pic>
      <p:sp>
        <p:nvSpPr>
          <p:cNvPr id="11" name="Rectangle 10">
            <a:extLst>
              <a:ext uri="{FF2B5EF4-FFF2-40B4-BE49-F238E27FC236}">
                <a16:creationId xmlns:a16="http://schemas.microsoft.com/office/drawing/2014/main" id="{00E13329-1B20-484E-98D2-CCABD6CD9005}"/>
              </a:ext>
            </a:extLst>
          </p:cNvPr>
          <p:cNvSpPr/>
          <p:nvPr userDrawn="1"/>
        </p:nvSpPr>
        <p:spPr>
          <a:xfrm>
            <a:off x="-2" y="1"/>
            <a:ext cx="6096000" cy="5029200"/>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97" tIns="25397" rIns="25397" bIns="25397"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sp>
        <p:nvSpPr>
          <p:cNvPr id="23" name="Presentation Title">
            <a:extLst>
              <a:ext uri="{FF2B5EF4-FFF2-40B4-BE49-F238E27FC236}">
                <a16:creationId xmlns:a16="http://schemas.microsoft.com/office/drawing/2014/main" id="{74B5CD09-C798-EE48-ACA7-63A665012EBE}"/>
              </a:ext>
            </a:extLst>
          </p:cNvPr>
          <p:cNvSpPr txBox="1">
            <a:spLocks noGrp="1"/>
          </p:cNvSpPr>
          <p:nvPr>
            <p:ph type="title" hasCustomPrompt="1"/>
          </p:nvPr>
        </p:nvSpPr>
        <p:spPr>
          <a:xfrm>
            <a:off x="136423" y="836481"/>
            <a:ext cx="8117241" cy="2573305"/>
          </a:xfrm>
          <a:prstGeom prst="rect">
            <a:avLst/>
          </a:prstGeom>
        </p:spPr>
        <p:txBody>
          <a:bodyPr anchor="t">
            <a:noAutofit/>
          </a:bodyPr>
          <a:lstStyle>
            <a:lvl1pPr>
              <a:lnSpc>
                <a:spcPct val="75000"/>
              </a:lnSpc>
              <a:defRPr sz="11248" b="0" i="0" spc="-250" baseline="0">
                <a:solidFill>
                  <a:schemeClr val="bg1"/>
                </a:solidFill>
                <a:latin typeface="FS Albert Pro Light" panose="02000503040000020004" pitchFamily="2" charset="0"/>
              </a:defRPr>
            </a:lvl1pPr>
          </a:lstStyle>
          <a:p>
            <a:r>
              <a:t>Presentation </a:t>
            </a:r>
            <a:r>
              <a:rPr lang="en-US"/>
              <a:t>Title</a:t>
            </a:r>
            <a:endParaRPr/>
          </a:p>
        </p:txBody>
      </p:sp>
      <p:sp>
        <p:nvSpPr>
          <p:cNvPr id="25" name="Text Placeholder 4">
            <a:extLst>
              <a:ext uri="{FF2B5EF4-FFF2-40B4-BE49-F238E27FC236}">
                <a16:creationId xmlns:a16="http://schemas.microsoft.com/office/drawing/2014/main" id="{4124B9CF-C0AD-1B45-8002-B8BF916FE86B}"/>
              </a:ext>
            </a:extLst>
          </p:cNvPr>
          <p:cNvSpPr>
            <a:spLocks noGrp="1"/>
          </p:cNvSpPr>
          <p:nvPr>
            <p:ph type="body" sz="quarter" idx="10" hasCustomPrompt="1"/>
          </p:nvPr>
        </p:nvSpPr>
        <p:spPr>
          <a:xfrm>
            <a:off x="136423" y="3716560"/>
            <a:ext cx="8117241" cy="952501"/>
          </a:xfrm>
          <a:prstGeom prst="rect">
            <a:avLst/>
          </a:prstGeom>
        </p:spPr>
        <p:txBody>
          <a:bodyPr>
            <a:noAutofit/>
          </a:bodyPr>
          <a:lstStyle>
            <a:lvl1pPr>
              <a:defRPr sz="2699" b="0" i="0">
                <a:solidFill>
                  <a:schemeClr val="bg1"/>
                </a:solidFill>
                <a:latin typeface="FS Albert Pro Light" panose="02000503040000020004" pitchFamily="2" charset="0"/>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Presentation Subtitle</a:t>
            </a:r>
          </a:p>
        </p:txBody>
      </p:sp>
      <p:sp>
        <p:nvSpPr>
          <p:cNvPr id="26" name="Confidential–For Internal Use Only">
            <a:extLst>
              <a:ext uri="{FF2B5EF4-FFF2-40B4-BE49-F238E27FC236}">
                <a16:creationId xmlns:a16="http://schemas.microsoft.com/office/drawing/2014/main" id="{F8182A7F-2583-1349-B1A8-A82A4FBF8B91}"/>
              </a:ext>
            </a:extLst>
          </p:cNvPr>
          <p:cNvSpPr txBox="1"/>
          <p:nvPr userDrawn="1"/>
        </p:nvSpPr>
        <p:spPr>
          <a:xfrm>
            <a:off x="244708" y="5134409"/>
            <a:ext cx="2634273" cy="1990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397" tIns="25397" rIns="25397" bIns="25397" anchor="ctr">
            <a:spAutoFit/>
          </a:bodyPr>
          <a:lstStyle>
            <a:lvl1pPr algn="l" defTabSz="309563">
              <a:lnSpc>
                <a:spcPct val="120000"/>
              </a:lnSpc>
              <a:defRPr sz="1600" cap="all" spc="160">
                <a:solidFill>
                  <a:srgbClr val="EDEEED"/>
                </a:solidFill>
                <a:latin typeface="FSAlbertPro"/>
                <a:ea typeface="FSAlbertPro"/>
                <a:cs typeface="FSAlbertPro"/>
                <a:sym typeface="FSAlbertPro"/>
              </a:defRPr>
            </a:lvl1pPr>
          </a:lstStyle>
          <a:p>
            <a:endParaRPr sz="800" b="0" i="0" dirty="0">
              <a:solidFill>
                <a:schemeClr val="tx2"/>
              </a:solidFill>
              <a:latin typeface="FS Albert Pro" panose="02000503040000020004" pitchFamily="2" charset="0"/>
            </a:endParaRPr>
          </a:p>
        </p:txBody>
      </p:sp>
      <p:pic>
        <p:nvPicPr>
          <p:cNvPr id="6" name="Graphic 5">
            <a:extLst>
              <a:ext uri="{FF2B5EF4-FFF2-40B4-BE49-F238E27FC236}">
                <a16:creationId xmlns:a16="http://schemas.microsoft.com/office/drawing/2014/main" id="{99B2A987-AE4A-AB48-B6FC-1FE181D8C3AD}"/>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125686" y="5737841"/>
            <a:ext cx="2066314" cy="1120160"/>
          </a:xfrm>
          <a:prstGeom prst="rect">
            <a:avLst/>
          </a:prstGeom>
        </p:spPr>
      </p:pic>
    </p:spTree>
    <p:extLst>
      <p:ext uri="{BB962C8B-B14F-4D97-AF65-F5344CB8AC3E}">
        <p14:creationId xmlns:p14="http://schemas.microsoft.com/office/powerpoint/2010/main" val="2031563516"/>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Cover w Imag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9AD0704F-A0DC-4744-B775-75D62BB933C1}"/>
              </a:ext>
            </a:extLst>
          </p:cNvPr>
          <p:cNvSpPr>
            <a:spLocks noGrp="1"/>
          </p:cNvSpPr>
          <p:nvPr>
            <p:ph type="pic" sz="quarter" idx="10"/>
          </p:nvPr>
        </p:nvSpPr>
        <p:spPr>
          <a:xfrm>
            <a:off x="0" y="0"/>
            <a:ext cx="12192000" cy="3429000"/>
          </a:xfrm>
          <a:prstGeom prst="rect">
            <a:avLst/>
          </a:prstGeom>
          <a:ln>
            <a:noFill/>
          </a:ln>
        </p:spPr>
        <p:txBody>
          <a:bodyPr/>
          <a:lstStyle>
            <a:lvl1pPr>
              <a:defRPr b="0" i="0">
                <a:latin typeface="FS Albert Pro Light" panose="02000503040000020004" pitchFamily="2" charset="0"/>
              </a:defRPr>
            </a:lvl1pPr>
          </a:lstStyle>
          <a:p>
            <a:r>
              <a:rPr lang="en-US" dirty="0"/>
              <a:t>Click icon to add picture</a:t>
            </a:r>
          </a:p>
        </p:txBody>
      </p:sp>
      <p:sp>
        <p:nvSpPr>
          <p:cNvPr id="26" name="Rectangle 25">
            <a:extLst>
              <a:ext uri="{FF2B5EF4-FFF2-40B4-BE49-F238E27FC236}">
                <a16:creationId xmlns:a16="http://schemas.microsoft.com/office/drawing/2014/main" id="{B0FE00C7-EDCE-FE4B-B571-EC3AED5CC4EF}"/>
              </a:ext>
            </a:extLst>
          </p:cNvPr>
          <p:cNvSpPr/>
          <p:nvPr userDrawn="1"/>
        </p:nvSpPr>
        <p:spPr>
          <a:xfrm>
            <a:off x="0" y="3429000"/>
            <a:ext cx="12192000" cy="3429000"/>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97" tIns="25397" rIns="25397" bIns="25397"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sp>
        <p:nvSpPr>
          <p:cNvPr id="29" name="Confidential–For Internal Use Only">
            <a:extLst>
              <a:ext uri="{FF2B5EF4-FFF2-40B4-BE49-F238E27FC236}">
                <a16:creationId xmlns:a16="http://schemas.microsoft.com/office/drawing/2014/main" id="{55F872A6-F3C4-1343-A4EA-6ECA1559D5BA}"/>
              </a:ext>
            </a:extLst>
          </p:cNvPr>
          <p:cNvSpPr txBox="1"/>
          <p:nvPr userDrawn="1"/>
        </p:nvSpPr>
        <p:spPr>
          <a:xfrm>
            <a:off x="9544050" y="3601086"/>
            <a:ext cx="2441493" cy="1744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397" tIns="25397" rIns="25397" bIns="25397" anchor="ctr">
            <a:spAutoFit/>
          </a:bodyPr>
          <a:lstStyle>
            <a:lvl1pPr>
              <a:defRPr sz="1600" cap="all" spc="160">
                <a:solidFill>
                  <a:srgbClr val="EDEEED"/>
                </a:solidFill>
                <a:latin typeface="FSAlbertPro"/>
                <a:ea typeface="FSAlbertPro"/>
                <a:cs typeface="FSAlbertPro"/>
                <a:sym typeface="FSAlbertPro"/>
              </a:defRPr>
            </a:lvl1pPr>
          </a:lstStyle>
          <a:p>
            <a:endParaRPr sz="800" b="0" i="0" dirty="0">
              <a:solidFill>
                <a:schemeClr val="accent6"/>
              </a:solidFill>
              <a:latin typeface="FS Albert Pro" panose="02000503040000020004" pitchFamily="2" charset="0"/>
            </a:endParaRPr>
          </a:p>
        </p:txBody>
      </p:sp>
      <p:sp>
        <p:nvSpPr>
          <p:cNvPr id="16" name="Presentation Title">
            <a:extLst>
              <a:ext uri="{FF2B5EF4-FFF2-40B4-BE49-F238E27FC236}">
                <a16:creationId xmlns:a16="http://schemas.microsoft.com/office/drawing/2014/main" id="{6836F162-729B-5645-9FE4-69892D071156}"/>
              </a:ext>
            </a:extLst>
          </p:cNvPr>
          <p:cNvSpPr txBox="1">
            <a:spLocks noGrp="1"/>
          </p:cNvSpPr>
          <p:nvPr>
            <p:ph type="title" hasCustomPrompt="1"/>
          </p:nvPr>
        </p:nvSpPr>
        <p:spPr>
          <a:xfrm>
            <a:off x="136423" y="3587552"/>
            <a:ext cx="8117241" cy="2573305"/>
          </a:xfrm>
          <a:prstGeom prst="rect">
            <a:avLst/>
          </a:prstGeom>
        </p:spPr>
        <p:txBody>
          <a:bodyPr anchor="t">
            <a:noAutofit/>
          </a:bodyPr>
          <a:lstStyle>
            <a:lvl1pPr>
              <a:lnSpc>
                <a:spcPct val="75000"/>
              </a:lnSpc>
              <a:defRPr sz="11248" b="0" i="0" spc="-250" baseline="0">
                <a:solidFill>
                  <a:schemeClr val="bg1"/>
                </a:solidFill>
                <a:latin typeface="FS Albert Pro Light" panose="02000503040000020004" pitchFamily="2" charset="0"/>
              </a:defRPr>
            </a:lvl1pPr>
          </a:lstStyle>
          <a:p>
            <a:r>
              <a:t>Presentation </a:t>
            </a:r>
            <a:r>
              <a:rPr lang="en-US"/>
              <a:t>Title</a:t>
            </a:r>
            <a:endParaRPr/>
          </a:p>
        </p:txBody>
      </p:sp>
      <p:pic>
        <p:nvPicPr>
          <p:cNvPr id="8" name="Graphic 7">
            <a:extLst>
              <a:ext uri="{FF2B5EF4-FFF2-40B4-BE49-F238E27FC236}">
                <a16:creationId xmlns:a16="http://schemas.microsoft.com/office/drawing/2014/main" id="{78575027-AB5A-CA43-8ADE-9EC5EF798AF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187669" y="5749094"/>
            <a:ext cx="2004331" cy="1086559"/>
          </a:xfrm>
          <a:prstGeom prst="rect">
            <a:avLst/>
          </a:prstGeom>
        </p:spPr>
      </p:pic>
      <p:sp>
        <p:nvSpPr>
          <p:cNvPr id="12" name="TextBox 11">
            <a:extLst>
              <a:ext uri="{FF2B5EF4-FFF2-40B4-BE49-F238E27FC236}">
                <a16:creationId xmlns:a16="http://schemas.microsoft.com/office/drawing/2014/main" id="{C150C44D-77F7-F04C-B2BC-8B0A0AF9621D}"/>
              </a:ext>
            </a:extLst>
          </p:cNvPr>
          <p:cNvSpPr txBox="1"/>
          <p:nvPr userDrawn="1"/>
        </p:nvSpPr>
        <p:spPr>
          <a:xfrm>
            <a:off x="12328071" y="191006"/>
            <a:ext cx="2367644" cy="2123658"/>
          </a:xfrm>
          <a:prstGeom prst="rect">
            <a:avLst/>
          </a:prstGeom>
          <a:noFill/>
          <a:ln w="12700">
            <a:miter lim="400000"/>
          </a:ln>
        </p:spPr>
        <p:txBody>
          <a:bodyPr wrap="square">
            <a:spAutoFit/>
          </a:bodyPr>
          <a:lstStyle/>
          <a:p>
            <a:pPr marL="0" marR="0" indent="0" algn="l" defTabSz="1218925"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t>To change the images on this slide: </a:t>
            </a:r>
          </a:p>
          <a:p>
            <a:pPr marL="228554" marR="0" indent="-228554" algn="l" defTabSz="1218925" rtl="0" fontAlgn="auto" latinLnBrk="0" hangingPunct="0">
              <a:lnSpc>
                <a:spcPct val="100000"/>
              </a:lnSpc>
              <a:spcBef>
                <a:spcPts val="0"/>
              </a:spcBef>
              <a:spcAft>
                <a:spcPts val="0"/>
              </a:spcAft>
              <a:buClrTx/>
              <a:buSzTx/>
              <a:buFont typeface="+mj-lt"/>
              <a:buAutoNum type="arabicPeriod"/>
              <a:tabLst/>
            </a:pPr>
            <a: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t>Delete existing image</a:t>
            </a:r>
          </a:p>
          <a:p>
            <a:pPr marL="228554" marR="0" indent="-228554" algn="l" defTabSz="1218925" rtl="0" fontAlgn="auto" latinLnBrk="0" hangingPunct="0">
              <a:lnSpc>
                <a:spcPct val="100000"/>
              </a:lnSpc>
              <a:spcBef>
                <a:spcPts val="0"/>
              </a:spcBef>
              <a:spcAft>
                <a:spcPts val="0"/>
              </a:spcAft>
              <a:buClrTx/>
              <a:buSzTx/>
              <a:buFont typeface="+mj-lt"/>
              <a:buAutoNum type="arabicPeriod"/>
              <a:tabLst/>
            </a:pPr>
            <a: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t>Drag and drop new image </a:t>
            </a:r>
            <a:b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br>
            <a: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t>(jpeg or </a:t>
            </a:r>
            <a:r>
              <a:rPr kumimoji="0" lang="en-US" sz="1200" b="0" i="0" u="none" strike="noStrike" cap="none" spc="0" normalizeH="0" baseline="0" dirty="0" err="1">
                <a:ln>
                  <a:noFill/>
                </a:ln>
                <a:solidFill>
                  <a:schemeClr val="tx1"/>
                </a:solidFill>
                <a:effectLst/>
                <a:uFillTx/>
                <a:latin typeface="FS Albert Pro Light" panose="02000503040000020004" pitchFamily="2" charset="0"/>
                <a:ea typeface="+mn-ea"/>
                <a:cs typeface="+mn-cs"/>
                <a:sym typeface="Helvetica Neue"/>
              </a:rPr>
              <a:t>png</a:t>
            </a:r>
            <a: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t> preferred) </a:t>
            </a:r>
            <a:b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br>
            <a: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t>into placeholder</a:t>
            </a:r>
          </a:p>
          <a:p>
            <a:pPr marL="228554" marR="0" indent="-228554" algn="l" defTabSz="1218925" rtl="0" fontAlgn="auto" latinLnBrk="0" hangingPunct="0">
              <a:lnSpc>
                <a:spcPct val="100000"/>
              </a:lnSpc>
              <a:spcBef>
                <a:spcPts val="0"/>
              </a:spcBef>
              <a:spcAft>
                <a:spcPts val="0"/>
              </a:spcAft>
              <a:buClrTx/>
              <a:buSzTx/>
              <a:buFont typeface="+mj-lt"/>
              <a:buAutoNum type="arabicPeriod"/>
              <a:tabLst/>
            </a:pPr>
            <a: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t>Select the new image and </a:t>
            </a:r>
            <a:b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br>
            <a: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t>“send to back” so that it is </a:t>
            </a:r>
            <a:b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br>
            <a: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t>behind the masking shape</a:t>
            </a:r>
          </a:p>
          <a:p>
            <a:pPr marL="228554" marR="0" indent="-228554" algn="l" defTabSz="1218925" rtl="0" fontAlgn="auto" latinLnBrk="0" hangingPunct="0">
              <a:lnSpc>
                <a:spcPct val="100000"/>
              </a:lnSpc>
              <a:spcBef>
                <a:spcPts val="0"/>
              </a:spcBef>
              <a:spcAft>
                <a:spcPts val="0"/>
              </a:spcAft>
              <a:buClrTx/>
              <a:buSzTx/>
              <a:buFont typeface="+mj-lt"/>
              <a:buAutoNum type="arabicPeriod"/>
              <a:tabLst/>
            </a:pPr>
            <a: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t>Change the color of the masking</a:t>
            </a:r>
            <a:b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br>
            <a: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t>shape to accent the image. Use </a:t>
            </a:r>
            <a:b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br>
            <a: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t>a color from the Theme Colors</a:t>
            </a:r>
          </a:p>
        </p:txBody>
      </p:sp>
      <p:pic>
        <p:nvPicPr>
          <p:cNvPr id="10" name="Picture 9" descr="A picture containing shape&#10;&#10;Description automatically generated">
            <a:extLst>
              <a:ext uri="{FF2B5EF4-FFF2-40B4-BE49-F238E27FC236}">
                <a16:creationId xmlns:a16="http://schemas.microsoft.com/office/drawing/2014/main" id="{0886B140-776E-9E43-BC8A-5FE83FE9FE37}"/>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2614599" y="2268498"/>
            <a:ext cx="1990668" cy="502694"/>
          </a:xfrm>
          <a:prstGeom prst="rect">
            <a:avLst/>
          </a:prstGeom>
          <a:ln>
            <a:solidFill>
              <a:schemeClr val="tx1"/>
            </a:solidFill>
          </a:ln>
        </p:spPr>
      </p:pic>
      <p:sp>
        <p:nvSpPr>
          <p:cNvPr id="5" name="Graphic 2">
            <a:extLst>
              <a:ext uri="{FF2B5EF4-FFF2-40B4-BE49-F238E27FC236}">
                <a16:creationId xmlns:a16="http://schemas.microsoft.com/office/drawing/2014/main" id="{6390D712-3C47-2446-BE72-C4BC55B4A3DD}"/>
              </a:ext>
            </a:extLst>
          </p:cNvPr>
          <p:cNvSpPr/>
          <p:nvPr/>
        </p:nvSpPr>
        <p:spPr>
          <a:xfrm>
            <a:off x="10355750" y="0"/>
            <a:ext cx="1836250" cy="3429000"/>
          </a:xfrm>
          <a:custGeom>
            <a:avLst/>
            <a:gdLst>
              <a:gd name="connsiteX0" fmla="*/ 3386667 w 3672501"/>
              <a:gd name="connsiteY0" fmla="*/ 0 h 6858000"/>
              <a:gd name="connsiteX1" fmla="*/ 0 w 3672501"/>
              <a:gd name="connsiteY1" fmla="*/ 0 h 6858000"/>
              <a:gd name="connsiteX2" fmla="*/ 3386667 w 3672501"/>
              <a:gd name="connsiteY2" fmla="*/ 3429000 h 6858000"/>
              <a:gd name="connsiteX3" fmla="*/ 3386667 w 3672501"/>
              <a:gd name="connsiteY3" fmla="*/ 3429000 h 6858000"/>
              <a:gd name="connsiteX4" fmla="*/ 0 w 3672501"/>
              <a:gd name="connsiteY4" fmla="*/ 6858000 h 6858000"/>
              <a:gd name="connsiteX5" fmla="*/ 3672502 w 3672501"/>
              <a:gd name="connsiteY5" fmla="*/ 6858000 h 6858000"/>
              <a:gd name="connsiteX6" fmla="*/ 3672502 w 367250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72501" h="6858000">
                <a:moveTo>
                  <a:pt x="3386667" y="0"/>
                </a:moveTo>
                <a:lnTo>
                  <a:pt x="0" y="0"/>
                </a:lnTo>
                <a:cubicBezTo>
                  <a:pt x="1868089" y="5649"/>
                  <a:pt x="3381088" y="1537560"/>
                  <a:pt x="3386667" y="3429000"/>
                </a:cubicBezTo>
                <a:lnTo>
                  <a:pt x="3386667" y="3429000"/>
                </a:lnTo>
                <a:cubicBezTo>
                  <a:pt x="3386667" y="5322784"/>
                  <a:pt x="1870404" y="6858000"/>
                  <a:pt x="0" y="6858000"/>
                </a:cubicBezTo>
                <a:lnTo>
                  <a:pt x="3672502" y="6858000"/>
                </a:lnTo>
                <a:lnTo>
                  <a:pt x="3672502" y="0"/>
                </a:lnTo>
                <a:close/>
              </a:path>
            </a:pathLst>
          </a:custGeom>
          <a:solidFill>
            <a:schemeClr val="accent1"/>
          </a:solidFill>
          <a:ln w="67733" cap="flat">
            <a:noFill/>
            <a:prstDash val="solid"/>
            <a:miter/>
          </a:ln>
        </p:spPr>
        <p:txBody>
          <a:bodyPr rtlCol="0" anchor="ctr"/>
          <a:lstStyle/>
          <a:p>
            <a:endParaRPr lang="en-US" sz="900" b="0" i="0">
              <a:latin typeface="FS Albert Pro Light" panose="02000503040000020004" pitchFamily="2" charset="0"/>
            </a:endParaRPr>
          </a:p>
        </p:txBody>
      </p:sp>
    </p:spTree>
    <p:extLst>
      <p:ext uri="{BB962C8B-B14F-4D97-AF65-F5344CB8AC3E}">
        <p14:creationId xmlns:p14="http://schemas.microsoft.com/office/powerpoint/2010/main" val="1264157667"/>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Divider (Deep Blu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3991E89-3B33-584F-9D0D-2AE1C6CF5ED3}"/>
              </a:ext>
            </a:extLst>
          </p:cNvPr>
          <p:cNvSpPr/>
          <p:nvPr userDrawn="1"/>
        </p:nvSpPr>
        <p:spPr>
          <a:xfrm>
            <a:off x="0" y="0"/>
            <a:ext cx="12192000" cy="6313932"/>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97" tIns="25397" rIns="25397" bIns="25397"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grpSp>
        <p:nvGrpSpPr>
          <p:cNvPr id="7" name="Group 6">
            <a:extLst>
              <a:ext uri="{FF2B5EF4-FFF2-40B4-BE49-F238E27FC236}">
                <a16:creationId xmlns:a16="http://schemas.microsoft.com/office/drawing/2014/main" id="{8199BD84-89F3-8745-B31A-61BA6D457749}"/>
              </a:ext>
            </a:extLst>
          </p:cNvPr>
          <p:cNvGrpSpPr/>
          <p:nvPr userDrawn="1"/>
        </p:nvGrpSpPr>
        <p:grpSpPr>
          <a:xfrm>
            <a:off x="-377" y="6309248"/>
            <a:ext cx="4183778" cy="553324"/>
            <a:chOff x="-755" y="12618496"/>
            <a:chExt cx="8367556" cy="1106648"/>
          </a:xfrm>
        </p:grpSpPr>
        <p:grpSp>
          <p:nvGrpSpPr>
            <p:cNvPr id="21" name="Group 20">
              <a:extLst>
                <a:ext uri="{FF2B5EF4-FFF2-40B4-BE49-F238E27FC236}">
                  <a16:creationId xmlns:a16="http://schemas.microsoft.com/office/drawing/2014/main" id="{AFF4ABA3-85FE-4841-A4B0-421441C4D88C}"/>
                </a:ext>
              </a:extLst>
            </p:cNvPr>
            <p:cNvGrpSpPr/>
            <p:nvPr userDrawn="1"/>
          </p:nvGrpSpPr>
          <p:grpSpPr>
            <a:xfrm>
              <a:off x="1" y="12627864"/>
              <a:ext cx="8366800" cy="1097280"/>
              <a:chOff x="-58710092" y="-1"/>
              <a:chExt cx="77340168" cy="10058402"/>
            </a:xfrm>
            <a:solidFill>
              <a:schemeClr val="accent5"/>
            </a:solidFill>
          </p:grpSpPr>
          <p:pic>
            <p:nvPicPr>
              <p:cNvPr id="22" name="Graphic 21">
                <a:extLst>
                  <a:ext uri="{FF2B5EF4-FFF2-40B4-BE49-F238E27FC236}">
                    <a16:creationId xmlns:a16="http://schemas.microsoft.com/office/drawing/2014/main" id="{27582714-EA61-844D-8084-4709D6AA407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71676" y="-1"/>
                <a:ext cx="10058400" cy="10058400"/>
              </a:xfrm>
              <a:prstGeom prst="rect">
                <a:avLst/>
              </a:prstGeom>
            </p:spPr>
          </p:pic>
          <p:sp>
            <p:nvSpPr>
              <p:cNvPr id="24" name="Rectangle 23">
                <a:extLst>
                  <a:ext uri="{FF2B5EF4-FFF2-40B4-BE49-F238E27FC236}">
                    <a16:creationId xmlns:a16="http://schemas.microsoft.com/office/drawing/2014/main" id="{0D051A2D-DD6F-B146-ADA6-9AC4D190C3DD}"/>
                  </a:ext>
                </a:extLst>
              </p:cNvPr>
              <p:cNvSpPr/>
              <p:nvPr userDrawn="1"/>
            </p:nvSpPr>
            <p:spPr>
              <a:xfrm>
                <a:off x="-58710091" y="-1"/>
                <a:ext cx="70902098" cy="10058402"/>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grpSp>
        <p:grpSp>
          <p:nvGrpSpPr>
            <p:cNvPr id="5" name="Group 4">
              <a:extLst>
                <a:ext uri="{FF2B5EF4-FFF2-40B4-BE49-F238E27FC236}">
                  <a16:creationId xmlns:a16="http://schemas.microsoft.com/office/drawing/2014/main" id="{95BA1A24-ED6E-3D4B-9466-7BDC02239F38}"/>
                </a:ext>
              </a:extLst>
            </p:cNvPr>
            <p:cNvGrpSpPr/>
            <p:nvPr userDrawn="1"/>
          </p:nvGrpSpPr>
          <p:grpSpPr>
            <a:xfrm>
              <a:off x="-755" y="12627864"/>
              <a:ext cx="2413264" cy="1097280"/>
              <a:chOff x="-3677406" y="-1"/>
              <a:chExt cx="22307482" cy="10058402"/>
            </a:xfrm>
          </p:grpSpPr>
          <p:pic>
            <p:nvPicPr>
              <p:cNvPr id="13" name="Graphic 12">
                <a:extLst>
                  <a:ext uri="{FF2B5EF4-FFF2-40B4-BE49-F238E27FC236}">
                    <a16:creationId xmlns:a16="http://schemas.microsoft.com/office/drawing/2014/main" id="{417DB622-0C32-2640-8B3F-4257438C72E1}"/>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571676" y="-1"/>
                <a:ext cx="10058400" cy="10058400"/>
              </a:xfrm>
              <a:prstGeom prst="rect">
                <a:avLst/>
              </a:prstGeom>
            </p:spPr>
          </p:pic>
          <p:sp>
            <p:nvSpPr>
              <p:cNvPr id="14" name="Rectangle 13">
                <a:extLst>
                  <a:ext uri="{FF2B5EF4-FFF2-40B4-BE49-F238E27FC236}">
                    <a16:creationId xmlns:a16="http://schemas.microsoft.com/office/drawing/2014/main" id="{FD116AC0-8FCD-924A-B2D9-F81FE05808C8}"/>
                  </a:ext>
                </a:extLst>
              </p:cNvPr>
              <p:cNvSpPr/>
              <p:nvPr userDrawn="1"/>
            </p:nvSpPr>
            <p:spPr>
              <a:xfrm>
                <a:off x="-3677406" y="-1"/>
                <a:ext cx="15869404" cy="10058402"/>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grpSp>
        <p:pic>
          <p:nvPicPr>
            <p:cNvPr id="15" name="Graphic 14">
              <a:extLst>
                <a:ext uri="{FF2B5EF4-FFF2-40B4-BE49-F238E27FC236}">
                  <a16:creationId xmlns:a16="http://schemas.microsoft.com/office/drawing/2014/main" id="{D0239DBF-9746-D04D-8127-C79DDD716BF9}"/>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02633" y="12618496"/>
              <a:ext cx="2024109" cy="1097280"/>
            </a:xfrm>
            <a:prstGeom prst="rect">
              <a:avLst/>
            </a:prstGeom>
          </p:spPr>
        </p:pic>
      </p:grpSp>
      <p:sp>
        <p:nvSpPr>
          <p:cNvPr id="23" name="Presentation Title"/>
          <p:cNvSpPr txBox="1">
            <a:spLocks noGrp="1"/>
          </p:cNvSpPr>
          <p:nvPr>
            <p:ph type="title" hasCustomPrompt="1"/>
          </p:nvPr>
        </p:nvSpPr>
        <p:spPr>
          <a:xfrm>
            <a:off x="179426" y="984989"/>
            <a:ext cx="8469228" cy="2324101"/>
          </a:xfrm>
          <a:prstGeom prst="rect">
            <a:avLst/>
          </a:prstGeom>
        </p:spPr>
        <p:txBody>
          <a:bodyPr anchor="t">
            <a:noAutofit/>
          </a:bodyPr>
          <a:lstStyle>
            <a:lvl1pPr>
              <a:lnSpc>
                <a:spcPct val="75000"/>
              </a:lnSpc>
              <a:defRPr sz="9498" b="0" i="0" spc="-250" baseline="0">
                <a:solidFill>
                  <a:schemeClr val="bg1"/>
                </a:solidFill>
                <a:latin typeface="FS Albert Pro Light" panose="02000503040000020004" pitchFamily="2" charset="0"/>
              </a:defRPr>
            </a:lvl1pPr>
          </a:lstStyle>
          <a:p>
            <a:r>
              <a:rPr lang="en-US" dirty="0"/>
              <a:t>Section Divider Slide</a:t>
            </a:r>
            <a:endParaRPr dirty="0"/>
          </a:p>
        </p:txBody>
      </p:sp>
      <p:sp>
        <p:nvSpPr>
          <p:cNvPr id="18" name="Text Placeholder 4">
            <a:extLst>
              <a:ext uri="{FF2B5EF4-FFF2-40B4-BE49-F238E27FC236}">
                <a16:creationId xmlns:a16="http://schemas.microsoft.com/office/drawing/2014/main" id="{70BA416E-3627-7A4C-BB8B-D13D49185712}"/>
              </a:ext>
            </a:extLst>
          </p:cNvPr>
          <p:cNvSpPr>
            <a:spLocks noGrp="1"/>
          </p:cNvSpPr>
          <p:nvPr>
            <p:ph type="body" sz="quarter" idx="10" hasCustomPrompt="1"/>
          </p:nvPr>
        </p:nvSpPr>
        <p:spPr>
          <a:xfrm>
            <a:off x="228601" y="3709657"/>
            <a:ext cx="3903023" cy="952501"/>
          </a:xfrm>
          <a:prstGeom prst="rect">
            <a:avLst/>
          </a:prstGeom>
        </p:spPr>
        <p:txBody>
          <a:bodyPr>
            <a:noAutofit/>
          </a:bodyPr>
          <a:lstStyle>
            <a:lvl1pPr>
              <a:defRPr sz="1800" b="0" i="0">
                <a:solidFill>
                  <a:schemeClr val="bg1"/>
                </a:solidFill>
                <a:latin typeface="FS Albert Pro Light" panose="02000503040000020004" pitchFamily="2" charset="0"/>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r>
              <a:rPr lang="en-US" dirty="0"/>
              <a:t>Lorem ipsum dolor sit </a:t>
            </a:r>
            <a:r>
              <a:rPr lang="en-US" dirty="0" err="1"/>
              <a:t>amet</a:t>
            </a:r>
            <a:r>
              <a:rPr lang="en-US" dirty="0"/>
              <a:t>, an minim </a:t>
            </a:r>
            <a:r>
              <a:rPr lang="en-US" dirty="0" err="1"/>
              <a:t>aeque</a:t>
            </a:r>
            <a:r>
              <a:rPr lang="en-US" dirty="0"/>
              <a:t> </a:t>
            </a:r>
            <a:r>
              <a:rPr lang="en-US" dirty="0" err="1"/>
              <a:t>inciderint</a:t>
            </a:r>
            <a:r>
              <a:rPr lang="en-US" dirty="0"/>
              <a:t> </a:t>
            </a:r>
            <a:r>
              <a:rPr lang="en-US" dirty="0" err="1"/>
              <a:t>mei</a:t>
            </a:r>
            <a:r>
              <a:rPr lang="en-US" dirty="0"/>
              <a:t>, </a:t>
            </a:r>
            <a:r>
              <a:rPr lang="en-US" dirty="0" err="1"/>
              <a:t>mei</a:t>
            </a:r>
            <a:r>
              <a:rPr lang="en-US" dirty="0"/>
              <a:t> et </a:t>
            </a:r>
            <a:r>
              <a:rPr lang="en-US" dirty="0" err="1"/>
              <a:t>dicat</a:t>
            </a:r>
            <a:r>
              <a:rPr lang="en-US" dirty="0"/>
              <a:t> facer, no </a:t>
            </a:r>
            <a:r>
              <a:rPr lang="en-US" dirty="0" err="1"/>
              <a:t>suas</a:t>
            </a:r>
            <a:r>
              <a:rPr lang="en-US" dirty="0"/>
              <a:t> ipsum.</a:t>
            </a:r>
          </a:p>
        </p:txBody>
      </p:sp>
      <p:sp>
        <p:nvSpPr>
          <p:cNvPr id="3" name="Date Placeholder 2">
            <a:extLst>
              <a:ext uri="{FF2B5EF4-FFF2-40B4-BE49-F238E27FC236}">
                <a16:creationId xmlns:a16="http://schemas.microsoft.com/office/drawing/2014/main" id="{AFCCA3E2-B96E-A342-8CA6-A201B2ED9BE2}"/>
              </a:ext>
            </a:extLst>
          </p:cNvPr>
          <p:cNvSpPr>
            <a:spLocks noGrp="1"/>
          </p:cNvSpPr>
          <p:nvPr>
            <p:ph type="dt" sz="half" idx="11"/>
          </p:nvPr>
        </p:nvSpPr>
        <p:spPr/>
        <p:txBody>
          <a:bodyPr/>
          <a:lstStyle/>
          <a:p>
            <a:endParaRPr lang="en-US" dirty="0"/>
          </a:p>
        </p:txBody>
      </p:sp>
      <p:sp>
        <p:nvSpPr>
          <p:cNvPr id="6" name="Footer Placeholder 5">
            <a:extLst>
              <a:ext uri="{FF2B5EF4-FFF2-40B4-BE49-F238E27FC236}">
                <a16:creationId xmlns:a16="http://schemas.microsoft.com/office/drawing/2014/main" id="{8E7450B1-E075-6E48-9F39-C3040EAF3C54}"/>
              </a:ext>
            </a:extLst>
          </p:cNvPr>
          <p:cNvSpPr>
            <a:spLocks noGrp="1"/>
          </p:cNvSpPr>
          <p:nvPr>
            <p:ph type="ftr" sz="quarter" idx="12"/>
          </p:nvPr>
        </p:nvSpPr>
        <p:spPr/>
        <p:txBody>
          <a:bodyPr/>
          <a:lstStyle/>
          <a:p>
            <a:pPr defTabSz="154751">
              <a:lnSpc>
                <a:spcPct val="120000"/>
              </a:lnSpc>
            </a:pPr>
            <a:r>
              <a:rPr lang="en-US"/>
              <a:t>AccuCath Ace™ Intravascular Catheter with BD Cue™ Needle Tracking System</a:t>
            </a:r>
            <a:endParaRPr lang="en-US" dirty="0"/>
          </a:p>
        </p:txBody>
      </p:sp>
      <p:sp>
        <p:nvSpPr>
          <p:cNvPr id="8" name="Slide Number Placeholder 7">
            <a:extLst>
              <a:ext uri="{FF2B5EF4-FFF2-40B4-BE49-F238E27FC236}">
                <a16:creationId xmlns:a16="http://schemas.microsoft.com/office/drawing/2014/main" id="{F680D355-C384-5A45-92A5-0112F6B57BA0}"/>
              </a:ext>
            </a:extLst>
          </p:cNvPr>
          <p:cNvSpPr>
            <a:spLocks noGrp="1"/>
          </p:cNvSpPr>
          <p:nvPr>
            <p:ph type="sldNum" sz="quarter" idx="13"/>
          </p:nvPr>
        </p:nvSpPr>
        <p:spPr/>
        <p:txBody>
          <a:body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090009174"/>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Divider (Boosted BD Orange)">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F40ABB05-C3B1-1D4C-AE22-B6D8F263ACDA}"/>
              </a:ext>
            </a:extLst>
          </p:cNvPr>
          <p:cNvGrpSpPr/>
          <p:nvPr userDrawn="1"/>
        </p:nvGrpSpPr>
        <p:grpSpPr>
          <a:xfrm>
            <a:off x="-377" y="6309248"/>
            <a:ext cx="4183778" cy="553324"/>
            <a:chOff x="-755" y="12618496"/>
            <a:chExt cx="8367556" cy="1106648"/>
          </a:xfrm>
        </p:grpSpPr>
        <p:grpSp>
          <p:nvGrpSpPr>
            <p:cNvPr id="16" name="Group 15">
              <a:extLst>
                <a:ext uri="{FF2B5EF4-FFF2-40B4-BE49-F238E27FC236}">
                  <a16:creationId xmlns:a16="http://schemas.microsoft.com/office/drawing/2014/main" id="{3180C950-7A44-1647-957B-BD01CDD79617}"/>
                </a:ext>
              </a:extLst>
            </p:cNvPr>
            <p:cNvGrpSpPr/>
            <p:nvPr userDrawn="1"/>
          </p:nvGrpSpPr>
          <p:grpSpPr>
            <a:xfrm>
              <a:off x="1" y="12627864"/>
              <a:ext cx="8366800" cy="1097280"/>
              <a:chOff x="-58710091" y="-1"/>
              <a:chExt cx="77340167" cy="10058402"/>
            </a:xfrm>
            <a:solidFill>
              <a:schemeClr val="accent5"/>
            </a:solidFill>
          </p:grpSpPr>
          <p:pic>
            <p:nvPicPr>
              <p:cNvPr id="23" name="Graphic 22">
                <a:extLst>
                  <a:ext uri="{FF2B5EF4-FFF2-40B4-BE49-F238E27FC236}">
                    <a16:creationId xmlns:a16="http://schemas.microsoft.com/office/drawing/2014/main" id="{EF4D55D5-97C5-824D-8146-7A85CF30B18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71676" y="-1"/>
                <a:ext cx="10058400" cy="10058400"/>
              </a:xfrm>
              <a:prstGeom prst="rect">
                <a:avLst/>
              </a:prstGeom>
            </p:spPr>
          </p:pic>
          <p:sp>
            <p:nvSpPr>
              <p:cNvPr id="24" name="Rectangle 23">
                <a:extLst>
                  <a:ext uri="{FF2B5EF4-FFF2-40B4-BE49-F238E27FC236}">
                    <a16:creationId xmlns:a16="http://schemas.microsoft.com/office/drawing/2014/main" id="{83DF73E9-D253-D34D-91F5-1E0EE03C32B3}"/>
                  </a:ext>
                </a:extLst>
              </p:cNvPr>
              <p:cNvSpPr/>
              <p:nvPr userDrawn="1"/>
            </p:nvSpPr>
            <p:spPr>
              <a:xfrm>
                <a:off x="-58710091" y="-1"/>
                <a:ext cx="70902098" cy="10058402"/>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grpSp>
          <p:nvGrpSpPr>
            <p:cNvPr id="19" name="Group 18">
              <a:extLst>
                <a:ext uri="{FF2B5EF4-FFF2-40B4-BE49-F238E27FC236}">
                  <a16:creationId xmlns:a16="http://schemas.microsoft.com/office/drawing/2014/main" id="{1B8D2248-DDE1-7C4B-BCF7-66D5BC9E874B}"/>
                </a:ext>
              </a:extLst>
            </p:cNvPr>
            <p:cNvGrpSpPr/>
            <p:nvPr userDrawn="1"/>
          </p:nvGrpSpPr>
          <p:grpSpPr>
            <a:xfrm>
              <a:off x="-755" y="12627864"/>
              <a:ext cx="2413264" cy="1097280"/>
              <a:chOff x="-3677406" y="-1"/>
              <a:chExt cx="22307482" cy="10058402"/>
            </a:xfrm>
          </p:grpSpPr>
          <p:pic>
            <p:nvPicPr>
              <p:cNvPr id="21" name="Graphic 20">
                <a:extLst>
                  <a:ext uri="{FF2B5EF4-FFF2-40B4-BE49-F238E27FC236}">
                    <a16:creationId xmlns:a16="http://schemas.microsoft.com/office/drawing/2014/main" id="{92AD2497-EBD0-C849-B7FC-ACB3C7227130}"/>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571676" y="-1"/>
                <a:ext cx="10058400" cy="10058400"/>
              </a:xfrm>
              <a:prstGeom prst="rect">
                <a:avLst/>
              </a:prstGeom>
            </p:spPr>
          </p:pic>
          <p:sp>
            <p:nvSpPr>
              <p:cNvPr id="22" name="Rectangle 21">
                <a:extLst>
                  <a:ext uri="{FF2B5EF4-FFF2-40B4-BE49-F238E27FC236}">
                    <a16:creationId xmlns:a16="http://schemas.microsoft.com/office/drawing/2014/main" id="{350C5E7B-CF21-7B48-B1F3-7D0C77B0A991}"/>
                  </a:ext>
                </a:extLst>
              </p:cNvPr>
              <p:cNvSpPr/>
              <p:nvPr userDrawn="1"/>
            </p:nvSpPr>
            <p:spPr>
              <a:xfrm>
                <a:off x="-3677406" y="-1"/>
                <a:ext cx="15869404" cy="10058402"/>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pic>
          <p:nvPicPr>
            <p:cNvPr id="20" name="Graphic 19">
              <a:extLst>
                <a:ext uri="{FF2B5EF4-FFF2-40B4-BE49-F238E27FC236}">
                  <a16:creationId xmlns:a16="http://schemas.microsoft.com/office/drawing/2014/main" id="{441BD9CA-BF80-5247-A1ED-9FC331441F2D}"/>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02633" y="12618496"/>
              <a:ext cx="2024109" cy="1097280"/>
            </a:xfrm>
            <a:prstGeom prst="rect">
              <a:avLst/>
            </a:prstGeom>
          </p:spPr>
        </p:pic>
      </p:grpSp>
      <p:sp>
        <p:nvSpPr>
          <p:cNvPr id="27" name="Rectangle 26">
            <a:extLst>
              <a:ext uri="{FF2B5EF4-FFF2-40B4-BE49-F238E27FC236}">
                <a16:creationId xmlns:a16="http://schemas.microsoft.com/office/drawing/2014/main" id="{54691C01-C166-3E4D-AE6A-2CE27F7EF3D2}"/>
              </a:ext>
            </a:extLst>
          </p:cNvPr>
          <p:cNvSpPr/>
          <p:nvPr userDrawn="1"/>
        </p:nvSpPr>
        <p:spPr>
          <a:xfrm>
            <a:off x="0" y="0"/>
            <a:ext cx="12192000" cy="6313932"/>
          </a:xfrm>
          <a:prstGeom prst="rect">
            <a:avLst/>
          </a:prstGeom>
          <a:solidFill>
            <a:schemeClr val="accent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97" tIns="25397" rIns="25397" bIns="25397"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sp>
        <p:nvSpPr>
          <p:cNvPr id="17" name="Presentation Title">
            <a:extLst>
              <a:ext uri="{FF2B5EF4-FFF2-40B4-BE49-F238E27FC236}">
                <a16:creationId xmlns:a16="http://schemas.microsoft.com/office/drawing/2014/main" id="{6CE95B18-60CC-5F42-92D2-BF81D88EDAA9}"/>
              </a:ext>
            </a:extLst>
          </p:cNvPr>
          <p:cNvSpPr txBox="1">
            <a:spLocks noGrp="1"/>
          </p:cNvSpPr>
          <p:nvPr>
            <p:ph type="title" hasCustomPrompt="1"/>
          </p:nvPr>
        </p:nvSpPr>
        <p:spPr>
          <a:xfrm>
            <a:off x="179426" y="984989"/>
            <a:ext cx="8469228" cy="2324101"/>
          </a:xfrm>
          <a:prstGeom prst="rect">
            <a:avLst/>
          </a:prstGeom>
        </p:spPr>
        <p:txBody>
          <a:bodyPr anchor="t">
            <a:noAutofit/>
          </a:bodyPr>
          <a:lstStyle>
            <a:lvl1pPr>
              <a:lnSpc>
                <a:spcPct val="75000"/>
              </a:lnSpc>
              <a:defRPr sz="9498" spc="-250" baseline="0">
                <a:solidFill>
                  <a:schemeClr val="bg1"/>
                </a:solidFill>
              </a:defRPr>
            </a:lvl1pPr>
          </a:lstStyle>
          <a:p>
            <a:r>
              <a:rPr lang="en-US" dirty="0"/>
              <a:t>Section Divider Slide</a:t>
            </a:r>
            <a:endParaRPr dirty="0"/>
          </a:p>
        </p:txBody>
      </p:sp>
      <p:sp>
        <p:nvSpPr>
          <p:cNvPr id="18" name="Text Placeholder 4">
            <a:extLst>
              <a:ext uri="{FF2B5EF4-FFF2-40B4-BE49-F238E27FC236}">
                <a16:creationId xmlns:a16="http://schemas.microsoft.com/office/drawing/2014/main" id="{721D64EF-B6C8-874D-935F-A87965E7056C}"/>
              </a:ext>
            </a:extLst>
          </p:cNvPr>
          <p:cNvSpPr>
            <a:spLocks noGrp="1"/>
          </p:cNvSpPr>
          <p:nvPr>
            <p:ph type="body" sz="quarter" idx="10" hasCustomPrompt="1"/>
          </p:nvPr>
        </p:nvSpPr>
        <p:spPr>
          <a:xfrm>
            <a:off x="228601" y="3709657"/>
            <a:ext cx="3903023" cy="952501"/>
          </a:xfrm>
          <a:prstGeom prst="rect">
            <a:avLst/>
          </a:prstGeom>
        </p:spPr>
        <p:txBody>
          <a:bodyPr>
            <a:noAutofit/>
          </a:bodyPr>
          <a:lstStyle>
            <a:lvl1pPr>
              <a:defRPr sz="18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r>
              <a:rPr lang="en-US" dirty="0"/>
              <a:t>Lorem ipsum dolor sit </a:t>
            </a:r>
            <a:r>
              <a:rPr lang="en-US" dirty="0" err="1"/>
              <a:t>amet</a:t>
            </a:r>
            <a:r>
              <a:rPr lang="en-US" dirty="0"/>
              <a:t>, an minim </a:t>
            </a:r>
            <a:r>
              <a:rPr lang="en-US" dirty="0" err="1"/>
              <a:t>aeque</a:t>
            </a:r>
            <a:r>
              <a:rPr lang="en-US" dirty="0"/>
              <a:t> </a:t>
            </a:r>
            <a:r>
              <a:rPr lang="en-US" dirty="0" err="1"/>
              <a:t>inciderint</a:t>
            </a:r>
            <a:r>
              <a:rPr lang="en-US" dirty="0"/>
              <a:t> </a:t>
            </a:r>
            <a:r>
              <a:rPr lang="en-US" dirty="0" err="1"/>
              <a:t>mei</a:t>
            </a:r>
            <a:r>
              <a:rPr lang="en-US" dirty="0"/>
              <a:t>, </a:t>
            </a:r>
            <a:r>
              <a:rPr lang="en-US" dirty="0" err="1"/>
              <a:t>mei</a:t>
            </a:r>
            <a:r>
              <a:rPr lang="en-US" dirty="0"/>
              <a:t> et </a:t>
            </a:r>
            <a:r>
              <a:rPr lang="en-US" dirty="0" err="1"/>
              <a:t>dicat</a:t>
            </a:r>
            <a:r>
              <a:rPr lang="en-US" dirty="0"/>
              <a:t> facer, no </a:t>
            </a:r>
            <a:r>
              <a:rPr lang="en-US" dirty="0" err="1"/>
              <a:t>suas</a:t>
            </a:r>
            <a:r>
              <a:rPr lang="en-US" dirty="0"/>
              <a:t> ipsum.</a:t>
            </a:r>
          </a:p>
        </p:txBody>
      </p:sp>
      <p:sp>
        <p:nvSpPr>
          <p:cNvPr id="3" name="Date Placeholder 2">
            <a:extLst>
              <a:ext uri="{FF2B5EF4-FFF2-40B4-BE49-F238E27FC236}">
                <a16:creationId xmlns:a16="http://schemas.microsoft.com/office/drawing/2014/main" id="{83982D59-E323-414F-8AC4-D9A1E51EA980}"/>
              </a:ext>
            </a:extLst>
          </p:cNvPr>
          <p:cNvSpPr>
            <a:spLocks noGrp="1"/>
          </p:cNvSpPr>
          <p:nvPr>
            <p:ph type="dt" sz="half" idx="11"/>
          </p:nvPr>
        </p:nvSpPr>
        <p:spPr/>
        <p:txBody>
          <a:bodyPr/>
          <a:lstStyle>
            <a:lvl1pPr>
              <a:defRPr>
                <a:solidFill>
                  <a:schemeClr val="bg1"/>
                </a:solidFill>
              </a:defRPr>
            </a:lvl1pPr>
          </a:lstStyle>
          <a:p>
            <a:endParaRPr lang="en-US" dirty="0"/>
          </a:p>
        </p:txBody>
      </p:sp>
      <p:sp>
        <p:nvSpPr>
          <p:cNvPr id="4" name="Footer Placeholder 3">
            <a:extLst>
              <a:ext uri="{FF2B5EF4-FFF2-40B4-BE49-F238E27FC236}">
                <a16:creationId xmlns:a16="http://schemas.microsoft.com/office/drawing/2014/main" id="{A69CFD1B-2C6A-7E43-BA40-A55978E64E7F}"/>
              </a:ext>
            </a:extLst>
          </p:cNvPr>
          <p:cNvSpPr>
            <a:spLocks noGrp="1"/>
          </p:cNvSpPr>
          <p:nvPr>
            <p:ph type="ftr" sz="quarter" idx="12"/>
          </p:nvPr>
        </p:nvSpPr>
        <p:spPr/>
        <p:txBody>
          <a:bodyPr/>
          <a:lstStyle>
            <a:lvl1pPr>
              <a:defRPr>
                <a:solidFill>
                  <a:schemeClr val="bg1"/>
                </a:solidFill>
              </a:defRPr>
            </a:lvl1pPr>
          </a:lstStyle>
          <a:p>
            <a:pPr defTabSz="154751">
              <a:lnSpc>
                <a:spcPct val="120000"/>
              </a:lnSpc>
            </a:pPr>
            <a:r>
              <a:rPr lang="en-US"/>
              <a:t>AccuCath Ace™ Intravascular Catheter with BD Cue™ Needle Tracking System</a:t>
            </a:r>
            <a:endParaRPr lang="en-US" dirty="0"/>
          </a:p>
        </p:txBody>
      </p:sp>
      <p:sp>
        <p:nvSpPr>
          <p:cNvPr id="7" name="Slide Number Placeholder 6">
            <a:extLst>
              <a:ext uri="{FF2B5EF4-FFF2-40B4-BE49-F238E27FC236}">
                <a16:creationId xmlns:a16="http://schemas.microsoft.com/office/drawing/2014/main" id="{69ABE43E-C6B8-984E-9DAA-68D366ACCD31}"/>
              </a:ext>
            </a:extLst>
          </p:cNvPr>
          <p:cNvSpPr>
            <a:spLocks noGrp="1"/>
          </p:cNvSpPr>
          <p:nvPr>
            <p:ph type="sldNum" sz="quarter" idx="13"/>
          </p:nvPr>
        </p:nvSpPr>
        <p:spPr/>
        <p:txBody>
          <a:body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53207110"/>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Divider (Bright Blue)">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F4DA4A4F-8BBE-0E46-AB2E-4D7AE00B1AC8}"/>
              </a:ext>
            </a:extLst>
          </p:cNvPr>
          <p:cNvGrpSpPr/>
          <p:nvPr userDrawn="1"/>
        </p:nvGrpSpPr>
        <p:grpSpPr>
          <a:xfrm>
            <a:off x="-377" y="6307495"/>
            <a:ext cx="4183778" cy="555077"/>
            <a:chOff x="-755" y="12614990"/>
            <a:chExt cx="8367556" cy="1110154"/>
          </a:xfrm>
        </p:grpSpPr>
        <p:grpSp>
          <p:nvGrpSpPr>
            <p:cNvPr id="26" name="Group 25">
              <a:extLst>
                <a:ext uri="{FF2B5EF4-FFF2-40B4-BE49-F238E27FC236}">
                  <a16:creationId xmlns:a16="http://schemas.microsoft.com/office/drawing/2014/main" id="{8D74A796-A536-CD42-9F25-0F4997373C59}"/>
                </a:ext>
              </a:extLst>
            </p:cNvPr>
            <p:cNvGrpSpPr/>
            <p:nvPr userDrawn="1"/>
          </p:nvGrpSpPr>
          <p:grpSpPr>
            <a:xfrm>
              <a:off x="1" y="12627864"/>
              <a:ext cx="8366800" cy="1097280"/>
              <a:chOff x="-58710091" y="-1"/>
              <a:chExt cx="77340167" cy="10058402"/>
            </a:xfrm>
            <a:solidFill>
              <a:schemeClr val="accent5"/>
            </a:solidFill>
          </p:grpSpPr>
          <p:pic>
            <p:nvPicPr>
              <p:cNvPr id="31" name="Graphic 30">
                <a:extLst>
                  <a:ext uri="{FF2B5EF4-FFF2-40B4-BE49-F238E27FC236}">
                    <a16:creationId xmlns:a16="http://schemas.microsoft.com/office/drawing/2014/main" id="{C8E7D4B0-3430-DF40-8068-D19F02BE826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71676" y="-1"/>
                <a:ext cx="10058400" cy="10058400"/>
              </a:xfrm>
              <a:prstGeom prst="rect">
                <a:avLst/>
              </a:prstGeom>
            </p:spPr>
          </p:pic>
          <p:sp>
            <p:nvSpPr>
              <p:cNvPr id="32" name="Rectangle 31">
                <a:extLst>
                  <a:ext uri="{FF2B5EF4-FFF2-40B4-BE49-F238E27FC236}">
                    <a16:creationId xmlns:a16="http://schemas.microsoft.com/office/drawing/2014/main" id="{9D27667A-B8DF-1043-9F55-051DB65BFCCB}"/>
                  </a:ext>
                </a:extLst>
              </p:cNvPr>
              <p:cNvSpPr/>
              <p:nvPr userDrawn="1"/>
            </p:nvSpPr>
            <p:spPr>
              <a:xfrm>
                <a:off x="-58710091" y="-1"/>
                <a:ext cx="70902098" cy="10058402"/>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grpSp>
          <p:nvGrpSpPr>
            <p:cNvPr id="27" name="Group 26">
              <a:extLst>
                <a:ext uri="{FF2B5EF4-FFF2-40B4-BE49-F238E27FC236}">
                  <a16:creationId xmlns:a16="http://schemas.microsoft.com/office/drawing/2014/main" id="{F79268DB-41A0-C44F-B0A9-3E19948837C9}"/>
                </a:ext>
              </a:extLst>
            </p:cNvPr>
            <p:cNvGrpSpPr/>
            <p:nvPr userDrawn="1"/>
          </p:nvGrpSpPr>
          <p:grpSpPr>
            <a:xfrm>
              <a:off x="-755" y="12627864"/>
              <a:ext cx="2413264" cy="1097280"/>
              <a:chOff x="-3677406" y="-1"/>
              <a:chExt cx="22307482" cy="10058402"/>
            </a:xfrm>
            <a:solidFill>
              <a:schemeClr val="bg2"/>
            </a:solidFill>
          </p:grpSpPr>
          <p:pic>
            <p:nvPicPr>
              <p:cNvPr id="29" name="Graphic 28">
                <a:extLst>
                  <a:ext uri="{FF2B5EF4-FFF2-40B4-BE49-F238E27FC236}">
                    <a16:creationId xmlns:a16="http://schemas.microsoft.com/office/drawing/2014/main" id="{7FD1F309-BCA1-4A42-96E4-55EBBAFF1C03}"/>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571676" y="-1"/>
                <a:ext cx="10058400" cy="10058400"/>
              </a:xfrm>
              <a:prstGeom prst="rect">
                <a:avLst/>
              </a:prstGeom>
            </p:spPr>
          </p:pic>
          <p:sp>
            <p:nvSpPr>
              <p:cNvPr id="30" name="Rectangle 29">
                <a:extLst>
                  <a:ext uri="{FF2B5EF4-FFF2-40B4-BE49-F238E27FC236}">
                    <a16:creationId xmlns:a16="http://schemas.microsoft.com/office/drawing/2014/main" id="{7672D6E7-C6B0-AC4D-B83D-0E1D488AC53E}"/>
                  </a:ext>
                </a:extLst>
              </p:cNvPr>
              <p:cNvSpPr/>
              <p:nvPr userDrawn="1"/>
            </p:nvSpPr>
            <p:spPr>
              <a:xfrm>
                <a:off x="-3677406" y="-1"/>
                <a:ext cx="15869404" cy="10058402"/>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pic>
          <p:nvPicPr>
            <p:cNvPr id="28" name="Graphic 27">
              <a:extLst>
                <a:ext uri="{FF2B5EF4-FFF2-40B4-BE49-F238E27FC236}">
                  <a16:creationId xmlns:a16="http://schemas.microsoft.com/office/drawing/2014/main" id="{CB499862-9917-564B-91C4-31ACF4C041A2}"/>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02632" y="12614990"/>
              <a:ext cx="2024109" cy="1097280"/>
            </a:xfrm>
            <a:prstGeom prst="rect">
              <a:avLst/>
            </a:prstGeom>
          </p:spPr>
        </p:pic>
      </p:grpSp>
      <p:sp>
        <p:nvSpPr>
          <p:cNvPr id="66" name="Rectangle 65">
            <a:extLst>
              <a:ext uri="{FF2B5EF4-FFF2-40B4-BE49-F238E27FC236}">
                <a16:creationId xmlns:a16="http://schemas.microsoft.com/office/drawing/2014/main" id="{09796E2D-E906-F04A-98BA-770398FEA126}"/>
              </a:ext>
            </a:extLst>
          </p:cNvPr>
          <p:cNvSpPr/>
          <p:nvPr userDrawn="1"/>
        </p:nvSpPr>
        <p:spPr>
          <a:xfrm>
            <a:off x="0" y="0"/>
            <a:ext cx="12192000" cy="6313932"/>
          </a:xfrm>
          <a:prstGeom prst="rect">
            <a:avLst/>
          </a:prstGeom>
          <a:solidFill>
            <a:schemeClr val="accent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97" tIns="25397" rIns="25397" bIns="25397"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sp>
        <p:nvSpPr>
          <p:cNvPr id="15" name="Presentation Title">
            <a:extLst>
              <a:ext uri="{FF2B5EF4-FFF2-40B4-BE49-F238E27FC236}">
                <a16:creationId xmlns:a16="http://schemas.microsoft.com/office/drawing/2014/main" id="{36B2301A-3739-F747-B264-2AA4D3796E73}"/>
              </a:ext>
            </a:extLst>
          </p:cNvPr>
          <p:cNvSpPr txBox="1">
            <a:spLocks noGrp="1"/>
          </p:cNvSpPr>
          <p:nvPr>
            <p:ph type="title" hasCustomPrompt="1"/>
          </p:nvPr>
        </p:nvSpPr>
        <p:spPr>
          <a:xfrm>
            <a:off x="179426" y="984989"/>
            <a:ext cx="8469228" cy="2324101"/>
          </a:xfrm>
          <a:prstGeom prst="rect">
            <a:avLst/>
          </a:prstGeom>
        </p:spPr>
        <p:txBody>
          <a:bodyPr anchor="t">
            <a:noAutofit/>
          </a:bodyPr>
          <a:lstStyle>
            <a:lvl1pPr>
              <a:lnSpc>
                <a:spcPct val="75000"/>
              </a:lnSpc>
              <a:defRPr sz="9498" b="0" i="0" spc="-250" baseline="0">
                <a:solidFill>
                  <a:schemeClr val="bg1"/>
                </a:solidFill>
                <a:latin typeface="FS Albert Pro Light" panose="02000503040000020004" pitchFamily="2" charset="0"/>
              </a:defRPr>
            </a:lvl1pPr>
          </a:lstStyle>
          <a:p>
            <a:r>
              <a:rPr lang="en-US" dirty="0"/>
              <a:t>Section Divider Slide</a:t>
            </a:r>
            <a:endParaRPr dirty="0"/>
          </a:p>
        </p:txBody>
      </p:sp>
      <p:sp>
        <p:nvSpPr>
          <p:cNvPr id="16" name="Text Placeholder 4">
            <a:extLst>
              <a:ext uri="{FF2B5EF4-FFF2-40B4-BE49-F238E27FC236}">
                <a16:creationId xmlns:a16="http://schemas.microsoft.com/office/drawing/2014/main" id="{3A2B067D-4E5E-E246-8467-39985924B3A5}"/>
              </a:ext>
            </a:extLst>
          </p:cNvPr>
          <p:cNvSpPr>
            <a:spLocks noGrp="1"/>
          </p:cNvSpPr>
          <p:nvPr>
            <p:ph type="body" sz="quarter" idx="10" hasCustomPrompt="1"/>
          </p:nvPr>
        </p:nvSpPr>
        <p:spPr>
          <a:xfrm>
            <a:off x="228601" y="3709657"/>
            <a:ext cx="3903023" cy="952501"/>
          </a:xfrm>
          <a:prstGeom prst="rect">
            <a:avLst/>
          </a:prstGeom>
        </p:spPr>
        <p:txBody>
          <a:bodyPr>
            <a:noAutofit/>
          </a:bodyPr>
          <a:lstStyle>
            <a:lvl1pPr>
              <a:defRPr sz="1800" b="0" i="0">
                <a:solidFill>
                  <a:schemeClr val="bg1"/>
                </a:solidFill>
                <a:latin typeface="FS Albert Pro Light" panose="02000503040000020004" pitchFamily="2" charset="0"/>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r>
              <a:rPr lang="en-US" dirty="0"/>
              <a:t>Lorem ipsum dolor sit </a:t>
            </a:r>
            <a:r>
              <a:rPr lang="en-US" dirty="0" err="1"/>
              <a:t>amet</a:t>
            </a:r>
            <a:r>
              <a:rPr lang="en-US" dirty="0"/>
              <a:t>, an minim </a:t>
            </a:r>
            <a:r>
              <a:rPr lang="en-US" dirty="0" err="1"/>
              <a:t>aeque</a:t>
            </a:r>
            <a:r>
              <a:rPr lang="en-US" dirty="0"/>
              <a:t> </a:t>
            </a:r>
            <a:r>
              <a:rPr lang="en-US" dirty="0" err="1"/>
              <a:t>inciderint</a:t>
            </a:r>
            <a:r>
              <a:rPr lang="en-US" dirty="0"/>
              <a:t> </a:t>
            </a:r>
            <a:r>
              <a:rPr lang="en-US" dirty="0" err="1"/>
              <a:t>mei</a:t>
            </a:r>
            <a:r>
              <a:rPr lang="en-US" dirty="0"/>
              <a:t>, </a:t>
            </a:r>
            <a:r>
              <a:rPr lang="en-US" dirty="0" err="1"/>
              <a:t>mei</a:t>
            </a:r>
            <a:r>
              <a:rPr lang="en-US" dirty="0"/>
              <a:t> et </a:t>
            </a:r>
            <a:r>
              <a:rPr lang="en-US" dirty="0" err="1"/>
              <a:t>dicat</a:t>
            </a:r>
            <a:r>
              <a:rPr lang="en-US" dirty="0"/>
              <a:t> facer, no </a:t>
            </a:r>
            <a:r>
              <a:rPr lang="en-US" dirty="0" err="1"/>
              <a:t>suas</a:t>
            </a:r>
            <a:r>
              <a:rPr lang="en-US" dirty="0"/>
              <a:t> ipsum.</a:t>
            </a:r>
          </a:p>
        </p:txBody>
      </p:sp>
      <p:sp>
        <p:nvSpPr>
          <p:cNvPr id="5" name="Date Placeholder 4">
            <a:extLst>
              <a:ext uri="{FF2B5EF4-FFF2-40B4-BE49-F238E27FC236}">
                <a16:creationId xmlns:a16="http://schemas.microsoft.com/office/drawing/2014/main" id="{D6356E62-2327-8A43-AAC3-497E44FCF231}"/>
              </a:ext>
            </a:extLst>
          </p:cNvPr>
          <p:cNvSpPr>
            <a:spLocks noGrp="1"/>
          </p:cNvSpPr>
          <p:nvPr>
            <p:ph type="dt" sz="half" idx="11"/>
          </p:nvPr>
        </p:nvSpPr>
        <p:spPr/>
        <p:txBody>
          <a:bodyPr/>
          <a:lstStyle/>
          <a:p>
            <a:endParaRPr lang="en-US" dirty="0"/>
          </a:p>
        </p:txBody>
      </p:sp>
      <p:sp>
        <p:nvSpPr>
          <p:cNvPr id="6" name="Footer Placeholder 5">
            <a:extLst>
              <a:ext uri="{FF2B5EF4-FFF2-40B4-BE49-F238E27FC236}">
                <a16:creationId xmlns:a16="http://schemas.microsoft.com/office/drawing/2014/main" id="{885342E3-470A-E74B-A8A0-7D7D10A11788}"/>
              </a:ext>
            </a:extLst>
          </p:cNvPr>
          <p:cNvSpPr>
            <a:spLocks noGrp="1"/>
          </p:cNvSpPr>
          <p:nvPr>
            <p:ph type="ftr" sz="quarter" idx="12"/>
          </p:nvPr>
        </p:nvSpPr>
        <p:spPr/>
        <p:txBody>
          <a:bodyPr/>
          <a:lstStyle/>
          <a:p>
            <a:pPr defTabSz="154751">
              <a:lnSpc>
                <a:spcPct val="120000"/>
              </a:lnSpc>
            </a:pPr>
            <a:r>
              <a:rPr lang="en-US"/>
              <a:t>AccuCath Ace™ Intravascular Catheter with BD Cue™ Needle Tracking System</a:t>
            </a:r>
            <a:endParaRPr lang="en-US" dirty="0"/>
          </a:p>
        </p:txBody>
      </p:sp>
      <p:sp>
        <p:nvSpPr>
          <p:cNvPr id="7" name="Slide Number Placeholder 6">
            <a:extLst>
              <a:ext uri="{FF2B5EF4-FFF2-40B4-BE49-F238E27FC236}">
                <a16:creationId xmlns:a16="http://schemas.microsoft.com/office/drawing/2014/main" id="{9E124F1C-6823-CA4D-857B-7CF32A434F9B}"/>
              </a:ext>
            </a:extLst>
          </p:cNvPr>
          <p:cNvSpPr>
            <a:spLocks noGrp="1"/>
          </p:cNvSpPr>
          <p:nvPr>
            <p:ph type="sldNum" sz="quarter" idx="13"/>
          </p:nvPr>
        </p:nvSpPr>
        <p:spPr/>
        <p:txBody>
          <a:body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718039913"/>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Divider w Image (Boosted footer)">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2F1AB290-160C-9A44-855B-97CCFD804CC4}"/>
              </a:ext>
            </a:extLst>
          </p:cNvPr>
          <p:cNvGrpSpPr/>
          <p:nvPr userDrawn="1"/>
        </p:nvGrpSpPr>
        <p:grpSpPr>
          <a:xfrm>
            <a:off x="-377" y="6309248"/>
            <a:ext cx="4183778" cy="553324"/>
            <a:chOff x="-755" y="12618496"/>
            <a:chExt cx="8367556" cy="1106648"/>
          </a:xfrm>
        </p:grpSpPr>
        <p:grpSp>
          <p:nvGrpSpPr>
            <p:cNvPr id="18" name="Group 17">
              <a:extLst>
                <a:ext uri="{FF2B5EF4-FFF2-40B4-BE49-F238E27FC236}">
                  <a16:creationId xmlns:a16="http://schemas.microsoft.com/office/drawing/2014/main" id="{38CBBD32-A2FF-4D43-B2A7-373844DE55A1}"/>
                </a:ext>
              </a:extLst>
            </p:cNvPr>
            <p:cNvGrpSpPr/>
            <p:nvPr userDrawn="1"/>
          </p:nvGrpSpPr>
          <p:grpSpPr>
            <a:xfrm>
              <a:off x="1" y="12627864"/>
              <a:ext cx="8366800" cy="1097280"/>
              <a:chOff x="-58710091" y="-1"/>
              <a:chExt cx="77340167" cy="10058402"/>
            </a:xfrm>
            <a:solidFill>
              <a:schemeClr val="accent5"/>
            </a:solidFill>
          </p:grpSpPr>
          <p:pic>
            <p:nvPicPr>
              <p:cNvPr id="30" name="Graphic 29">
                <a:extLst>
                  <a:ext uri="{FF2B5EF4-FFF2-40B4-BE49-F238E27FC236}">
                    <a16:creationId xmlns:a16="http://schemas.microsoft.com/office/drawing/2014/main" id="{5421ABA4-06C2-EB46-A53C-EE64580002D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71676" y="-1"/>
                <a:ext cx="10058400" cy="10058400"/>
              </a:xfrm>
              <a:prstGeom prst="rect">
                <a:avLst/>
              </a:prstGeom>
            </p:spPr>
          </p:pic>
          <p:sp>
            <p:nvSpPr>
              <p:cNvPr id="31" name="Rectangle 30">
                <a:extLst>
                  <a:ext uri="{FF2B5EF4-FFF2-40B4-BE49-F238E27FC236}">
                    <a16:creationId xmlns:a16="http://schemas.microsoft.com/office/drawing/2014/main" id="{EBC8E64D-47AD-7047-B4AD-1CF1E0BE4B5A}"/>
                  </a:ext>
                </a:extLst>
              </p:cNvPr>
              <p:cNvSpPr/>
              <p:nvPr userDrawn="1"/>
            </p:nvSpPr>
            <p:spPr>
              <a:xfrm>
                <a:off x="-58710091" y="-1"/>
                <a:ext cx="70902098" cy="10058402"/>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grpSp>
        <p:grpSp>
          <p:nvGrpSpPr>
            <p:cNvPr id="19" name="Group 18">
              <a:extLst>
                <a:ext uri="{FF2B5EF4-FFF2-40B4-BE49-F238E27FC236}">
                  <a16:creationId xmlns:a16="http://schemas.microsoft.com/office/drawing/2014/main" id="{0E63EBDB-900E-9743-BFB7-DC09388ABD9F}"/>
                </a:ext>
              </a:extLst>
            </p:cNvPr>
            <p:cNvGrpSpPr/>
            <p:nvPr userDrawn="1"/>
          </p:nvGrpSpPr>
          <p:grpSpPr>
            <a:xfrm>
              <a:off x="-755" y="12627864"/>
              <a:ext cx="2413264" cy="1097280"/>
              <a:chOff x="-3677406" y="-1"/>
              <a:chExt cx="22307482" cy="10058402"/>
            </a:xfrm>
          </p:grpSpPr>
          <p:pic>
            <p:nvPicPr>
              <p:cNvPr id="28" name="Graphic 27">
                <a:extLst>
                  <a:ext uri="{FF2B5EF4-FFF2-40B4-BE49-F238E27FC236}">
                    <a16:creationId xmlns:a16="http://schemas.microsoft.com/office/drawing/2014/main" id="{7744EDBF-F891-1B4A-B2E4-62C0EF759C02}"/>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571676" y="-1"/>
                <a:ext cx="10058400" cy="10058400"/>
              </a:xfrm>
              <a:prstGeom prst="rect">
                <a:avLst/>
              </a:prstGeom>
            </p:spPr>
          </p:pic>
          <p:sp>
            <p:nvSpPr>
              <p:cNvPr id="29" name="Rectangle 28">
                <a:extLst>
                  <a:ext uri="{FF2B5EF4-FFF2-40B4-BE49-F238E27FC236}">
                    <a16:creationId xmlns:a16="http://schemas.microsoft.com/office/drawing/2014/main" id="{57A356D3-2420-7F49-A3DD-DF43D45BA1E0}"/>
                  </a:ext>
                </a:extLst>
              </p:cNvPr>
              <p:cNvSpPr/>
              <p:nvPr userDrawn="1"/>
            </p:nvSpPr>
            <p:spPr>
              <a:xfrm>
                <a:off x="-3677406" y="-1"/>
                <a:ext cx="15869404" cy="10058402"/>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grpSp>
        <p:pic>
          <p:nvPicPr>
            <p:cNvPr id="20" name="Graphic 19">
              <a:extLst>
                <a:ext uri="{FF2B5EF4-FFF2-40B4-BE49-F238E27FC236}">
                  <a16:creationId xmlns:a16="http://schemas.microsoft.com/office/drawing/2014/main" id="{68AE0339-71F8-114A-817E-A9A4486AECA3}"/>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02633" y="12618496"/>
              <a:ext cx="2024109" cy="1097280"/>
            </a:xfrm>
            <a:prstGeom prst="rect">
              <a:avLst/>
            </a:prstGeom>
          </p:spPr>
        </p:pic>
      </p:grpSp>
      <p:sp>
        <p:nvSpPr>
          <p:cNvPr id="6" name="Picture Placeholder 5">
            <a:extLst>
              <a:ext uri="{FF2B5EF4-FFF2-40B4-BE49-F238E27FC236}">
                <a16:creationId xmlns:a16="http://schemas.microsoft.com/office/drawing/2014/main" id="{97F06DC1-3742-5D40-9079-D34996FA2A0A}"/>
              </a:ext>
            </a:extLst>
          </p:cNvPr>
          <p:cNvSpPr>
            <a:spLocks noGrp="1"/>
          </p:cNvSpPr>
          <p:nvPr>
            <p:ph type="pic" sz="quarter" idx="14" hasCustomPrompt="1"/>
          </p:nvPr>
        </p:nvSpPr>
        <p:spPr>
          <a:xfrm>
            <a:off x="0" y="0"/>
            <a:ext cx="12192000" cy="6330689"/>
          </a:xfrm>
          <a:prstGeom prst="rect">
            <a:avLst/>
          </a:prstGeom>
        </p:spPr>
        <p:txBody>
          <a:bodyPr/>
          <a:lstStyle>
            <a:lvl1pPr>
              <a:defRPr>
                <a:solidFill>
                  <a:schemeClr val="accent1"/>
                </a:solidFill>
              </a:defRPr>
            </a:lvl1pPr>
          </a:lstStyle>
          <a:p>
            <a:r>
              <a:rPr lang="en-US" dirty="0"/>
              <a:t>Image</a:t>
            </a:r>
          </a:p>
        </p:txBody>
      </p:sp>
      <p:sp>
        <p:nvSpPr>
          <p:cNvPr id="3" name="Footer Placeholder 2">
            <a:extLst>
              <a:ext uri="{FF2B5EF4-FFF2-40B4-BE49-F238E27FC236}">
                <a16:creationId xmlns:a16="http://schemas.microsoft.com/office/drawing/2014/main" id="{39883749-2FC6-BF41-9FFA-C9DA669E9F7F}"/>
              </a:ext>
            </a:extLst>
          </p:cNvPr>
          <p:cNvSpPr>
            <a:spLocks noGrp="1"/>
          </p:cNvSpPr>
          <p:nvPr>
            <p:ph type="ftr" sz="quarter" idx="12"/>
          </p:nvPr>
        </p:nvSpPr>
        <p:spPr/>
        <p:txBody>
          <a:bodyPr/>
          <a:lstStyle>
            <a:lvl1pPr>
              <a:defRPr>
                <a:solidFill>
                  <a:schemeClr val="accent1"/>
                </a:solidFill>
              </a:defRPr>
            </a:lvl1pPr>
          </a:lstStyle>
          <a:p>
            <a:pPr defTabSz="154751">
              <a:lnSpc>
                <a:spcPct val="120000"/>
              </a:lnSpc>
            </a:pPr>
            <a:r>
              <a:rPr lang="en-US"/>
              <a:t>AccuCath Ace™ Intravascular Catheter with BD Cue™ Needle Tracking System</a:t>
            </a:r>
            <a:endParaRPr lang="en-US" dirty="0"/>
          </a:p>
        </p:txBody>
      </p:sp>
      <p:sp>
        <p:nvSpPr>
          <p:cNvPr id="4" name="Slide Number Placeholder 3">
            <a:extLst>
              <a:ext uri="{FF2B5EF4-FFF2-40B4-BE49-F238E27FC236}">
                <a16:creationId xmlns:a16="http://schemas.microsoft.com/office/drawing/2014/main" id="{64DF9C2E-5769-CD4B-A507-929B2ACD118C}"/>
              </a:ext>
            </a:extLst>
          </p:cNvPr>
          <p:cNvSpPr>
            <a:spLocks noGrp="1"/>
          </p:cNvSpPr>
          <p:nvPr>
            <p:ph type="sldNum" sz="quarter" idx="13"/>
          </p:nvPr>
        </p:nvSpPr>
        <p:spPr/>
        <p:txBody>
          <a:bodyPr/>
          <a:lstStyle/>
          <a:p>
            <a:fld id="{86CB4B4D-7CA3-9044-876B-883B54F8677D}" type="slidenum">
              <a:rPr lang="en-US" smtClean="0"/>
              <a:pPr/>
              <a:t>‹#›</a:t>
            </a:fld>
            <a:endParaRPr lang="en-US" dirty="0"/>
          </a:p>
        </p:txBody>
      </p:sp>
      <p:sp>
        <p:nvSpPr>
          <p:cNvPr id="15" name="Presentation Title">
            <a:extLst>
              <a:ext uri="{FF2B5EF4-FFF2-40B4-BE49-F238E27FC236}">
                <a16:creationId xmlns:a16="http://schemas.microsoft.com/office/drawing/2014/main" id="{F5DFA8A1-7C54-2C4A-A312-EB1E389C8A55}"/>
              </a:ext>
            </a:extLst>
          </p:cNvPr>
          <p:cNvSpPr txBox="1">
            <a:spLocks noGrp="1"/>
          </p:cNvSpPr>
          <p:nvPr>
            <p:ph type="title" hasCustomPrompt="1"/>
          </p:nvPr>
        </p:nvSpPr>
        <p:spPr>
          <a:xfrm>
            <a:off x="179426" y="984989"/>
            <a:ext cx="8469228" cy="2324101"/>
          </a:xfrm>
          <a:prstGeom prst="rect">
            <a:avLst/>
          </a:prstGeom>
        </p:spPr>
        <p:txBody>
          <a:bodyPr anchor="t">
            <a:noAutofit/>
          </a:bodyPr>
          <a:lstStyle>
            <a:lvl1pPr>
              <a:lnSpc>
                <a:spcPct val="75000"/>
              </a:lnSpc>
              <a:defRPr sz="9498" spc="-250" baseline="0">
                <a:solidFill>
                  <a:schemeClr val="bg1"/>
                </a:solidFill>
              </a:defRPr>
            </a:lvl1pPr>
          </a:lstStyle>
          <a:p>
            <a:r>
              <a:rPr lang="en-US" dirty="0"/>
              <a:t>Section Divider Slide</a:t>
            </a:r>
            <a:endParaRPr dirty="0"/>
          </a:p>
        </p:txBody>
      </p:sp>
      <p:sp>
        <p:nvSpPr>
          <p:cNvPr id="16" name="Text Placeholder 4">
            <a:extLst>
              <a:ext uri="{FF2B5EF4-FFF2-40B4-BE49-F238E27FC236}">
                <a16:creationId xmlns:a16="http://schemas.microsoft.com/office/drawing/2014/main" id="{25500ACA-8500-394A-9B78-6BDF1B522D2E}"/>
              </a:ext>
            </a:extLst>
          </p:cNvPr>
          <p:cNvSpPr>
            <a:spLocks noGrp="1"/>
          </p:cNvSpPr>
          <p:nvPr>
            <p:ph type="body" sz="quarter" idx="10" hasCustomPrompt="1"/>
          </p:nvPr>
        </p:nvSpPr>
        <p:spPr>
          <a:xfrm>
            <a:off x="228601" y="3709657"/>
            <a:ext cx="3903023" cy="952501"/>
          </a:xfrm>
          <a:prstGeom prst="rect">
            <a:avLst/>
          </a:prstGeom>
        </p:spPr>
        <p:txBody>
          <a:bodyPr>
            <a:noAutofit/>
          </a:bodyPr>
          <a:lstStyle>
            <a:lvl1pPr>
              <a:defRPr sz="18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r>
              <a:rPr lang="en-US" dirty="0"/>
              <a:t>Lorem ipsum dolor sit </a:t>
            </a:r>
            <a:r>
              <a:rPr lang="en-US" dirty="0" err="1"/>
              <a:t>amet</a:t>
            </a:r>
            <a:r>
              <a:rPr lang="en-US" dirty="0"/>
              <a:t>, an minim </a:t>
            </a:r>
            <a:r>
              <a:rPr lang="en-US" dirty="0" err="1"/>
              <a:t>aeque</a:t>
            </a:r>
            <a:r>
              <a:rPr lang="en-US" dirty="0"/>
              <a:t> </a:t>
            </a:r>
            <a:r>
              <a:rPr lang="en-US" dirty="0" err="1"/>
              <a:t>inciderint</a:t>
            </a:r>
            <a:r>
              <a:rPr lang="en-US" dirty="0"/>
              <a:t> </a:t>
            </a:r>
            <a:r>
              <a:rPr lang="en-US" dirty="0" err="1"/>
              <a:t>mei</a:t>
            </a:r>
            <a:r>
              <a:rPr lang="en-US" dirty="0"/>
              <a:t>, </a:t>
            </a:r>
            <a:r>
              <a:rPr lang="en-US" dirty="0" err="1"/>
              <a:t>mei</a:t>
            </a:r>
            <a:r>
              <a:rPr lang="en-US" dirty="0"/>
              <a:t> et </a:t>
            </a:r>
            <a:r>
              <a:rPr lang="en-US" dirty="0" err="1"/>
              <a:t>dicat</a:t>
            </a:r>
            <a:r>
              <a:rPr lang="en-US" dirty="0"/>
              <a:t> facer, no </a:t>
            </a:r>
            <a:r>
              <a:rPr lang="en-US" dirty="0" err="1"/>
              <a:t>suas</a:t>
            </a:r>
            <a:r>
              <a:rPr lang="en-US" dirty="0"/>
              <a:t> ipsum.</a:t>
            </a:r>
          </a:p>
        </p:txBody>
      </p:sp>
      <p:sp>
        <p:nvSpPr>
          <p:cNvPr id="2" name="Date Placeholder 1">
            <a:extLst>
              <a:ext uri="{FF2B5EF4-FFF2-40B4-BE49-F238E27FC236}">
                <a16:creationId xmlns:a16="http://schemas.microsoft.com/office/drawing/2014/main" id="{DF0D670B-A8FC-AD48-9E36-8F579799CACF}"/>
              </a:ext>
            </a:extLst>
          </p:cNvPr>
          <p:cNvSpPr>
            <a:spLocks noGrp="1"/>
          </p:cNvSpPr>
          <p:nvPr>
            <p:ph type="dt" sz="half" idx="15"/>
          </p:nvPr>
        </p:nvSpPr>
        <p:spPr/>
        <p:txBody>
          <a:bodyPr/>
          <a:lstStyle/>
          <a:p>
            <a:endParaRPr lang="en-US" dirty="0"/>
          </a:p>
        </p:txBody>
      </p:sp>
    </p:spTree>
    <p:extLst>
      <p:ext uri="{BB962C8B-B14F-4D97-AF65-F5344CB8AC3E}">
        <p14:creationId xmlns:p14="http://schemas.microsoft.com/office/powerpoint/2010/main" val="1498863406"/>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Divider w Image (Blue footer)">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8AD9B766-DDB3-C146-802C-EE7AAC7F4C2A}"/>
              </a:ext>
            </a:extLst>
          </p:cNvPr>
          <p:cNvGrpSpPr/>
          <p:nvPr userDrawn="1"/>
        </p:nvGrpSpPr>
        <p:grpSpPr>
          <a:xfrm>
            <a:off x="-377" y="6309248"/>
            <a:ext cx="4183778" cy="553324"/>
            <a:chOff x="-755" y="12618496"/>
            <a:chExt cx="8367556" cy="1106648"/>
          </a:xfrm>
        </p:grpSpPr>
        <p:grpSp>
          <p:nvGrpSpPr>
            <p:cNvPr id="22" name="Group 21">
              <a:extLst>
                <a:ext uri="{FF2B5EF4-FFF2-40B4-BE49-F238E27FC236}">
                  <a16:creationId xmlns:a16="http://schemas.microsoft.com/office/drawing/2014/main" id="{D0661AE8-1E68-A44B-945E-12F31BC33A03}"/>
                </a:ext>
              </a:extLst>
            </p:cNvPr>
            <p:cNvGrpSpPr/>
            <p:nvPr userDrawn="1"/>
          </p:nvGrpSpPr>
          <p:grpSpPr>
            <a:xfrm>
              <a:off x="1" y="12627864"/>
              <a:ext cx="8366800" cy="1097280"/>
              <a:chOff x="-58710091" y="-1"/>
              <a:chExt cx="77340167" cy="10058402"/>
            </a:xfrm>
            <a:solidFill>
              <a:schemeClr val="accent5"/>
            </a:solidFill>
          </p:grpSpPr>
          <p:pic>
            <p:nvPicPr>
              <p:cNvPr id="27" name="Graphic 26">
                <a:extLst>
                  <a:ext uri="{FF2B5EF4-FFF2-40B4-BE49-F238E27FC236}">
                    <a16:creationId xmlns:a16="http://schemas.microsoft.com/office/drawing/2014/main" id="{1A8986AF-CB15-FA40-8EBD-4D7A592B5F3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71676" y="-1"/>
                <a:ext cx="10058400" cy="10058400"/>
              </a:xfrm>
              <a:prstGeom prst="rect">
                <a:avLst/>
              </a:prstGeom>
            </p:spPr>
          </p:pic>
          <p:sp>
            <p:nvSpPr>
              <p:cNvPr id="32" name="Rectangle 31">
                <a:extLst>
                  <a:ext uri="{FF2B5EF4-FFF2-40B4-BE49-F238E27FC236}">
                    <a16:creationId xmlns:a16="http://schemas.microsoft.com/office/drawing/2014/main" id="{67010269-7DC2-2E46-BB5B-C95EEEE53B7D}"/>
                  </a:ext>
                </a:extLst>
              </p:cNvPr>
              <p:cNvSpPr/>
              <p:nvPr userDrawn="1"/>
            </p:nvSpPr>
            <p:spPr>
              <a:xfrm>
                <a:off x="-58710091" y="-1"/>
                <a:ext cx="70902098" cy="10058402"/>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grpSp>
          <p:nvGrpSpPr>
            <p:cNvPr id="23" name="Group 22">
              <a:extLst>
                <a:ext uri="{FF2B5EF4-FFF2-40B4-BE49-F238E27FC236}">
                  <a16:creationId xmlns:a16="http://schemas.microsoft.com/office/drawing/2014/main" id="{93374AE7-B763-BD44-98C2-218EF9631005}"/>
                </a:ext>
              </a:extLst>
            </p:cNvPr>
            <p:cNvGrpSpPr/>
            <p:nvPr userDrawn="1"/>
          </p:nvGrpSpPr>
          <p:grpSpPr>
            <a:xfrm>
              <a:off x="-755" y="12627864"/>
              <a:ext cx="2413264" cy="1097280"/>
              <a:chOff x="-3677406" y="-1"/>
              <a:chExt cx="22307482" cy="10058402"/>
            </a:xfrm>
          </p:grpSpPr>
          <p:pic>
            <p:nvPicPr>
              <p:cNvPr id="25" name="Graphic 24">
                <a:extLst>
                  <a:ext uri="{FF2B5EF4-FFF2-40B4-BE49-F238E27FC236}">
                    <a16:creationId xmlns:a16="http://schemas.microsoft.com/office/drawing/2014/main" id="{A103DABD-B4DC-FA4F-8585-C7701E61D72A}"/>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571676" y="-1"/>
                <a:ext cx="10058400" cy="10058400"/>
              </a:xfrm>
              <a:prstGeom prst="rect">
                <a:avLst/>
              </a:prstGeom>
            </p:spPr>
          </p:pic>
          <p:sp>
            <p:nvSpPr>
              <p:cNvPr id="26" name="Rectangle 25">
                <a:extLst>
                  <a:ext uri="{FF2B5EF4-FFF2-40B4-BE49-F238E27FC236}">
                    <a16:creationId xmlns:a16="http://schemas.microsoft.com/office/drawing/2014/main" id="{886DB1AD-9F93-B049-9000-7F1F4065DEA0}"/>
                  </a:ext>
                </a:extLst>
              </p:cNvPr>
              <p:cNvSpPr/>
              <p:nvPr userDrawn="1"/>
            </p:nvSpPr>
            <p:spPr>
              <a:xfrm>
                <a:off x="-3677406" y="-1"/>
                <a:ext cx="15869404" cy="10058402"/>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pic>
          <p:nvPicPr>
            <p:cNvPr id="24" name="Graphic 23">
              <a:extLst>
                <a:ext uri="{FF2B5EF4-FFF2-40B4-BE49-F238E27FC236}">
                  <a16:creationId xmlns:a16="http://schemas.microsoft.com/office/drawing/2014/main" id="{7C6D6C4B-F8B5-0B44-85DF-871AF2891C80}"/>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02633" y="12618496"/>
              <a:ext cx="2024109" cy="1097280"/>
            </a:xfrm>
            <a:prstGeom prst="rect">
              <a:avLst/>
            </a:prstGeom>
          </p:spPr>
        </p:pic>
      </p:grpSp>
      <p:sp>
        <p:nvSpPr>
          <p:cNvPr id="6" name="Picture Placeholder 5">
            <a:extLst>
              <a:ext uri="{FF2B5EF4-FFF2-40B4-BE49-F238E27FC236}">
                <a16:creationId xmlns:a16="http://schemas.microsoft.com/office/drawing/2014/main" id="{97F06DC1-3742-5D40-9079-D34996FA2A0A}"/>
              </a:ext>
            </a:extLst>
          </p:cNvPr>
          <p:cNvSpPr>
            <a:spLocks noGrp="1"/>
          </p:cNvSpPr>
          <p:nvPr>
            <p:ph type="pic" sz="quarter" idx="14" hasCustomPrompt="1"/>
          </p:nvPr>
        </p:nvSpPr>
        <p:spPr>
          <a:xfrm>
            <a:off x="0" y="0"/>
            <a:ext cx="12192000" cy="6330689"/>
          </a:xfrm>
          <a:prstGeom prst="rect">
            <a:avLst/>
          </a:prstGeom>
        </p:spPr>
        <p:txBody>
          <a:bodyPr/>
          <a:lstStyle>
            <a:lvl1pPr>
              <a:defRPr>
                <a:solidFill>
                  <a:schemeClr val="accent1"/>
                </a:solidFill>
              </a:defRPr>
            </a:lvl1pPr>
          </a:lstStyle>
          <a:p>
            <a:r>
              <a:rPr lang="en-US" dirty="0"/>
              <a:t>Image</a:t>
            </a:r>
          </a:p>
        </p:txBody>
      </p:sp>
      <p:sp>
        <p:nvSpPr>
          <p:cNvPr id="3" name="Footer Placeholder 2">
            <a:extLst>
              <a:ext uri="{FF2B5EF4-FFF2-40B4-BE49-F238E27FC236}">
                <a16:creationId xmlns:a16="http://schemas.microsoft.com/office/drawing/2014/main" id="{39883749-2FC6-BF41-9FFA-C9DA669E9F7F}"/>
              </a:ext>
            </a:extLst>
          </p:cNvPr>
          <p:cNvSpPr>
            <a:spLocks noGrp="1"/>
          </p:cNvSpPr>
          <p:nvPr>
            <p:ph type="ftr" sz="quarter" idx="12"/>
          </p:nvPr>
        </p:nvSpPr>
        <p:spPr/>
        <p:txBody>
          <a:bodyPr/>
          <a:lstStyle>
            <a:lvl1pPr>
              <a:defRPr>
                <a:solidFill>
                  <a:schemeClr val="bg1"/>
                </a:solidFill>
              </a:defRPr>
            </a:lvl1pPr>
          </a:lstStyle>
          <a:p>
            <a:pPr defTabSz="154751">
              <a:lnSpc>
                <a:spcPct val="120000"/>
              </a:lnSpc>
            </a:pPr>
            <a:r>
              <a:rPr lang="en-US"/>
              <a:t>AccuCath Ace™ Intravascular Catheter with BD Cue™ Needle Tracking System</a:t>
            </a:r>
            <a:endParaRPr lang="en-US" dirty="0"/>
          </a:p>
        </p:txBody>
      </p:sp>
      <p:sp>
        <p:nvSpPr>
          <p:cNvPr id="4" name="Slide Number Placeholder 3">
            <a:extLst>
              <a:ext uri="{FF2B5EF4-FFF2-40B4-BE49-F238E27FC236}">
                <a16:creationId xmlns:a16="http://schemas.microsoft.com/office/drawing/2014/main" id="{64DF9C2E-5769-CD4B-A507-929B2ACD118C}"/>
              </a:ext>
            </a:extLst>
          </p:cNvPr>
          <p:cNvSpPr>
            <a:spLocks noGrp="1"/>
          </p:cNvSpPr>
          <p:nvPr>
            <p:ph type="sldNum" sz="quarter" idx="13"/>
          </p:nvPr>
        </p:nvSpPr>
        <p:spPr/>
        <p:txBody>
          <a:bodyPr/>
          <a:lstStyle/>
          <a:p>
            <a:fld id="{86CB4B4D-7CA3-9044-876B-883B54F8677D}" type="slidenum">
              <a:rPr lang="en-US" smtClean="0"/>
              <a:pPr/>
              <a:t>‹#›</a:t>
            </a:fld>
            <a:endParaRPr lang="en-US" dirty="0"/>
          </a:p>
        </p:txBody>
      </p:sp>
      <p:sp>
        <p:nvSpPr>
          <p:cNvPr id="15" name="Presentation Title">
            <a:extLst>
              <a:ext uri="{FF2B5EF4-FFF2-40B4-BE49-F238E27FC236}">
                <a16:creationId xmlns:a16="http://schemas.microsoft.com/office/drawing/2014/main" id="{F5DFA8A1-7C54-2C4A-A312-EB1E389C8A55}"/>
              </a:ext>
            </a:extLst>
          </p:cNvPr>
          <p:cNvSpPr txBox="1">
            <a:spLocks noGrp="1"/>
          </p:cNvSpPr>
          <p:nvPr>
            <p:ph type="title" hasCustomPrompt="1"/>
          </p:nvPr>
        </p:nvSpPr>
        <p:spPr>
          <a:xfrm>
            <a:off x="179426" y="984989"/>
            <a:ext cx="8469228" cy="2324101"/>
          </a:xfrm>
          <a:prstGeom prst="rect">
            <a:avLst/>
          </a:prstGeom>
        </p:spPr>
        <p:txBody>
          <a:bodyPr anchor="t">
            <a:noAutofit/>
          </a:bodyPr>
          <a:lstStyle>
            <a:lvl1pPr>
              <a:lnSpc>
                <a:spcPct val="75000"/>
              </a:lnSpc>
              <a:defRPr sz="9498" spc="-250" baseline="0">
                <a:solidFill>
                  <a:schemeClr val="bg1"/>
                </a:solidFill>
              </a:defRPr>
            </a:lvl1pPr>
          </a:lstStyle>
          <a:p>
            <a:r>
              <a:rPr lang="en-US" dirty="0"/>
              <a:t>Section Divider Slide</a:t>
            </a:r>
            <a:endParaRPr dirty="0"/>
          </a:p>
        </p:txBody>
      </p:sp>
      <p:sp>
        <p:nvSpPr>
          <p:cNvPr id="16" name="Text Placeholder 4">
            <a:extLst>
              <a:ext uri="{FF2B5EF4-FFF2-40B4-BE49-F238E27FC236}">
                <a16:creationId xmlns:a16="http://schemas.microsoft.com/office/drawing/2014/main" id="{25500ACA-8500-394A-9B78-6BDF1B522D2E}"/>
              </a:ext>
            </a:extLst>
          </p:cNvPr>
          <p:cNvSpPr>
            <a:spLocks noGrp="1"/>
          </p:cNvSpPr>
          <p:nvPr>
            <p:ph type="body" sz="quarter" idx="10" hasCustomPrompt="1"/>
          </p:nvPr>
        </p:nvSpPr>
        <p:spPr>
          <a:xfrm>
            <a:off x="228601" y="3709657"/>
            <a:ext cx="3903023" cy="952501"/>
          </a:xfrm>
          <a:prstGeom prst="rect">
            <a:avLst/>
          </a:prstGeom>
        </p:spPr>
        <p:txBody>
          <a:bodyPr>
            <a:noAutofit/>
          </a:bodyPr>
          <a:lstStyle>
            <a:lvl1pPr>
              <a:defRPr sz="18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r>
              <a:rPr lang="en-US" dirty="0"/>
              <a:t>Lorem ipsum dolor sit </a:t>
            </a:r>
            <a:r>
              <a:rPr lang="en-US" dirty="0" err="1"/>
              <a:t>amet</a:t>
            </a:r>
            <a:r>
              <a:rPr lang="en-US" dirty="0"/>
              <a:t>, an minim </a:t>
            </a:r>
            <a:r>
              <a:rPr lang="en-US" dirty="0" err="1"/>
              <a:t>aeque</a:t>
            </a:r>
            <a:r>
              <a:rPr lang="en-US" dirty="0"/>
              <a:t> </a:t>
            </a:r>
            <a:r>
              <a:rPr lang="en-US" dirty="0" err="1"/>
              <a:t>inciderint</a:t>
            </a:r>
            <a:r>
              <a:rPr lang="en-US" dirty="0"/>
              <a:t> </a:t>
            </a:r>
            <a:r>
              <a:rPr lang="en-US" dirty="0" err="1"/>
              <a:t>mei</a:t>
            </a:r>
            <a:r>
              <a:rPr lang="en-US" dirty="0"/>
              <a:t>, </a:t>
            </a:r>
            <a:r>
              <a:rPr lang="en-US" dirty="0" err="1"/>
              <a:t>mei</a:t>
            </a:r>
            <a:r>
              <a:rPr lang="en-US" dirty="0"/>
              <a:t> et </a:t>
            </a:r>
            <a:r>
              <a:rPr lang="en-US" dirty="0" err="1"/>
              <a:t>dicat</a:t>
            </a:r>
            <a:r>
              <a:rPr lang="en-US" dirty="0"/>
              <a:t> facer, no </a:t>
            </a:r>
            <a:r>
              <a:rPr lang="en-US" dirty="0" err="1"/>
              <a:t>suas</a:t>
            </a:r>
            <a:r>
              <a:rPr lang="en-US" dirty="0"/>
              <a:t> ipsum.</a:t>
            </a:r>
          </a:p>
        </p:txBody>
      </p:sp>
      <p:sp>
        <p:nvSpPr>
          <p:cNvPr id="2" name="Date Placeholder 1">
            <a:extLst>
              <a:ext uri="{FF2B5EF4-FFF2-40B4-BE49-F238E27FC236}">
                <a16:creationId xmlns:a16="http://schemas.microsoft.com/office/drawing/2014/main" id="{3E138BEA-49AF-414F-9142-9583D16CC2E7}"/>
              </a:ext>
            </a:extLst>
          </p:cNvPr>
          <p:cNvSpPr>
            <a:spLocks noGrp="1"/>
          </p:cNvSpPr>
          <p:nvPr>
            <p:ph type="dt" sz="half" idx="15"/>
          </p:nvPr>
        </p:nvSpPr>
        <p:spPr/>
        <p:txBody>
          <a:bodyPr/>
          <a:lstStyle>
            <a:lvl1pPr>
              <a:defRPr>
                <a:solidFill>
                  <a:schemeClr val="bg1"/>
                </a:solidFill>
              </a:defRPr>
            </a:lvl1pPr>
          </a:lstStyle>
          <a:p>
            <a:endParaRPr lang="en-US" dirty="0"/>
          </a:p>
        </p:txBody>
      </p:sp>
    </p:spTree>
    <p:extLst>
      <p:ext uri="{BB962C8B-B14F-4D97-AF65-F5344CB8AC3E}">
        <p14:creationId xmlns:p14="http://schemas.microsoft.com/office/powerpoint/2010/main" val="2698213022"/>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ivider w Image (Ultraviolet footer)">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A426F7B-F765-A041-8583-989BAD570E89}"/>
              </a:ext>
            </a:extLst>
          </p:cNvPr>
          <p:cNvGrpSpPr/>
          <p:nvPr userDrawn="1"/>
        </p:nvGrpSpPr>
        <p:grpSpPr>
          <a:xfrm>
            <a:off x="-377" y="6307495"/>
            <a:ext cx="4183778" cy="555077"/>
            <a:chOff x="-755" y="12614990"/>
            <a:chExt cx="8367556" cy="1110154"/>
          </a:xfrm>
        </p:grpSpPr>
        <p:grpSp>
          <p:nvGrpSpPr>
            <p:cNvPr id="18" name="Group 17">
              <a:extLst>
                <a:ext uri="{FF2B5EF4-FFF2-40B4-BE49-F238E27FC236}">
                  <a16:creationId xmlns:a16="http://schemas.microsoft.com/office/drawing/2014/main" id="{4A793FCF-8AFB-2140-82C6-57ADE55CFC6F}"/>
                </a:ext>
              </a:extLst>
            </p:cNvPr>
            <p:cNvGrpSpPr/>
            <p:nvPr userDrawn="1"/>
          </p:nvGrpSpPr>
          <p:grpSpPr>
            <a:xfrm>
              <a:off x="1" y="12627864"/>
              <a:ext cx="8366800" cy="1097280"/>
              <a:chOff x="-58710091" y="-1"/>
              <a:chExt cx="77340167" cy="10058402"/>
            </a:xfrm>
            <a:solidFill>
              <a:schemeClr val="accent5"/>
            </a:solidFill>
          </p:grpSpPr>
          <p:pic>
            <p:nvPicPr>
              <p:cNvPr id="30" name="Graphic 29">
                <a:extLst>
                  <a:ext uri="{FF2B5EF4-FFF2-40B4-BE49-F238E27FC236}">
                    <a16:creationId xmlns:a16="http://schemas.microsoft.com/office/drawing/2014/main" id="{CBBF4798-D72A-AD4C-863A-FBBA8EE26C9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71676" y="-1"/>
                <a:ext cx="10058400" cy="10058400"/>
              </a:xfrm>
              <a:prstGeom prst="rect">
                <a:avLst/>
              </a:prstGeom>
            </p:spPr>
          </p:pic>
          <p:sp>
            <p:nvSpPr>
              <p:cNvPr id="31" name="Rectangle 30">
                <a:extLst>
                  <a:ext uri="{FF2B5EF4-FFF2-40B4-BE49-F238E27FC236}">
                    <a16:creationId xmlns:a16="http://schemas.microsoft.com/office/drawing/2014/main" id="{69CB1DE2-DE32-FC45-BE5C-5FCC359ED0AE}"/>
                  </a:ext>
                </a:extLst>
              </p:cNvPr>
              <p:cNvSpPr/>
              <p:nvPr userDrawn="1"/>
            </p:nvSpPr>
            <p:spPr>
              <a:xfrm>
                <a:off x="-58710091" y="-1"/>
                <a:ext cx="70902098" cy="10058402"/>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grpSp>
          <p:nvGrpSpPr>
            <p:cNvPr id="19" name="Group 18">
              <a:extLst>
                <a:ext uri="{FF2B5EF4-FFF2-40B4-BE49-F238E27FC236}">
                  <a16:creationId xmlns:a16="http://schemas.microsoft.com/office/drawing/2014/main" id="{FD529BF8-3533-164A-AE3D-6EEF54329C8D}"/>
                </a:ext>
              </a:extLst>
            </p:cNvPr>
            <p:cNvGrpSpPr/>
            <p:nvPr userDrawn="1"/>
          </p:nvGrpSpPr>
          <p:grpSpPr>
            <a:xfrm>
              <a:off x="-755" y="12627864"/>
              <a:ext cx="2413264" cy="1097280"/>
              <a:chOff x="-3677406" y="-1"/>
              <a:chExt cx="22307482" cy="10058402"/>
            </a:xfrm>
            <a:solidFill>
              <a:schemeClr val="bg2"/>
            </a:solidFill>
          </p:grpSpPr>
          <p:pic>
            <p:nvPicPr>
              <p:cNvPr id="28" name="Graphic 27">
                <a:extLst>
                  <a:ext uri="{FF2B5EF4-FFF2-40B4-BE49-F238E27FC236}">
                    <a16:creationId xmlns:a16="http://schemas.microsoft.com/office/drawing/2014/main" id="{B43B1787-5038-7F45-A532-8F510DF54CC3}"/>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571676" y="-1"/>
                <a:ext cx="10058400" cy="10058400"/>
              </a:xfrm>
              <a:prstGeom prst="rect">
                <a:avLst/>
              </a:prstGeom>
            </p:spPr>
          </p:pic>
          <p:sp>
            <p:nvSpPr>
              <p:cNvPr id="29" name="Rectangle 28">
                <a:extLst>
                  <a:ext uri="{FF2B5EF4-FFF2-40B4-BE49-F238E27FC236}">
                    <a16:creationId xmlns:a16="http://schemas.microsoft.com/office/drawing/2014/main" id="{543364A1-EADE-0942-8B1E-21144FB3E183}"/>
                  </a:ext>
                </a:extLst>
              </p:cNvPr>
              <p:cNvSpPr/>
              <p:nvPr userDrawn="1"/>
            </p:nvSpPr>
            <p:spPr>
              <a:xfrm>
                <a:off x="-3677406" y="-1"/>
                <a:ext cx="15869404" cy="10058402"/>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pic>
          <p:nvPicPr>
            <p:cNvPr id="20" name="Graphic 19">
              <a:extLst>
                <a:ext uri="{FF2B5EF4-FFF2-40B4-BE49-F238E27FC236}">
                  <a16:creationId xmlns:a16="http://schemas.microsoft.com/office/drawing/2014/main" id="{222CBA4C-4747-774A-A96E-7D5BCDD9435D}"/>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02632" y="12614990"/>
              <a:ext cx="2024109" cy="1097280"/>
            </a:xfrm>
            <a:prstGeom prst="rect">
              <a:avLst/>
            </a:prstGeom>
          </p:spPr>
        </p:pic>
      </p:grpSp>
      <p:sp>
        <p:nvSpPr>
          <p:cNvPr id="6" name="Picture Placeholder 5">
            <a:extLst>
              <a:ext uri="{FF2B5EF4-FFF2-40B4-BE49-F238E27FC236}">
                <a16:creationId xmlns:a16="http://schemas.microsoft.com/office/drawing/2014/main" id="{97F06DC1-3742-5D40-9079-D34996FA2A0A}"/>
              </a:ext>
            </a:extLst>
          </p:cNvPr>
          <p:cNvSpPr>
            <a:spLocks noGrp="1"/>
          </p:cNvSpPr>
          <p:nvPr>
            <p:ph type="pic" sz="quarter" idx="14" hasCustomPrompt="1"/>
          </p:nvPr>
        </p:nvSpPr>
        <p:spPr>
          <a:xfrm>
            <a:off x="0" y="0"/>
            <a:ext cx="12192000" cy="6330689"/>
          </a:xfrm>
          <a:prstGeom prst="rect">
            <a:avLst/>
          </a:prstGeom>
        </p:spPr>
        <p:txBody>
          <a:bodyPr/>
          <a:lstStyle>
            <a:lvl1pPr>
              <a:defRPr>
                <a:solidFill>
                  <a:schemeClr val="accent1"/>
                </a:solidFill>
              </a:defRPr>
            </a:lvl1pPr>
          </a:lstStyle>
          <a:p>
            <a:r>
              <a:rPr lang="en-US" dirty="0"/>
              <a:t>Image</a:t>
            </a:r>
          </a:p>
        </p:txBody>
      </p:sp>
      <p:sp>
        <p:nvSpPr>
          <p:cNvPr id="3" name="Footer Placeholder 2">
            <a:extLst>
              <a:ext uri="{FF2B5EF4-FFF2-40B4-BE49-F238E27FC236}">
                <a16:creationId xmlns:a16="http://schemas.microsoft.com/office/drawing/2014/main" id="{39883749-2FC6-BF41-9FFA-C9DA669E9F7F}"/>
              </a:ext>
            </a:extLst>
          </p:cNvPr>
          <p:cNvSpPr>
            <a:spLocks noGrp="1"/>
          </p:cNvSpPr>
          <p:nvPr>
            <p:ph type="ftr" sz="quarter" idx="12"/>
          </p:nvPr>
        </p:nvSpPr>
        <p:spPr/>
        <p:txBody>
          <a:bodyPr/>
          <a:lstStyle>
            <a:lvl1pPr>
              <a:defRPr>
                <a:solidFill>
                  <a:schemeClr val="accent1"/>
                </a:solidFill>
              </a:defRPr>
            </a:lvl1pPr>
          </a:lstStyle>
          <a:p>
            <a:pPr defTabSz="154751">
              <a:lnSpc>
                <a:spcPct val="120000"/>
              </a:lnSpc>
            </a:pPr>
            <a:r>
              <a:rPr lang="en-US"/>
              <a:t>AccuCath Ace™ Intravascular Catheter with BD Cue™ Needle Tracking System</a:t>
            </a:r>
            <a:endParaRPr lang="en-US" dirty="0"/>
          </a:p>
        </p:txBody>
      </p:sp>
      <p:sp>
        <p:nvSpPr>
          <p:cNvPr id="4" name="Slide Number Placeholder 3">
            <a:extLst>
              <a:ext uri="{FF2B5EF4-FFF2-40B4-BE49-F238E27FC236}">
                <a16:creationId xmlns:a16="http://schemas.microsoft.com/office/drawing/2014/main" id="{64DF9C2E-5769-CD4B-A507-929B2ACD118C}"/>
              </a:ext>
            </a:extLst>
          </p:cNvPr>
          <p:cNvSpPr>
            <a:spLocks noGrp="1"/>
          </p:cNvSpPr>
          <p:nvPr>
            <p:ph type="sldNum" sz="quarter" idx="13"/>
          </p:nvPr>
        </p:nvSpPr>
        <p:spPr/>
        <p:txBody>
          <a:bodyPr/>
          <a:lstStyle/>
          <a:p>
            <a:fld id="{86CB4B4D-7CA3-9044-876B-883B54F8677D}" type="slidenum">
              <a:rPr lang="en-US" smtClean="0"/>
              <a:pPr/>
              <a:t>‹#›</a:t>
            </a:fld>
            <a:endParaRPr lang="en-US" dirty="0"/>
          </a:p>
        </p:txBody>
      </p:sp>
      <p:sp>
        <p:nvSpPr>
          <p:cNvPr id="15" name="Presentation Title">
            <a:extLst>
              <a:ext uri="{FF2B5EF4-FFF2-40B4-BE49-F238E27FC236}">
                <a16:creationId xmlns:a16="http://schemas.microsoft.com/office/drawing/2014/main" id="{F5DFA8A1-7C54-2C4A-A312-EB1E389C8A55}"/>
              </a:ext>
            </a:extLst>
          </p:cNvPr>
          <p:cNvSpPr txBox="1">
            <a:spLocks noGrp="1"/>
          </p:cNvSpPr>
          <p:nvPr>
            <p:ph type="title" hasCustomPrompt="1"/>
          </p:nvPr>
        </p:nvSpPr>
        <p:spPr>
          <a:xfrm>
            <a:off x="179426" y="984989"/>
            <a:ext cx="8469228" cy="2324101"/>
          </a:xfrm>
          <a:prstGeom prst="rect">
            <a:avLst/>
          </a:prstGeom>
        </p:spPr>
        <p:txBody>
          <a:bodyPr anchor="t">
            <a:noAutofit/>
          </a:bodyPr>
          <a:lstStyle>
            <a:lvl1pPr>
              <a:lnSpc>
                <a:spcPct val="75000"/>
              </a:lnSpc>
              <a:defRPr sz="9498" spc="-250" baseline="0">
                <a:solidFill>
                  <a:schemeClr val="bg1"/>
                </a:solidFill>
              </a:defRPr>
            </a:lvl1pPr>
          </a:lstStyle>
          <a:p>
            <a:r>
              <a:rPr lang="en-US" dirty="0"/>
              <a:t>Section Divider Slide</a:t>
            </a:r>
            <a:endParaRPr dirty="0"/>
          </a:p>
        </p:txBody>
      </p:sp>
      <p:sp>
        <p:nvSpPr>
          <p:cNvPr id="16" name="Text Placeholder 4">
            <a:extLst>
              <a:ext uri="{FF2B5EF4-FFF2-40B4-BE49-F238E27FC236}">
                <a16:creationId xmlns:a16="http://schemas.microsoft.com/office/drawing/2014/main" id="{25500ACA-8500-394A-9B78-6BDF1B522D2E}"/>
              </a:ext>
            </a:extLst>
          </p:cNvPr>
          <p:cNvSpPr>
            <a:spLocks noGrp="1"/>
          </p:cNvSpPr>
          <p:nvPr>
            <p:ph type="body" sz="quarter" idx="10" hasCustomPrompt="1"/>
          </p:nvPr>
        </p:nvSpPr>
        <p:spPr>
          <a:xfrm>
            <a:off x="228601" y="3709657"/>
            <a:ext cx="3903023" cy="952501"/>
          </a:xfrm>
          <a:prstGeom prst="rect">
            <a:avLst/>
          </a:prstGeom>
        </p:spPr>
        <p:txBody>
          <a:bodyPr>
            <a:noAutofit/>
          </a:bodyPr>
          <a:lstStyle>
            <a:lvl1pPr>
              <a:defRPr sz="18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r>
              <a:rPr lang="en-US" dirty="0"/>
              <a:t>Lorem ipsum dolor sit </a:t>
            </a:r>
            <a:r>
              <a:rPr lang="en-US" dirty="0" err="1"/>
              <a:t>amet</a:t>
            </a:r>
            <a:r>
              <a:rPr lang="en-US" dirty="0"/>
              <a:t>, an minim </a:t>
            </a:r>
            <a:r>
              <a:rPr lang="en-US" dirty="0" err="1"/>
              <a:t>aeque</a:t>
            </a:r>
            <a:r>
              <a:rPr lang="en-US" dirty="0"/>
              <a:t> </a:t>
            </a:r>
            <a:r>
              <a:rPr lang="en-US" dirty="0" err="1"/>
              <a:t>inciderint</a:t>
            </a:r>
            <a:r>
              <a:rPr lang="en-US" dirty="0"/>
              <a:t> </a:t>
            </a:r>
            <a:r>
              <a:rPr lang="en-US" dirty="0" err="1"/>
              <a:t>mei</a:t>
            </a:r>
            <a:r>
              <a:rPr lang="en-US" dirty="0"/>
              <a:t>, </a:t>
            </a:r>
            <a:r>
              <a:rPr lang="en-US" dirty="0" err="1"/>
              <a:t>mei</a:t>
            </a:r>
            <a:r>
              <a:rPr lang="en-US" dirty="0"/>
              <a:t> et </a:t>
            </a:r>
            <a:r>
              <a:rPr lang="en-US" dirty="0" err="1"/>
              <a:t>dicat</a:t>
            </a:r>
            <a:r>
              <a:rPr lang="en-US" dirty="0"/>
              <a:t> facer, no </a:t>
            </a:r>
            <a:r>
              <a:rPr lang="en-US" dirty="0" err="1"/>
              <a:t>suas</a:t>
            </a:r>
            <a:r>
              <a:rPr lang="en-US" dirty="0"/>
              <a:t> ipsum.</a:t>
            </a:r>
          </a:p>
        </p:txBody>
      </p:sp>
      <p:sp>
        <p:nvSpPr>
          <p:cNvPr id="2" name="Date Placeholder 1">
            <a:extLst>
              <a:ext uri="{FF2B5EF4-FFF2-40B4-BE49-F238E27FC236}">
                <a16:creationId xmlns:a16="http://schemas.microsoft.com/office/drawing/2014/main" id="{0C9AD4EC-5607-0245-A1A9-35FBCE70D847}"/>
              </a:ext>
            </a:extLst>
          </p:cNvPr>
          <p:cNvSpPr>
            <a:spLocks noGrp="1"/>
          </p:cNvSpPr>
          <p:nvPr>
            <p:ph type="dt" sz="half" idx="15"/>
          </p:nvPr>
        </p:nvSpPr>
        <p:spPr/>
        <p:txBody>
          <a:bodyPr/>
          <a:lstStyle/>
          <a:p>
            <a:endParaRPr lang="en-US" dirty="0"/>
          </a:p>
        </p:txBody>
      </p:sp>
    </p:spTree>
    <p:extLst>
      <p:ext uri="{BB962C8B-B14F-4D97-AF65-F5344CB8AC3E}">
        <p14:creationId xmlns:p14="http://schemas.microsoft.com/office/powerpoint/2010/main" val="3374192501"/>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Bullet list&#10;(without logo)">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1"/>
            <a:ext cx="10972800" cy="4700816"/>
          </a:xfrm>
          <a:prstGeom prst="rect">
            <a:avLst/>
          </a:prstGeom>
        </p:spPr>
        <p:txBody>
          <a:bodyPr>
            <a:normAutofit/>
          </a:bodyPr>
          <a:lstStyle>
            <a:lvl1pPr marL="389457" indent="-389457">
              <a:lnSpc>
                <a:spcPct val="112000"/>
              </a:lnSpc>
              <a:spcBef>
                <a:spcPts val="800"/>
              </a:spcBef>
              <a:spcAft>
                <a:spcPts val="0"/>
              </a:spcAft>
              <a:buFont typeface="Arial"/>
              <a:buChar char="•"/>
              <a:tabLst/>
              <a:defRPr sz="2667" baseline="0">
                <a:solidFill>
                  <a:schemeClr val="tx1"/>
                </a:solidFill>
                <a:latin typeface="Verdana"/>
                <a:cs typeface="Verdana"/>
              </a:defRPr>
            </a:lvl1pPr>
            <a:lvl2pPr marL="857229" indent="-380990">
              <a:lnSpc>
                <a:spcPct val="112000"/>
              </a:lnSpc>
              <a:spcBef>
                <a:spcPts val="800"/>
              </a:spcBef>
              <a:spcAft>
                <a:spcPts val="0"/>
              </a:spcAft>
              <a:buFont typeface="Lucida Grande"/>
              <a:buChar char="–"/>
              <a:defRPr sz="2400">
                <a:solidFill>
                  <a:schemeClr val="tx1"/>
                </a:solidFill>
                <a:latin typeface="Verdana"/>
                <a:cs typeface="Verdana"/>
              </a:defRPr>
            </a:lvl2pPr>
            <a:lvl3pPr marL="1454114" indent="-304792">
              <a:lnSpc>
                <a:spcPct val="112000"/>
              </a:lnSpc>
              <a:spcBef>
                <a:spcPts val="800"/>
              </a:spcBef>
              <a:spcAft>
                <a:spcPts val="0"/>
              </a:spcAft>
              <a:buFont typeface="Arial"/>
              <a:buChar char="•"/>
              <a:defRPr sz="2133">
                <a:solidFill>
                  <a:schemeClr val="tx1"/>
                </a:solidFill>
                <a:latin typeface="Verdana"/>
                <a:cs typeface="Verdana"/>
              </a:defRPr>
            </a:lvl3pPr>
            <a:lvl4pPr marL="1983268" indent="-304792">
              <a:lnSpc>
                <a:spcPct val="112000"/>
              </a:lnSpc>
              <a:spcBef>
                <a:spcPts val="800"/>
              </a:spcBef>
              <a:spcAft>
                <a:spcPts val="0"/>
              </a:spcAft>
              <a:buFont typeface="Lucida Grande"/>
              <a:buChar char="–"/>
              <a:defRPr sz="2133">
                <a:solidFill>
                  <a:schemeClr val="tx1"/>
                </a:solidFill>
                <a:latin typeface="Verdana"/>
                <a:cs typeface="Verdana"/>
              </a:defRPr>
            </a:lvl4pPr>
            <a:lvl5pPr marL="2592853" indent="-304792">
              <a:lnSpc>
                <a:spcPct val="112000"/>
              </a:lnSpc>
              <a:spcBef>
                <a:spcPts val="800"/>
              </a:spcBef>
              <a:spcAft>
                <a:spcPts val="0"/>
              </a:spcAft>
              <a:buFont typeface="Arial"/>
              <a:buChar char="•"/>
              <a:defRPr sz="2133">
                <a:solidFill>
                  <a:schemeClr val="tx1"/>
                </a:solidFill>
                <a:latin typeface="Verdana"/>
                <a:cs typeface="Verdan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7"/>
          <p:cNvSpPr>
            <a:spLocks noGrp="1"/>
          </p:cNvSpPr>
          <p:nvPr>
            <p:ph type="title"/>
          </p:nvPr>
        </p:nvSpPr>
        <p:spPr>
          <a:xfrm>
            <a:off x="609600" y="0"/>
            <a:ext cx="10972800" cy="1335024"/>
          </a:xfrm>
          <a:prstGeom prst="rect">
            <a:avLst/>
          </a:prstGeom>
        </p:spPr>
        <p:txBody>
          <a:bodyPr vert="horz" anchor="b" anchorCtr="0">
            <a:normAutofit/>
          </a:bodyPr>
          <a:lstStyle>
            <a:lvl1pPr algn="l">
              <a:defRPr sz="4267">
                <a:solidFill>
                  <a:schemeClr val="accent1"/>
                </a:solidFill>
                <a:latin typeface="Verdana"/>
              </a:defRPr>
            </a:lvl1pPr>
          </a:lstStyle>
          <a:p>
            <a:r>
              <a:rPr lang="en-US"/>
              <a:t>Click to edit Master title style</a:t>
            </a:r>
            <a:endParaRPr lang="en-US" dirty="0"/>
          </a:p>
        </p:txBody>
      </p:sp>
      <p:sp>
        <p:nvSpPr>
          <p:cNvPr id="6" name="Slide Number Placeholder 1"/>
          <p:cNvSpPr>
            <a:spLocks noGrp="1"/>
          </p:cNvSpPr>
          <p:nvPr>
            <p:ph type="sldNum" sz="quarter" idx="4"/>
          </p:nvPr>
        </p:nvSpPr>
        <p:spPr>
          <a:xfrm>
            <a:off x="0" y="6151873"/>
            <a:ext cx="693853" cy="597408"/>
          </a:xfrm>
          <a:prstGeom prst="rect">
            <a:avLst/>
          </a:prstGeom>
        </p:spPr>
        <p:txBody>
          <a:bodyPr vert="horz" lIns="91440" tIns="45720" rIns="91440" bIns="45720" rtlCol="0" anchor="ctr"/>
          <a:lstStyle>
            <a:lvl1pPr algn="ctr">
              <a:defRPr sz="800">
                <a:solidFill>
                  <a:srgbClr val="8C8C8E"/>
                </a:solidFill>
                <a:latin typeface="Verdana"/>
                <a:cs typeface="Verdana"/>
              </a:defRPr>
            </a:lvl1pPr>
          </a:lstStyle>
          <a:p>
            <a:fld id="{78EB43C4-7051-7042-93B5-8C0653444BA6}" type="slidenum">
              <a:rPr lang="en-US" smtClean="0"/>
              <a:pPr/>
              <a:t>‹#›</a:t>
            </a:fld>
            <a:endParaRPr lang="en-US" dirty="0"/>
          </a:p>
        </p:txBody>
      </p:sp>
      <p:sp>
        <p:nvSpPr>
          <p:cNvPr id="7" name="Subtitle 2">
            <a:extLst>
              <a:ext uri="{FF2B5EF4-FFF2-40B4-BE49-F238E27FC236}">
                <a16:creationId xmlns:a16="http://schemas.microsoft.com/office/drawing/2014/main" id="{97E123F6-4FDC-F342-BC49-FDBB2512C955}"/>
              </a:ext>
            </a:extLst>
          </p:cNvPr>
          <p:cNvSpPr txBox="1">
            <a:spLocks/>
          </p:cNvSpPr>
          <p:nvPr userDrawn="1"/>
        </p:nvSpPr>
        <p:spPr>
          <a:xfrm>
            <a:off x="602864" y="6367403"/>
            <a:ext cx="8534400" cy="234088"/>
          </a:xfrm>
          <a:prstGeom prst="rect">
            <a:avLst/>
          </a:prstGeom>
        </p:spPr>
        <p:txBody>
          <a:bodyPr anchor="b" anchorCtr="0"/>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indent="0" algn="l" defTabSz="609585" rtl="0" eaLnBrk="1" fontAlgn="auto" latinLnBrk="0" hangingPunct="1">
              <a:lnSpc>
                <a:spcPct val="100000"/>
              </a:lnSpc>
              <a:spcBef>
                <a:spcPct val="20000"/>
              </a:spcBef>
              <a:spcAft>
                <a:spcPts val="0"/>
              </a:spcAft>
              <a:buClrTx/>
              <a:buSzTx/>
              <a:buFont typeface="Arial"/>
              <a:buNone/>
              <a:tabLst/>
              <a:defRPr/>
            </a:pPr>
            <a:endParaRPr lang="en-US" sz="1067" i="0" dirty="0">
              <a:solidFill>
                <a:schemeClr val="tx1"/>
              </a:solidFill>
              <a:latin typeface="Verdana"/>
              <a:cs typeface="Verdana"/>
            </a:endParaRPr>
          </a:p>
        </p:txBody>
      </p:sp>
    </p:spTree>
    <p:extLst>
      <p:ext uri="{BB962C8B-B14F-4D97-AF65-F5344CB8AC3E}">
        <p14:creationId xmlns:p14="http://schemas.microsoft.com/office/powerpoint/2010/main" val="13745572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Round Image (Boosted footer)">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B9495A57-0D89-B242-A706-16D324E52F45}"/>
              </a:ext>
            </a:extLst>
          </p:cNvPr>
          <p:cNvSpPr>
            <a:spLocks noGrp="1"/>
          </p:cNvSpPr>
          <p:nvPr>
            <p:ph type="pic" sz="quarter" idx="10" hasCustomPrompt="1"/>
          </p:nvPr>
        </p:nvSpPr>
        <p:spPr>
          <a:xfrm>
            <a:off x="0" y="-1"/>
            <a:ext cx="12192000" cy="6313932"/>
          </a:xfrm>
          <a:prstGeom prst="rect">
            <a:avLst/>
          </a:prstGeom>
        </p:spPr>
        <p:txBody>
          <a:bodyPr/>
          <a:lstStyle>
            <a:lvl1pPr>
              <a:defRPr>
                <a:solidFill>
                  <a:srgbClr val="050A3D"/>
                </a:solidFill>
              </a:defRPr>
            </a:lvl1pPr>
          </a:lstStyle>
          <a:p>
            <a:r>
              <a:rPr lang="en-US" dirty="0"/>
              <a:t>Image</a:t>
            </a:r>
          </a:p>
        </p:txBody>
      </p:sp>
      <p:sp>
        <p:nvSpPr>
          <p:cNvPr id="35" name="TextBox 34">
            <a:extLst>
              <a:ext uri="{FF2B5EF4-FFF2-40B4-BE49-F238E27FC236}">
                <a16:creationId xmlns:a16="http://schemas.microsoft.com/office/drawing/2014/main" id="{DFDFACA4-75E0-4F44-9487-6FD808C64CA9}"/>
              </a:ext>
            </a:extLst>
          </p:cNvPr>
          <p:cNvSpPr txBox="1"/>
          <p:nvPr userDrawn="1"/>
        </p:nvSpPr>
        <p:spPr>
          <a:xfrm>
            <a:off x="12328071" y="1351508"/>
            <a:ext cx="2367644" cy="2123658"/>
          </a:xfrm>
          <a:prstGeom prst="rect">
            <a:avLst/>
          </a:prstGeom>
          <a:noFill/>
          <a:ln w="12700">
            <a:miter lim="400000"/>
          </a:ln>
        </p:spPr>
        <p:txBody>
          <a:bodyPr wrap="square">
            <a:spAutoFit/>
          </a:bodyPr>
          <a:lstStyle/>
          <a:p>
            <a:pPr marL="0" marR="0" indent="0" algn="l" defTabSz="1218925"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t>To change the image on this slide: </a:t>
            </a:r>
          </a:p>
          <a:p>
            <a:pPr marL="228554" marR="0" indent="-228554" algn="l" defTabSz="1218925" rtl="0" fontAlgn="auto" latinLnBrk="0" hangingPunct="0">
              <a:lnSpc>
                <a:spcPct val="100000"/>
              </a:lnSpc>
              <a:spcBef>
                <a:spcPts val="0"/>
              </a:spcBef>
              <a:spcAft>
                <a:spcPts val="0"/>
              </a:spcAft>
              <a:buClrTx/>
              <a:buSzTx/>
              <a:buFont typeface="+mj-lt"/>
              <a:buAutoNum type="arabicPeriod"/>
              <a:tabLst/>
            </a:pPr>
            <a: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t>Delete existing image</a:t>
            </a:r>
          </a:p>
          <a:p>
            <a:pPr marL="228554" marR="0" indent="-228554" algn="l" defTabSz="1218925" rtl="0" fontAlgn="auto" latinLnBrk="0" hangingPunct="0">
              <a:lnSpc>
                <a:spcPct val="100000"/>
              </a:lnSpc>
              <a:spcBef>
                <a:spcPts val="0"/>
              </a:spcBef>
              <a:spcAft>
                <a:spcPts val="0"/>
              </a:spcAft>
              <a:buClrTx/>
              <a:buSzTx/>
              <a:buFont typeface="+mj-lt"/>
              <a:buAutoNum type="arabicPeriod"/>
              <a:tabLst/>
            </a:pPr>
            <a: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t>Drag and drop new image </a:t>
            </a:r>
            <a:b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br>
            <a: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t>(jpeg or png preferred) </a:t>
            </a:r>
            <a:b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br>
            <a: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t>into placeholder</a:t>
            </a:r>
          </a:p>
          <a:p>
            <a:pPr marL="228554" marR="0" indent="-228554" algn="l" defTabSz="1218925" rtl="0" fontAlgn="auto" latinLnBrk="0" hangingPunct="0">
              <a:lnSpc>
                <a:spcPct val="100000"/>
              </a:lnSpc>
              <a:spcBef>
                <a:spcPts val="0"/>
              </a:spcBef>
              <a:spcAft>
                <a:spcPts val="0"/>
              </a:spcAft>
              <a:buClrTx/>
              <a:buSzTx/>
              <a:buFont typeface="+mj-lt"/>
              <a:buAutoNum type="arabicPeriod"/>
              <a:tabLst/>
            </a:pPr>
            <a: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t>Select the new image and </a:t>
            </a:r>
            <a:b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br>
            <a: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t>“send to back” so that it is </a:t>
            </a:r>
            <a:b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br>
            <a: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t>behind the masking shape</a:t>
            </a:r>
          </a:p>
          <a:p>
            <a:pPr marL="228554" marR="0" indent="-228554" algn="l" defTabSz="1218925" rtl="0" fontAlgn="auto" latinLnBrk="0" hangingPunct="0">
              <a:lnSpc>
                <a:spcPct val="100000"/>
              </a:lnSpc>
              <a:spcBef>
                <a:spcPts val="0"/>
              </a:spcBef>
              <a:spcAft>
                <a:spcPts val="0"/>
              </a:spcAft>
              <a:buClrTx/>
              <a:buSzTx/>
              <a:buFont typeface="+mj-lt"/>
              <a:buAutoNum type="arabicPeriod"/>
              <a:tabLst/>
            </a:pPr>
            <a: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t>Change the color of the masking</a:t>
            </a:r>
            <a:b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br>
            <a: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t>shape to accent the image. Use </a:t>
            </a:r>
            <a:b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br>
            <a: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t>a color from the </a:t>
            </a:r>
            <a:r>
              <a:rPr kumimoji="0" lang="en-US" sz="1200" b="1"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t>Theme Colors</a:t>
            </a:r>
          </a:p>
        </p:txBody>
      </p:sp>
      <p:pic>
        <p:nvPicPr>
          <p:cNvPr id="36" name="Picture 35" descr="A picture containing shape&#10;&#10;Description automatically generated">
            <a:extLst>
              <a:ext uri="{FF2B5EF4-FFF2-40B4-BE49-F238E27FC236}">
                <a16:creationId xmlns:a16="http://schemas.microsoft.com/office/drawing/2014/main" id="{0638F4CA-6EAD-5B40-8677-80ED04D43B5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2614599" y="3429000"/>
            <a:ext cx="1990668" cy="502694"/>
          </a:xfrm>
          <a:prstGeom prst="rect">
            <a:avLst/>
          </a:prstGeom>
          <a:ln>
            <a:solidFill>
              <a:schemeClr val="tx1"/>
            </a:solidFill>
          </a:ln>
        </p:spPr>
      </p:pic>
      <p:sp>
        <p:nvSpPr>
          <p:cNvPr id="19" name="Graphic 2">
            <a:extLst>
              <a:ext uri="{FF2B5EF4-FFF2-40B4-BE49-F238E27FC236}">
                <a16:creationId xmlns:a16="http://schemas.microsoft.com/office/drawing/2014/main" id="{E1B7A177-A7E2-2548-B693-ACF6A502088D}"/>
              </a:ext>
            </a:extLst>
          </p:cNvPr>
          <p:cNvSpPr>
            <a:spLocks noChangeAspect="1"/>
          </p:cNvSpPr>
          <p:nvPr userDrawn="1"/>
        </p:nvSpPr>
        <p:spPr>
          <a:xfrm>
            <a:off x="8810851" y="0"/>
            <a:ext cx="3381150" cy="6313932"/>
          </a:xfrm>
          <a:custGeom>
            <a:avLst/>
            <a:gdLst>
              <a:gd name="connsiteX0" fmla="*/ 3386667 w 3672501"/>
              <a:gd name="connsiteY0" fmla="*/ 0 h 6858000"/>
              <a:gd name="connsiteX1" fmla="*/ 0 w 3672501"/>
              <a:gd name="connsiteY1" fmla="*/ 0 h 6858000"/>
              <a:gd name="connsiteX2" fmla="*/ 3386667 w 3672501"/>
              <a:gd name="connsiteY2" fmla="*/ 3429000 h 6858000"/>
              <a:gd name="connsiteX3" fmla="*/ 3386667 w 3672501"/>
              <a:gd name="connsiteY3" fmla="*/ 3429000 h 6858000"/>
              <a:gd name="connsiteX4" fmla="*/ 0 w 3672501"/>
              <a:gd name="connsiteY4" fmla="*/ 6858000 h 6858000"/>
              <a:gd name="connsiteX5" fmla="*/ 3672502 w 3672501"/>
              <a:gd name="connsiteY5" fmla="*/ 6858000 h 6858000"/>
              <a:gd name="connsiteX6" fmla="*/ 3672502 w 367250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72501" h="6858000">
                <a:moveTo>
                  <a:pt x="3386667" y="0"/>
                </a:moveTo>
                <a:lnTo>
                  <a:pt x="0" y="0"/>
                </a:lnTo>
                <a:cubicBezTo>
                  <a:pt x="1868089" y="5649"/>
                  <a:pt x="3381088" y="1537560"/>
                  <a:pt x="3386667" y="3429000"/>
                </a:cubicBezTo>
                <a:lnTo>
                  <a:pt x="3386667" y="3429000"/>
                </a:lnTo>
                <a:cubicBezTo>
                  <a:pt x="3386667" y="5322784"/>
                  <a:pt x="1870404" y="6858000"/>
                  <a:pt x="0" y="6858000"/>
                </a:cubicBezTo>
                <a:lnTo>
                  <a:pt x="3672502" y="6858000"/>
                </a:lnTo>
                <a:lnTo>
                  <a:pt x="3672502" y="0"/>
                </a:lnTo>
                <a:close/>
              </a:path>
            </a:pathLst>
          </a:custGeom>
          <a:solidFill>
            <a:schemeClr val="accent1"/>
          </a:solidFill>
          <a:ln w="67733" cap="flat">
            <a:noFill/>
            <a:prstDash val="solid"/>
            <a:miter/>
          </a:ln>
        </p:spPr>
        <p:txBody>
          <a:bodyPr rtlCol="0" anchor="ctr"/>
          <a:lstStyle/>
          <a:p>
            <a:endParaRPr lang="en-US" sz="900" b="0" i="0" dirty="0">
              <a:latin typeface="FS Albert Pro" panose="02000503040000020004" pitchFamily="2" charset="0"/>
            </a:endParaRPr>
          </a:p>
        </p:txBody>
      </p:sp>
      <p:grpSp>
        <p:nvGrpSpPr>
          <p:cNvPr id="16" name="Group 15">
            <a:extLst>
              <a:ext uri="{FF2B5EF4-FFF2-40B4-BE49-F238E27FC236}">
                <a16:creationId xmlns:a16="http://schemas.microsoft.com/office/drawing/2014/main" id="{74A65757-B53F-114C-B3F8-F34E13C7C5CE}"/>
              </a:ext>
            </a:extLst>
          </p:cNvPr>
          <p:cNvGrpSpPr/>
          <p:nvPr userDrawn="1"/>
        </p:nvGrpSpPr>
        <p:grpSpPr>
          <a:xfrm>
            <a:off x="-377" y="6309248"/>
            <a:ext cx="4183778" cy="553324"/>
            <a:chOff x="-755" y="12618496"/>
            <a:chExt cx="8367556" cy="1106648"/>
          </a:xfrm>
        </p:grpSpPr>
        <p:grpSp>
          <p:nvGrpSpPr>
            <p:cNvPr id="17" name="Group 16">
              <a:extLst>
                <a:ext uri="{FF2B5EF4-FFF2-40B4-BE49-F238E27FC236}">
                  <a16:creationId xmlns:a16="http://schemas.microsoft.com/office/drawing/2014/main" id="{334D7DA2-425A-3146-9A57-2A8C0856691C}"/>
                </a:ext>
              </a:extLst>
            </p:cNvPr>
            <p:cNvGrpSpPr/>
            <p:nvPr userDrawn="1"/>
          </p:nvGrpSpPr>
          <p:grpSpPr>
            <a:xfrm>
              <a:off x="1" y="12627864"/>
              <a:ext cx="8366800" cy="1097280"/>
              <a:chOff x="-58710091" y="-1"/>
              <a:chExt cx="77340167" cy="10058402"/>
            </a:xfrm>
            <a:solidFill>
              <a:schemeClr val="accent5"/>
            </a:solidFill>
          </p:grpSpPr>
          <p:pic>
            <p:nvPicPr>
              <p:cNvPr id="23" name="Graphic 22">
                <a:extLst>
                  <a:ext uri="{FF2B5EF4-FFF2-40B4-BE49-F238E27FC236}">
                    <a16:creationId xmlns:a16="http://schemas.microsoft.com/office/drawing/2014/main" id="{2962657E-66F3-3A49-B435-C556F51E5FCE}"/>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571676" y="-1"/>
                <a:ext cx="10058400" cy="10058400"/>
              </a:xfrm>
              <a:prstGeom prst="rect">
                <a:avLst/>
              </a:prstGeom>
            </p:spPr>
          </p:pic>
          <p:sp>
            <p:nvSpPr>
              <p:cNvPr id="24" name="Rectangle 23">
                <a:extLst>
                  <a:ext uri="{FF2B5EF4-FFF2-40B4-BE49-F238E27FC236}">
                    <a16:creationId xmlns:a16="http://schemas.microsoft.com/office/drawing/2014/main" id="{EF40A772-7DB0-D641-9592-145DDFE80E75}"/>
                  </a:ext>
                </a:extLst>
              </p:cNvPr>
              <p:cNvSpPr/>
              <p:nvPr userDrawn="1"/>
            </p:nvSpPr>
            <p:spPr>
              <a:xfrm>
                <a:off x="-58710091" y="-1"/>
                <a:ext cx="70902098" cy="10058402"/>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grpSp>
        <p:grpSp>
          <p:nvGrpSpPr>
            <p:cNvPr id="18" name="Group 17">
              <a:extLst>
                <a:ext uri="{FF2B5EF4-FFF2-40B4-BE49-F238E27FC236}">
                  <a16:creationId xmlns:a16="http://schemas.microsoft.com/office/drawing/2014/main" id="{C9DA19C3-AA7B-8941-B534-610481359E9D}"/>
                </a:ext>
              </a:extLst>
            </p:cNvPr>
            <p:cNvGrpSpPr/>
            <p:nvPr userDrawn="1"/>
          </p:nvGrpSpPr>
          <p:grpSpPr>
            <a:xfrm>
              <a:off x="-755" y="12627864"/>
              <a:ext cx="2413264" cy="1097280"/>
              <a:chOff x="-3677406" y="-1"/>
              <a:chExt cx="22307482" cy="10058402"/>
            </a:xfrm>
          </p:grpSpPr>
          <p:pic>
            <p:nvPicPr>
              <p:cNvPr id="21" name="Graphic 20">
                <a:extLst>
                  <a:ext uri="{FF2B5EF4-FFF2-40B4-BE49-F238E27FC236}">
                    <a16:creationId xmlns:a16="http://schemas.microsoft.com/office/drawing/2014/main" id="{9E257A22-EE11-994F-99CF-B48FF4A43C96}"/>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571676" y="-1"/>
                <a:ext cx="10058400" cy="10058400"/>
              </a:xfrm>
              <a:prstGeom prst="rect">
                <a:avLst/>
              </a:prstGeom>
            </p:spPr>
          </p:pic>
          <p:sp>
            <p:nvSpPr>
              <p:cNvPr id="22" name="Rectangle 21">
                <a:extLst>
                  <a:ext uri="{FF2B5EF4-FFF2-40B4-BE49-F238E27FC236}">
                    <a16:creationId xmlns:a16="http://schemas.microsoft.com/office/drawing/2014/main" id="{027BF71A-881E-6F41-A6DC-48F1BC3F2295}"/>
                  </a:ext>
                </a:extLst>
              </p:cNvPr>
              <p:cNvSpPr/>
              <p:nvPr userDrawn="1"/>
            </p:nvSpPr>
            <p:spPr>
              <a:xfrm>
                <a:off x="-3677406" y="-1"/>
                <a:ext cx="15869404" cy="10058402"/>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grpSp>
        <p:pic>
          <p:nvPicPr>
            <p:cNvPr id="20" name="Graphic 19">
              <a:extLst>
                <a:ext uri="{FF2B5EF4-FFF2-40B4-BE49-F238E27FC236}">
                  <a16:creationId xmlns:a16="http://schemas.microsoft.com/office/drawing/2014/main" id="{751778AA-3EB9-DC46-B135-1377B6467E8E}"/>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202633" y="12618496"/>
              <a:ext cx="2024109" cy="1097280"/>
            </a:xfrm>
            <a:prstGeom prst="rect">
              <a:avLst/>
            </a:prstGeom>
          </p:spPr>
        </p:pic>
      </p:grpSp>
      <p:sp>
        <p:nvSpPr>
          <p:cNvPr id="3" name="Date Placeholder 2">
            <a:extLst>
              <a:ext uri="{FF2B5EF4-FFF2-40B4-BE49-F238E27FC236}">
                <a16:creationId xmlns:a16="http://schemas.microsoft.com/office/drawing/2014/main" id="{39339A7D-F6BF-A64A-8456-E2F0F1228ADA}"/>
              </a:ext>
            </a:extLst>
          </p:cNvPr>
          <p:cNvSpPr>
            <a:spLocks noGrp="1"/>
          </p:cNvSpPr>
          <p:nvPr>
            <p:ph type="dt" sz="half" idx="11"/>
          </p:nvPr>
        </p:nvSpPr>
        <p:spPr/>
        <p:txBody>
          <a:bodyPr/>
          <a:lstStyle/>
          <a:p>
            <a:endParaRPr lang="en-US" dirty="0"/>
          </a:p>
        </p:txBody>
      </p:sp>
      <p:sp>
        <p:nvSpPr>
          <p:cNvPr id="4" name="Footer Placeholder 3">
            <a:extLst>
              <a:ext uri="{FF2B5EF4-FFF2-40B4-BE49-F238E27FC236}">
                <a16:creationId xmlns:a16="http://schemas.microsoft.com/office/drawing/2014/main" id="{6C4862AD-A5FD-2745-B3D5-F90F33D5E7CF}"/>
              </a:ext>
            </a:extLst>
          </p:cNvPr>
          <p:cNvSpPr>
            <a:spLocks noGrp="1"/>
          </p:cNvSpPr>
          <p:nvPr>
            <p:ph type="ftr" sz="quarter" idx="12"/>
          </p:nvPr>
        </p:nvSpPr>
        <p:spPr/>
        <p:txBody>
          <a:bodyPr/>
          <a:lstStyle/>
          <a:p>
            <a:pPr defTabSz="154751">
              <a:lnSpc>
                <a:spcPct val="120000"/>
              </a:lnSpc>
            </a:pPr>
            <a:r>
              <a:rPr lang="en-US"/>
              <a:t>AccuCath Ace™ Intravascular Catheter with BD Cue™ Needle Tracking System</a:t>
            </a:r>
            <a:endParaRPr lang="en-US" dirty="0"/>
          </a:p>
        </p:txBody>
      </p:sp>
      <p:sp>
        <p:nvSpPr>
          <p:cNvPr id="7" name="Slide Number Placeholder 6">
            <a:extLst>
              <a:ext uri="{FF2B5EF4-FFF2-40B4-BE49-F238E27FC236}">
                <a16:creationId xmlns:a16="http://schemas.microsoft.com/office/drawing/2014/main" id="{5C38939F-2A67-3243-B8F2-523CD7D6184E}"/>
              </a:ext>
            </a:extLst>
          </p:cNvPr>
          <p:cNvSpPr>
            <a:spLocks noGrp="1"/>
          </p:cNvSpPr>
          <p:nvPr>
            <p:ph type="sldNum" sz="quarter" idx="13"/>
          </p:nvPr>
        </p:nvSpPr>
        <p:spPr/>
        <p:txBody>
          <a:body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257285572"/>
      </p:ext>
    </p:extLst>
  </p:cSld>
  <p:clrMapOvr>
    <a:masterClrMapping/>
  </p:clrMapOvr>
  <p:transition spd="med"/>
  <p:extLst>
    <p:ext uri="{DCECCB84-F9BA-43D5-87BE-67443E8EF086}">
      <p15:sldGuideLst xmlns:p15="http://schemas.microsoft.com/office/powerpoint/2012/main">
        <p15:guide id="1" orient="horz" pos="4320">
          <p15:clr>
            <a:srgbClr val="FBAE40"/>
          </p15:clr>
        </p15:guide>
        <p15:guide id="2" pos="768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Round Image (Blue footer)">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D05292D9-5422-DD45-8A58-707C47BAB5D9}"/>
              </a:ext>
            </a:extLst>
          </p:cNvPr>
          <p:cNvGrpSpPr/>
          <p:nvPr userDrawn="1"/>
        </p:nvGrpSpPr>
        <p:grpSpPr>
          <a:xfrm>
            <a:off x="-377" y="6309248"/>
            <a:ext cx="4183778" cy="553324"/>
            <a:chOff x="-755" y="12618496"/>
            <a:chExt cx="8367556" cy="1106648"/>
          </a:xfrm>
        </p:grpSpPr>
        <p:grpSp>
          <p:nvGrpSpPr>
            <p:cNvPr id="27" name="Group 26">
              <a:extLst>
                <a:ext uri="{FF2B5EF4-FFF2-40B4-BE49-F238E27FC236}">
                  <a16:creationId xmlns:a16="http://schemas.microsoft.com/office/drawing/2014/main" id="{97D58235-ACC4-0544-A182-E2314DEEBDDA}"/>
                </a:ext>
              </a:extLst>
            </p:cNvPr>
            <p:cNvGrpSpPr/>
            <p:nvPr userDrawn="1"/>
          </p:nvGrpSpPr>
          <p:grpSpPr>
            <a:xfrm>
              <a:off x="1" y="12627864"/>
              <a:ext cx="8366800" cy="1097280"/>
              <a:chOff x="-58710091" y="-1"/>
              <a:chExt cx="77340167" cy="10058402"/>
            </a:xfrm>
            <a:solidFill>
              <a:schemeClr val="accent5"/>
            </a:solidFill>
          </p:grpSpPr>
          <p:pic>
            <p:nvPicPr>
              <p:cNvPr id="32" name="Graphic 31">
                <a:extLst>
                  <a:ext uri="{FF2B5EF4-FFF2-40B4-BE49-F238E27FC236}">
                    <a16:creationId xmlns:a16="http://schemas.microsoft.com/office/drawing/2014/main" id="{187D9BA2-1006-9C40-9475-74D3C307D01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71676" y="-1"/>
                <a:ext cx="10058400" cy="10058400"/>
              </a:xfrm>
              <a:prstGeom prst="rect">
                <a:avLst/>
              </a:prstGeom>
            </p:spPr>
          </p:pic>
          <p:sp>
            <p:nvSpPr>
              <p:cNvPr id="33" name="Rectangle 32">
                <a:extLst>
                  <a:ext uri="{FF2B5EF4-FFF2-40B4-BE49-F238E27FC236}">
                    <a16:creationId xmlns:a16="http://schemas.microsoft.com/office/drawing/2014/main" id="{332905CB-3DF2-954C-B137-7B1602778507}"/>
                  </a:ext>
                </a:extLst>
              </p:cNvPr>
              <p:cNvSpPr/>
              <p:nvPr userDrawn="1"/>
            </p:nvSpPr>
            <p:spPr>
              <a:xfrm>
                <a:off x="-58710091" y="-1"/>
                <a:ext cx="70902098" cy="10058402"/>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grpSp>
          <p:nvGrpSpPr>
            <p:cNvPr id="28" name="Group 27">
              <a:extLst>
                <a:ext uri="{FF2B5EF4-FFF2-40B4-BE49-F238E27FC236}">
                  <a16:creationId xmlns:a16="http://schemas.microsoft.com/office/drawing/2014/main" id="{2C6A7FC1-C15D-AD42-A0CB-64303FD025A8}"/>
                </a:ext>
              </a:extLst>
            </p:cNvPr>
            <p:cNvGrpSpPr/>
            <p:nvPr userDrawn="1"/>
          </p:nvGrpSpPr>
          <p:grpSpPr>
            <a:xfrm>
              <a:off x="-755" y="12627864"/>
              <a:ext cx="2413264" cy="1097280"/>
              <a:chOff x="-3677406" y="-1"/>
              <a:chExt cx="22307482" cy="10058402"/>
            </a:xfrm>
          </p:grpSpPr>
          <p:pic>
            <p:nvPicPr>
              <p:cNvPr id="30" name="Graphic 29">
                <a:extLst>
                  <a:ext uri="{FF2B5EF4-FFF2-40B4-BE49-F238E27FC236}">
                    <a16:creationId xmlns:a16="http://schemas.microsoft.com/office/drawing/2014/main" id="{67588217-8F9C-DB42-B1A8-AAC15EDF08B2}"/>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571676" y="-1"/>
                <a:ext cx="10058400" cy="10058400"/>
              </a:xfrm>
              <a:prstGeom prst="rect">
                <a:avLst/>
              </a:prstGeom>
            </p:spPr>
          </p:pic>
          <p:sp>
            <p:nvSpPr>
              <p:cNvPr id="31" name="Rectangle 30">
                <a:extLst>
                  <a:ext uri="{FF2B5EF4-FFF2-40B4-BE49-F238E27FC236}">
                    <a16:creationId xmlns:a16="http://schemas.microsoft.com/office/drawing/2014/main" id="{37FEE9EF-9079-7E4B-B704-A92F9BADDE74}"/>
                  </a:ext>
                </a:extLst>
              </p:cNvPr>
              <p:cNvSpPr/>
              <p:nvPr userDrawn="1"/>
            </p:nvSpPr>
            <p:spPr>
              <a:xfrm>
                <a:off x="-3677406" y="-1"/>
                <a:ext cx="15869404" cy="10058402"/>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pic>
          <p:nvPicPr>
            <p:cNvPr id="29" name="Graphic 28">
              <a:extLst>
                <a:ext uri="{FF2B5EF4-FFF2-40B4-BE49-F238E27FC236}">
                  <a16:creationId xmlns:a16="http://schemas.microsoft.com/office/drawing/2014/main" id="{7C3A4D6C-5FB8-3543-A672-A23756666D50}"/>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02633" y="12618496"/>
              <a:ext cx="2024109" cy="1097280"/>
            </a:xfrm>
            <a:prstGeom prst="rect">
              <a:avLst/>
            </a:prstGeom>
          </p:spPr>
        </p:pic>
      </p:grpSp>
      <p:sp>
        <p:nvSpPr>
          <p:cNvPr id="15" name="Picture Placeholder 14">
            <a:extLst>
              <a:ext uri="{FF2B5EF4-FFF2-40B4-BE49-F238E27FC236}">
                <a16:creationId xmlns:a16="http://schemas.microsoft.com/office/drawing/2014/main" id="{B9495A57-0D89-B242-A706-16D324E52F45}"/>
              </a:ext>
            </a:extLst>
          </p:cNvPr>
          <p:cNvSpPr>
            <a:spLocks noGrp="1"/>
          </p:cNvSpPr>
          <p:nvPr>
            <p:ph type="pic" sz="quarter" idx="10" hasCustomPrompt="1"/>
          </p:nvPr>
        </p:nvSpPr>
        <p:spPr>
          <a:xfrm>
            <a:off x="0" y="-1"/>
            <a:ext cx="12192000" cy="6313932"/>
          </a:xfrm>
          <a:prstGeom prst="rect">
            <a:avLst/>
          </a:prstGeom>
        </p:spPr>
        <p:txBody>
          <a:bodyPr/>
          <a:lstStyle>
            <a:lvl1pPr>
              <a:defRPr>
                <a:solidFill>
                  <a:srgbClr val="050A3D"/>
                </a:solidFill>
              </a:defRPr>
            </a:lvl1pPr>
          </a:lstStyle>
          <a:p>
            <a:r>
              <a:rPr lang="en-US" dirty="0"/>
              <a:t>Image</a:t>
            </a:r>
          </a:p>
        </p:txBody>
      </p:sp>
      <p:sp>
        <p:nvSpPr>
          <p:cNvPr id="35" name="TextBox 34">
            <a:extLst>
              <a:ext uri="{FF2B5EF4-FFF2-40B4-BE49-F238E27FC236}">
                <a16:creationId xmlns:a16="http://schemas.microsoft.com/office/drawing/2014/main" id="{DFDFACA4-75E0-4F44-9487-6FD808C64CA9}"/>
              </a:ext>
            </a:extLst>
          </p:cNvPr>
          <p:cNvSpPr txBox="1"/>
          <p:nvPr userDrawn="1"/>
        </p:nvSpPr>
        <p:spPr>
          <a:xfrm>
            <a:off x="12328071" y="1351508"/>
            <a:ext cx="2367644" cy="2123658"/>
          </a:xfrm>
          <a:prstGeom prst="rect">
            <a:avLst/>
          </a:prstGeom>
          <a:noFill/>
          <a:ln w="12700">
            <a:miter lim="400000"/>
          </a:ln>
        </p:spPr>
        <p:txBody>
          <a:bodyPr wrap="square">
            <a:spAutoFit/>
          </a:bodyPr>
          <a:lstStyle/>
          <a:p>
            <a:pPr marL="0" marR="0" indent="0" algn="l" defTabSz="1218925"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t>To change the image on this slide: </a:t>
            </a:r>
          </a:p>
          <a:p>
            <a:pPr marL="228554" marR="0" indent="-228554" algn="l" defTabSz="1218925" rtl="0" fontAlgn="auto" latinLnBrk="0" hangingPunct="0">
              <a:lnSpc>
                <a:spcPct val="100000"/>
              </a:lnSpc>
              <a:spcBef>
                <a:spcPts val="0"/>
              </a:spcBef>
              <a:spcAft>
                <a:spcPts val="0"/>
              </a:spcAft>
              <a:buClrTx/>
              <a:buSzTx/>
              <a:buFont typeface="+mj-lt"/>
              <a:buAutoNum type="arabicPeriod"/>
              <a:tabLst/>
            </a:pPr>
            <a: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t>Delete existing image</a:t>
            </a:r>
          </a:p>
          <a:p>
            <a:pPr marL="228554" marR="0" indent="-228554" algn="l" defTabSz="1218925" rtl="0" fontAlgn="auto" latinLnBrk="0" hangingPunct="0">
              <a:lnSpc>
                <a:spcPct val="100000"/>
              </a:lnSpc>
              <a:spcBef>
                <a:spcPts val="0"/>
              </a:spcBef>
              <a:spcAft>
                <a:spcPts val="0"/>
              </a:spcAft>
              <a:buClrTx/>
              <a:buSzTx/>
              <a:buFont typeface="+mj-lt"/>
              <a:buAutoNum type="arabicPeriod"/>
              <a:tabLst/>
            </a:pPr>
            <a: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t>Drag and drop new image </a:t>
            </a:r>
            <a:b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br>
            <a: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t>(jpeg or png preferred) </a:t>
            </a:r>
            <a:b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br>
            <a: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t>into placeholder</a:t>
            </a:r>
          </a:p>
          <a:p>
            <a:pPr marL="228554" marR="0" indent="-228554" algn="l" defTabSz="1218925" rtl="0" fontAlgn="auto" latinLnBrk="0" hangingPunct="0">
              <a:lnSpc>
                <a:spcPct val="100000"/>
              </a:lnSpc>
              <a:spcBef>
                <a:spcPts val="0"/>
              </a:spcBef>
              <a:spcAft>
                <a:spcPts val="0"/>
              </a:spcAft>
              <a:buClrTx/>
              <a:buSzTx/>
              <a:buFont typeface="+mj-lt"/>
              <a:buAutoNum type="arabicPeriod"/>
              <a:tabLst/>
            </a:pPr>
            <a: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t>Select the new image and </a:t>
            </a:r>
            <a:b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br>
            <a: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t>“send to back” so that it is </a:t>
            </a:r>
            <a:b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br>
            <a: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t>behind the masking shape</a:t>
            </a:r>
          </a:p>
          <a:p>
            <a:pPr marL="228554" marR="0" indent="-228554" algn="l" defTabSz="1218925" rtl="0" fontAlgn="auto" latinLnBrk="0" hangingPunct="0">
              <a:lnSpc>
                <a:spcPct val="100000"/>
              </a:lnSpc>
              <a:spcBef>
                <a:spcPts val="0"/>
              </a:spcBef>
              <a:spcAft>
                <a:spcPts val="0"/>
              </a:spcAft>
              <a:buClrTx/>
              <a:buSzTx/>
              <a:buFont typeface="+mj-lt"/>
              <a:buAutoNum type="arabicPeriod"/>
              <a:tabLst/>
            </a:pPr>
            <a: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t>Change the color of the masking</a:t>
            </a:r>
            <a:b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br>
            <a: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t>shape to accent the image. Use </a:t>
            </a:r>
            <a:b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br>
            <a: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t>a color from the </a:t>
            </a:r>
            <a:r>
              <a:rPr kumimoji="0" lang="en-US" sz="1200" b="1"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t>Theme Colors</a:t>
            </a:r>
          </a:p>
        </p:txBody>
      </p:sp>
      <p:pic>
        <p:nvPicPr>
          <p:cNvPr id="36" name="Picture 35" descr="A picture containing shape&#10;&#10;Description automatically generated">
            <a:extLst>
              <a:ext uri="{FF2B5EF4-FFF2-40B4-BE49-F238E27FC236}">
                <a16:creationId xmlns:a16="http://schemas.microsoft.com/office/drawing/2014/main" id="{0638F4CA-6EAD-5B40-8677-80ED04D43B5D}"/>
              </a:ext>
            </a:extLst>
          </p:cNvPr>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12614599" y="3429000"/>
            <a:ext cx="1990668" cy="502694"/>
          </a:xfrm>
          <a:prstGeom prst="rect">
            <a:avLst/>
          </a:prstGeom>
          <a:ln>
            <a:solidFill>
              <a:schemeClr val="tx1"/>
            </a:solidFill>
          </a:ln>
        </p:spPr>
      </p:pic>
      <p:sp>
        <p:nvSpPr>
          <p:cNvPr id="19" name="Graphic 2">
            <a:extLst>
              <a:ext uri="{FF2B5EF4-FFF2-40B4-BE49-F238E27FC236}">
                <a16:creationId xmlns:a16="http://schemas.microsoft.com/office/drawing/2014/main" id="{E1B7A177-A7E2-2548-B693-ACF6A502088D}"/>
              </a:ext>
            </a:extLst>
          </p:cNvPr>
          <p:cNvSpPr>
            <a:spLocks noChangeAspect="1"/>
          </p:cNvSpPr>
          <p:nvPr userDrawn="1"/>
        </p:nvSpPr>
        <p:spPr>
          <a:xfrm>
            <a:off x="8810851" y="0"/>
            <a:ext cx="3381150" cy="6313932"/>
          </a:xfrm>
          <a:custGeom>
            <a:avLst/>
            <a:gdLst>
              <a:gd name="connsiteX0" fmla="*/ 3386667 w 3672501"/>
              <a:gd name="connsiteY0" fmla="*/ 0 h 6858000"/>
              <a:gd name="connsiteX1" fmla="*/ 0 w 3672501"/>
              <a:gd name="connsiteY1" fmla="*/ 0 h 6858000"/>
              <a:gd name="connsiteX2" fmla="*/ 3386667 w 3672501"/>
              <a:gd name="connsiteY2" fmla="*/ 3429000 h 6858000"/>
              <a:gd name="connsiteX3" fmla="*/ 3386667 w 3672501"/>
              <a:gd name="connsiteY3" fmla="*/ 3429000 h 6858000"/>
              <a:gd name="connsiteX4" fmla="*/ 0 w 3672501"/>
              <a:gd name="connsiteY4" fmla="*/ 6858000 h 6858000"/>
              <a:gd name="connsiteX5" fmla="*/ 3672502 w 3672501"/>
              <a:gd name="connsiteY5" fmla="*/ 6858000 h 6858000"/>
              <a:gd name="connsiteX6" fmla="*/ 3672502 w 367250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72501" h="6858000">
                <a:moveTo>
                  <a:pt x="3386667" y="0"/>
                </a:moveTo>
                <a:lnTo>
                  <a:pt x="0" y="0"/>
                </a:lnTo>
                <a:cubicBezTo>
                  <a:pt x="1868089" y="5649"/>
                  <a:pt x="3381088" y="1537560"/>
                  <a:pt x="3386667" y="3429000"/>
                </a:cubicBezTo>
                <a:lnTo>
                  <a:pt x="3386667" y="3429000"/>
                </a:lnTo>
                <a:cubicBezTo>
                  <a:pt x="3386667" y="5322784"/>
                  <a:pt x="1870404" y="6858000"/>
                  <a:pt x="0" y="6858000"/>
                </a:cubicBezTo>
                <a:lnTo>
                  <a:pt x="3672502" y="6858000"/>
                </a:lnTo>
                <a:lnTo>
                  <a:pt x="3672502" y="0"/>
                </a:lnTo>
                <a:close/>
              </a:path>
            </a:pathLst>
          </a:custGeom>
          <a:solidFill>
            <a:schemeClr val="accent5"/>
          </a:solidFill>
          <a:ln w="67733" cap="flat">
            <a:noFill/>
            <a:prstDash val="solid"/>
            <a:miter/>
          </a:ln>
        </p:spPr>
        <p:txBody>
          <a:bodyPr rtlCol="0" anchor="ctr"/>
          <a:lstStyle/>
          <a:p>
            <a:endParaRPr lang="en-US" sz="900" b="0" i="0" dirty="0">
              <a:latin typeface="FS Albert Pro" panose="02000503040000020004" pitchFamily="2" charset="0"/>
            </a:endParaRPr>
          </a:p>
        </p:txBody>
      </p:sp>
      <p:sp>
        <p:nvSpPr>
          <p:cNvPr id="3" name="Date Placeholder 2">
            <a:extLst>
              <a:ext uri="{FF2B5EF4-FFF2-40B4-BE49-F238E27FC236}">
                <a16:creationId xmlns:a16="http://schemas.microsoft.com/office/drawing/2014/main" id="{25ED134B-3548-3A4E-8918-A9DFEA7CF9F3}"/>
              </a:ext>
            </a:extLst>
          </p:cNvPr>
          <p:cNvSpPr>
            <a:spLocks noGrp="1"/>
          </p:cNvSpPr>
          <p:nvPr>
            <p:ph type="dt" sz="half" idx="11"/>
          </p:nvPr>
        </p:nvSpPr>
        <p:spPr/>
        <p:txBody>
          <a:bodyPr/>
          <a:lstStyle>
            <a:lvl1pPr>
              <a:defRPr>
                <a:solidFill>
                  <a:schemeClr val="bg1"/>
                </a:solidFill>
              </a:defRPr>
            </a:lvl1pPr>
          </a:lstStyle>
          <a:p>
            <a:endParaRPr lang="en-US" dirty="0"/>
          </a:p>
        </p:txBody>
      </p:sp>
      <p:sp>
        <p:nvSpPr>
          <p:cNvPr id="4" name="Footer Placeholder 3">
            <a:extLst>
              <a:ext uri="{FF2B5EF4-FFF2-40B4-BE49-F238E27FC236}">
                <a16:creationId xmlns:a16="http://schemas.microsoft.com/office/drawing/2014/main" id="{BDAE75A9-13A4-274B-92E1-B785F13D6682}"/>
              </a:ext>
            </a:extLst>
          </p:cNvPr>
          <p:cNvSpPr>
            <a:spLocks noGrp="1"/>
          </p:cNvSpPr>
          <p:nvPr>
            <p:ph type="ftr" sz="quarter" idx="12"/>
          </p:nvPr>
        </p:nvSpPr>
        <p:spPr/>
        <p:txBody>
          <a:bodyPr/>
          <a:lstStyle>
            <a:lvl1pPr>
              <a:defRPr>
                <a:solidFill>
                  <a:schemeClr val="bg1"/>
                </a:solidFill>
              </a:defRPr>
            </a:lvl1pPr>
          </a:lstStyle>
          <a:p>
            <a:pPr defTabSz="154751">
              <a:lnSpc>
                <a:spcPct val="120000"/>
              </a:lnSpc>
            </a:pPr>
            <a:r>
              <a:rPr lang="en-US"/>
              <a:t>AccuCath Ace™ Intravascular Catheter with BD Cue™ Needle Tracking System</a:t>
            </a:r>
            <a:endParaRPr lang="en-US" dirty="0"/>
          </a:p>
        </p:txBody>
      </p:sp>
      <p:sp>
        <p:nvSpPr>
          <p:cNvPr id="7" name="Slide Number Placeholder 6">
            <a:extLst>
              <a:ext uri="{FF2B5EF4-FFF2-40B4-BE49-F238E27FC236}">
                <a16:creationId xmlns:a16="http://schemas.microsoft.com/office/drawing/2014/main" id="{098519E1-F304-6B43-90E1-34C130C6CB6F}"/>
              </a:ext>
            </a:extLst>
          </p:cNvPr>
          <p:cNvSpPr>
            <a:spLocks noGrp="1"/>
          </p:cNvSpPr>
          <p:nvPr>
            <p:ph type="sldNum" sz="quarter" idx="13"/>
          </p:nvPr>
        </p:nvSpPr>
        <p:spPr/>
        <p:txBody>
          <a:body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557275699"/>
      </p:ext>
    </p:extLst>
  </p:cSld>
  <p:clrMapOvr>
    <a:masterClrMapping/>
  </p:clrMapOvr>
  <p:transition spd="med"/>
  <p:extLst>
    <p:ext uri="{DCECCB84-F9BA-43D5-87BE-67443E8EF086}">
      <p15:sldGuideLst xmlns:p15="http://schemas.microsoft.com/office/powerpoint/2012/main">
        <p15:guide id="1" orient="horz" pos="4320">
          <p15:clr>
            <a:srgbClr val="FBAE40"/>
          </p15:clr>
        </p15:guide>
        <p15:guide id="2" pos="768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Round Image (Ultraviolet footer)">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B9495A57-0D89-B242-A706-16D324E52F45}"/>
              </a:ext>
            </a:extLst>
          </p:cNvPr>
          <p:cNvSpPr>
            <a:spLocks noGrp="1"/>
          </p:cNvSpPr>
          <p:nvPr>
            <p:ph type="pic" sz="quarter" idx="10" hasCustomPrompt="1"/>
          </p:nvPr>
        </p:nvSpPr>
        <p:spPr>
          <a:xfrm>
            <a:off x="0" y="-1"/>
            <a:ext cx="12192000" cy="6313932"/>
          </a:xfrm>
          <a:prstGeom prst="rect">
            <a:avLst/>
          </a:prstGeom>
        </p:spPr>
        <p:txBody>
          <a:bodyPr/>
          <a:lstStyle>
            <a:lvl1pPr>
              <a:defRPr>
                <a:solidFill>
                  <a:srgbClr val="050A3D"/>
                </a:solidFill>
              </a:defRPr>
            </a:lvl1pPr>
          </a:lstStyle>
          <a:p>
            <a:r>
              <a:rPr lang="en-US" dirty="0"/>
              <a:t>Image</a:t>
            </a:r>
          </a:p>
        </p:txBody>
      </p:sp>
      <p:sp>
        <p:nvSpPr>
          <p:cNvPr id="35" name="TextBox 34">
            <a:extLst>
              <a:ext uri="{FF2B5EF4-FFF2-40B4-BE49-F238E27FC236}">
                <a16:creationId xmlns:a16="http://schemas.microsoft.com/office/drawing/2014/main" id="{DFDFACA4-75E0-4F44-9487-6FD808C64CA9}"/>
              </a:ext>
            </a:extLst>
          </p:cNvPr>
          <p:cNvSpPr txBox="1"/>
          <p:nvPr userDrawn="1"/>
        </p:nvSpPr>
        <p:spPr>
          <a:xfrm>
            <a:off x="12328071" y="1351508"/>
            <a:ext cx="2367644" cy="2123658"/>
          </a:xfrm>
          <a:prstGeom prst="rect">
            <a:avLst/>
          </a:prstGeom>
          <a:noFill/>
          <a:ln w="12700">
            <a:miter lim="400000"/>
          </a:ln>
        </p:spPr>
        <p:txBody>
          <a:bodyPr wrap="square">
            <a:spAutoFit/>
          </a:bodyPr>
          <a:lstStyle/>
          <a:p>
            <a:pPr marL="0" marR="0" indent="0" algn="l" defTabSz="1218925"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t>To change the image on this slide: </a:t>
            </a:r>
          </a:p>
          <a:p>
            <a:pPr marL="228554" marR="0" indent="-228554" algn="l" defTabSz="1218925" rtl="0" fontAlgn="auto" latinLnBrk="0" hangingPunct="0">
              <a:lnSpc>
                <a:spcPct val="100000"/>
              </a:lnSpc>
              <a:spcBef>
                <a:spcPts val="0"/>
              </a:spcBef>
              <a:spcAft>
                <a:spcPts val="0"/>
              </a:spcAft>
              <a:buClrTx/>
              <a:buSzTx/>
              <a:buFont typeface="+mj-lt"/>
              <a:buAutoNum type="arabicPeriod"/>
              <a:tabLst/>
            </a:pPr>
            <a: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t>Delete existing image</a:t>
            </a:r>
          </a:p>
          <a:p>
            <a:pPr marL="228554" marR="0" indent="-228554" algn="l" defTabSz="1218925" rtl="0" fontAlgn="auto" latinLnBrk="0" hangingPunct="0">
              <a:lnSpc>
                <a:spcPct val="100000"/>
              </a:lnSpc>
              <a:spcBef>
                <a:spcPts val="0"/>
              </a:spcBef>
              <a:spcAft>
                <a:spcPts val="0"/>
              </a:spcAft>
              <a:buClrTx/>
              <a:buSzTx/>
              <a:buFont typeface="+mj-lt"/>
              <a:buAutoNum type="arabicPeriod"/>
              <a:tabLst/>
            </a:pPr>
            <a: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t>Drag and drop new image </a:t>
            </a:r>
            <a:b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br>
            <a: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t>(jpeg or png preferred) </a:t>
            </a:r>
            <a:b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br>
            <a: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t>into placeholder</a:t>
            </a:r>
          </a:p>
          <a:p>
            <a:pPr marL="228554" marR="0" indent="-228554" algn="l" defTabSz="1218925" rtl="0" fontAlgn="auto" latinLnBrk="0" hangingPunct="0">
              <a:lnSpc>
                <a:spcPct val="100000"/>
              </a:lnSpc>
              <a:spcBef>
                <a:spcPts val="0"/>
              </a:spcBef>
              <a:spcAft>
                <a:spcPts val="0"/>
              </a:spcAft>
              <a:buClrTx/>
              <a:buSzTx/>
              <a:buFont typeface="+mj-lt"/>
              <a:buAutoNum type="arabicPeriod"/>
              <a:tabLst/>
            </a:pPr>
            <a: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t>Select the new image and </a:t>
            </a:r>
            <a:b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br>
            <a: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t>“send to back” so that it is </a:t>
            </a:r>
            <a:b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br>
            <a: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t>behind the masking shape</a:t>
            </a:r>
          </a:p>
          <a:p>
            <a:pPr marL="228554" marR="0" indent="-228554" algn="l" defTabSz="1218925" rtl="0" fontAlgn="auto" latinLnBrk="0" hangingPunct="0">
              <a:lnSpc>
                <a:spcPct val="100000"/>
              </a:lnSpc>
              <a:spcBef>
                <a:spcPts val="0"/>
              </a:spcBef>
              <a:spcAft>
                <a:spcPts val="0"/>
              </a:spcAft>
              <a:buClrTx/>
              <a:buSzTx/>
              <a:buFont typeface="+mj-lt"/>
              <a:buAutoNum type="arabicPeriod"/>
              <a:tabLst/>
            </a:pPr>
            <a: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t>Change the color of the masking</a:t>
            </a:r>
            <a:b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br>
            <a: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t>shape to accent the image. Use </a:t>
            </a:r>
            <a:b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br>
            <a: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t>a color from the </a:t>
            </a:r>
            <a:r>
              <a:rPr kumimoji="0" lang="en-US" sz="1200" b="1"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t>Theme Colors</a:t>
            </a:r>
          </a:p>
        </p:txBody>
      </p:sp>
      <p:pic>
        <p:nvPicPr>
          <p:cNvPr id="36" name="Picture 35" descr="A picture containing shape&#10;&#10;Description automatically generated">
            <a:extLst>
              <a:ext uri="{FF2B5EF4-FFF2-40B4-BE49-F238E27FC236}">
                <a16:creationId xmlns:a16="http://schemas.microsoft.com/office/drawing/2014/main" id="{0638F4CA-6EAD-5B40-8677-80ED04D43B5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2614599" y="3429000"/>
            <a:ext cx="1990668" cy="502694"/>
          </a:xfrm>
          <a:prstGeom prst="rect">
            <a:avLst/>
          </a:prstGeom>
          <a:ln>
            <a:solidFill>
              <a:schemeClr val="tx1"/>
            </a:solidFill>
          </a:ln>
        </p:spPr>
      </p:pic>
      <p:sp>
        <p:nvSpPr>
          <p:cNvPr id="19" name="Graphic 2">
            <a:extLst>
              <a:ext uri="{FF2B5EF4-FFF2-40B4-BE49-F238E27FC236}">
                <a16:creationId xmlns:a16="http://schemas.microsoft.com/office/drawing/2014/main" id="{E1B7A177-A7E2-2548-B693-ACF6A502088D}"/>
              </a:ext>
            </a:extLst>
          </p:cNvPr>
          <p:cNvSpPr>
            <a:spLocks noChangeAspect="1"/>
          </p:cNvSpPr>
          <p:nvPr userDrawn="1"/>
        </p:nvSpPr>
        <p:spPr>
          <a:xfrm>
            <a:off x="8810851" y="0"/>
            <a:ext cx="3381150" cy="6313932"/>
          </a:xfrm>
          <a:custGeom>
            <a:avLst/>
            <a:gdLst>
              <a:gd name="connsiteX0" fmla="*/ 3386667 w 3672501"/>
              <a:gd name="connsiteY0" fmla="*/ 0 h 6858000"/>
              <a:gd name="connsiteX1" fmla="*/ 0 w 3672501"/>
              <a:gd name="connsiteY1" fmla="*/ 0 h 6858000"/>
              <a:gd name="connsiteX2" fmla="*/ 3386667 w 3672501"/>
              <a:gd name="connsiteY2" fmla="*/ 3429000 h 6858000"/>
              <a:gd name="connsiteX3" fmla="*/ 3386667 w 3672501"/>
              <a:gd name="connsiteY3" fmla="*/ 3429000 h 6858000"/>
              <a:gd name="connsiteX4" fmla="*/ 0 w 3672501"/>
              <a:gd name="connsiteY4" fmla="*/ 6858000 h 6858000"/>
              <a:gd name="connsiteX5" fmla="*/ 3672502 w 3672501"/>
              <a:gd name="connsiteY5" fmla="*/ 6858000 h 6858000"/>
              <a:gd name="connsiteX6" fmla="*/ 3672502 w 367250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72501" h="6858000">
                <a:moveTo>
                  <a:pt x="3386667" y="0"/>
                </a:moveTo>
                <a:lnTo>
                  <a:pt x="0" y="0"/>
                </a:lnTo>
                <a:cubicBezTo>
                  <a:pt x="1868089" y="5649"/>
                  <a:pt x="3381088" y="1537560"/>
                  <a:pt x="3386667" y="3429000"/>
                </a:cubicBezTo>
                <a:lnTo>
                  <a:pt x="3386667" y="3429000"/>
                </a:lnTo>
                <a:cubicBezTo>
                  <a:pt x="3386667" y="5322784"/>
                  <a:pt x="1870404" y="6858000"/>
                  <a:pt x="0" y="6858000"/>
                </a:cubicBezTo>
                <a:lnTo>
                  <a:pt x="3672502" y="6858000"/>
                </a:lnTo>
                <a:lnTo>
                  <a:pt x="3672502" y="0"/>
                </a:lnTo>
                <a:close/>
              </a:path>
            </a:pathLst>
          </a:custGeom>
          <a:solidFill>
            <a:schemeClr val="accent3"/>
          </a:solidFill>
          <a:ln w="67733" cap="flat">
            <a:noFill/>
            <a:prstDash val="solid"/>
            <a:miter/>
          </a:ln>
        </p:spPr>
        <p:txBody>
          <a:bodyPr rtlCol="0" anchor="ctr"/>
          <a:lstStyle/>
          <a:p>
            <a:endParaRPr lang="en-US" sz="900" b="0" i="0" dirty="0">
              <a:latin typeface="FS Albert Pro" panose="02000503040000020004" pitchFamily="2" charset="0"/>
            </a:endParaRPr>
          </a:p>
        </p:txBody>
      </p:sp>
      <p:grpSp>
        <p:nvGrpSpPr>
          <p:cNvPr id="16" name="Group 15">
            <a:extLst>
              <a:ext uri="{FF2B5EF4-FFF2-40B4-BE49-F238E27FC236}">
                <a16:creationId xmlns:a16="http://schemas.microsoft.com/office/drawing/2014/main" id="{B6E961DA-E30B-A74C-89FE-E0C54555E698}"/>
              </a:ext>
            </a:extLst>
          </p:cNvPr>
          <p:cNvGrpSpPr/>
          <p:nvPr userDrawn="1"/>
        </p:nvGrpSpPr>
        <p:grpSpPr>
          <a:xfrm>
            <a:off x="-377" y="6307495"/>
            <a:ext cx="4183778" cy="555077"/>
            <a:chOff x="-755" y="12614990"/>
            <a:chExt cx="8367556" cy="1110154"/>
          </a:xfrm>
        </p:grpSpPr>
        <p:grpSp>
          <p:nvGrpSpPr>
            <p:cNvPr id="17" name="Group 16">
              <a:extLst>
                <a:ext uri="{FF2B5EF4-FFF2-40B4-BE49-F238E27FC236}">
                  <a16:creationId xmlns:a16="http://schemas.microsoft.com/office/drawing/2014/main" id="{8CB018CB-759A-E54C-BD9B-BAFDD2E6A7C8}"/>
                </a:ext>
              </a:extLst>
            </p:cNvPr>
            <p:cNvGrpSpPr/>
            <p:nvPr userDrawn="1"/>
          </p:nvGrpSpPr>
          <p:grpSpPr>
            <a:xfrm>
              <a:off x="1" y="12627864"/>
              <a:ext cx="8366800" cy="1097280"/>
              <a:chOff x="-58710091" y="-1"/>
              <a:chExt cx="77340167" cy="10058402"/>
            </a:xfrm>
            <a:solidFill>
              <a:schemeClr val="accent5"/>
            </a:solidFill>
          </p:grpSpPr>
          <p:pic>
            <p:nvPicPr>
              <p:cNvPr id="23" name="Graphic 22">
                <a:extLst>
                  <a:ext uri="{FF2B5EF4-FFF2-40B4-BE49-F238E27FC236}">
                    <a16:creationId xmlns:a16="http://schemas.microsoft.com/office/drawing/2014/main" id="{0215D371-7B68-2B4C-B5DA-B90137D9BE33}"/>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571676" y="-1"/>
                <a:ext cx="10058400" cy="10058400"/>
              </a:xfrm>
              <a:prstGeom prst="rect">
                <a:avLst/>
              </a:prstGeom>
            </p:spPr>
          </p:pic>
          <p:sp>
            <p:nvSpPr>
              <p:cNvPr id="24" name="Rectangle 23">
                <a:extLst>
                  <a:ext uri="{FF2B5EF4-FFF2-40B4-BE49-F238E27FC236}">
                    <a16:creationId xmlns:a16="http://schemas.microsoft.com/office/drawing/2014/main" id="{BEF79A28-495C-FC4C-AC53-047DDFCE8B13}"/>
                  </a:ext>
                </a:extLst>
              </p:cNvPr>
              <p:cNvSpPr/>
              <p:nvPr userDrawn="1"/>
            </p:nvSpPr>
            <p:spPr>
              <a:xfrm>
                <a:off x="-58710091" y="-1"/>
                <a:ext cx="70902098" cy="10058402"/>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grpSp>
          <p:nvGrpSpPr>
            <p:cNvPr id="18" name="Group 17">
              <a:extLst>
                <a:ext uri="{FF2B5EF4-FFF2-40B4-BE49-F238E27FC236}">
                  <a16:creationId xmlns:a16="http://schemas.microsoft.com/office/drawing/2014/main" id="{C5CC585E-D07E-B941-94FB-08AC6A55C6E1}"/>
                </a:ext>
              </a:extLst>
            </p:cNvPr>
            <p:cNvGrpSpPr/>
            <p:nvPr userDrawn="1"/>
          </p:nvGrpSpPr>
          <p:grpSpPr>
            <a:xfrm>
              <a:off x="-755" y="12627864"/>
              <a:ext cx="2413264" cy="1097280"/>
              <a:chOff x="-3677406" y="-1"/>
              <a:chExt cx="22307482" cy="10058402"/>
            </a:xfrm>
            <a:solidFill>
              <a:schemeClr val="bg2"/>
            </a:solidFill>
          </p:grpSpPr>
          <p:pic>
            <p:nvPicPr>
              <p:cNvPr id="21" name="Graphic 20">
                <a:extLst>
                  <a:ext uri="{FF2B5EF4-FFF2-40B4-BE49-F238E27FC236}">
                    <a16:creationId xmlns:a16="http://schemas.microsoft.com/office/drawing/2014/main" id="{05C3CC01-9D74-084F-9CB3-934AC4589EFE}"/>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571676" y="-1"/>
                <a:ext cx="10058400" cy="10058400"/>
              </a:xfrm>
              <a:prstGeom prst="rect">
                <a:avLst/>
              </a:prstGeom>
            </p:spPr>
          </p:pic>
          <p:sp>
            <p:nvSpPr>
              <p:cNvPr id="22" name="Rectangle 21">
                <a:extLst>
                  <a:ext uri="{FF2B5EF4-FFF2-40B4-BE49-F238E27FC236}">
                    <a16:creationId xmlns:a16="http://schemas.microsoft.com/office/drawing/2014/main" id="{5C32E01F-B2C0-1D4A-BA93-AFE15DCD5849}"/>
                  </a:ext>
                </a:extLst>
              </p:cNvPr>
              <p:cNvSpPr/>
              <p:nvPr userDrawn="1"/>
            </p:nvSpPr>
            <p:spPr>
              <a:xfrm>
                <a:off x="-3677406" y="-1"/>
                <a:ext cx="15869404" cy="10058402"/>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pic>
          <p:nvPicPr>
            <p:cNvPr id="20" name="Graphic 19">
              <a:extLst>
                <a:ext uri="{FF2B5EF4-FFF2-40B4-BE49-F238E27FC236}">
                  <a16:creationId xmlns:a16="http://schemas.microsoft.com/office/drawing/2014/main" id="{62CF0B40-8D1A-B042-9423-CB9994ADC377}"/>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202632" y="12614990"/>
              <a:ext cx="2024109" cy="1097280"/>
            </a:xfrm>
            <a:prstGeom prst="rect">
              <a:avLst/>
            </a:prstGeom>
          </p:spPr>
        </p:pic>
      </p:grpSp>
      <p:sp>
        <p:nvSpPr>
          <p:cNvPr id="3" name="Date Placeholder 2">
            <a:extLst>
              <a:ext uri="{FF2B5EF4-FFF2-40B4-BE49-F238E27FC236}">
                <a16:creationId xmlns:a16="http://schemas.microsoft.com/office/drawing/2014/main" id="{53CF538B-D7B1-B142-86E1-FB79CE6E8005}"/>
              </a:ext>
            </a:extLst>
          </p:cNvPr>
          <p:cNvSpPr>
            <a:spLocks noGrp="1"/>
          </p:cNvSpPr>
          <p:nvPr>
            <p:ph type="dt" sz="half" idx="11"/>
          </p:nvPr>
        </p:nvSpPr>
        <p:spPr/>
        <p:txBody>
          <a:bodyPr/>
          <a:lstStyle/>
          <a:p>
            <a:endParaRPr lang="en-US" dirty="0"/>
          </a:p>
        </p:txBody>
      </p:sp>
      <p:sp>
        <p:nvSpPr>
          <p:cNvPr id="4" name="Footer Placeholder 3">
            <a:extLst>
              <a:ext uri="{FF2B5EF4-FFF2-40B4-BE49-F238E27FC236}">
                <a16:creationId xmlns:a16="http://schemas.microsoft.com/office/drawing/2014/main" id="{E17970A4-453F-634F-90BA-184CBBAA0638}"/>
              </a:ext>
            </a:extLst>
          </p:cNvPr>
          <p:cNvSpPr>
            <a:spLocks noGrp="1"/>
          </p:cNvSpPr>
          <p:nvPr>
            <p:ph type="ftr" sz="quarter" idx="12"/>
          </p:nvPr>
        </p:nvSpPr>
        <p:spPr/>
        <p:txBody>
          <a:bodyPr/>
          <a:lstStyle/>
          <a:p>
            <a:pPr defTabSz="154751">
              <a:lnSpc>
                <a:spcPct val="120000"/>
              </a:lnSpc>
            </a:pPr>
            <a:r>
              <a:rPr lang="en-US"/>
              <a:t>AccuCath Ace™ Intravascular Catheter with BD Cue™ Needle Tracking System</a:t>
            </a:r>
            <a:endParaRPr lang="en-US" dirty="0"/>
          </a:p>
        </p:txBody>
      </p:sp>
      <p:sp>
        <p:nvSpPr>
          <p:cNvPr id="7" name="Slide Number Placeholder 6">
            <a:extLst>
              <a:ext uri="{FF2B5EF4-FFF2-40B4-BE49-F238E27FC236}">
                <a16:creationId xmlns:a16="http://schemas.microsoft.com/office/drawing/2014/main" id="{B11D5DD6-D042-6643-A98B-25CB9CFB5D14}"/>
              </a:ext>
            </a:extLst>
          </p:cNvPr>
          <p:cNvSpPr>
            <a:spLocks noGrp="1"/>
          </p:cNvSpPr>
          <p:nvPr>
            <p:ph type="sldNum" sz="quarter" idx="13"/>
          </p:nvPr>
        </p:nvSpPr>
        <p:spPr/>
        <p:txBody>
          <a:body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681452359"/>
      </p:ext>
    </p:extLst>
  </p:cSld>
  <p:clrMapOvr>
    <a:masterClrMapping/>
  </p:clrMapOvr>
  <p:transition spd="med"/>
  <p:extLst>
    <p:ext uri="{DCECCB84-F9BA-43D5-87BE-67443E8EF086}">
      <p15:sldGuideLst xmlns:p15="http://schemas.microsoft.com/office/powerpoint/2012/main">
        <p15:guide id="1" orient="horz" pos="4320">
          <p15:clr>
            <a:srgbClr val="FBAE40"/>
          </p15:clr>
        </p15:guide>
        <p15:guide id="2" pos="768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1_Image w Content (Boosted footer)">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88BF769E-64DF-F741-8787-19724A0838DE}"/>
              </a:ext>
            </a:extLst>
          </p:cNvPr>
          <p:cNvSpPr/>
          <p:nvPr userDrawn="1"/>
        </p:nvSpPr>
        <p:spPr>
          <a:xfrm>
            <a:off x="0" y="0"/>
            <a:ext cx="12192000" cy="6313932"/>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97" tIns="25397" rIns="25397" bIns="25397"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grpSp>
        <p:nvGrpSpPr>
          <p:cNvPr id="17" name="Group 16">
            <a:extLst>
              <a:ext uri="{FF2B5EF4-FFF2-40B4-BE49-F238E27FC236}">
                <a16:creationId xmlns:a16="http://schemas.microsoft.com/office/drawing/2014/main" id="{3F51D898-90F8-D945-9116-A15FEFB142D9}"/>
              </a:ext>
            </a:extLst>
          </p:cNvPr>
          <p:cNvGrpSpPr/>
          <p:nvPr userDrawn="1"/>
        </p:nvGrpSpPr>
        <p:grpSpPr>
          <a:xfrm>
            <a:off x="-377" y="6309248"/>
            <a:ext cx="4183778" cy="553324"/>
            <a:chOff x="-755" y="12618496"/>
            <a:chExt cx="8367556" cy="1106648"/>
          </a:xfrm>
        </p:grpSpPr>
        <p:grpSp>
          <p:nvGrpSpPr>
            <p:cNvPr id="21" name="Group 20">
              <a:extLst>
                <a:ext uri="{FF2B5EF4-FFF2-40B4-BE49-F238E27FC236}">
                  <a16:creationId xmlns:a16="http://schemas.microsoft.com/office/drawing/2014/main" id="{951D7387-A763-EF47-950A-13884AEC4B36}"/>
                </a:ext>
              </a:extLst>
            </p:cNvPr>
            <p:cNvGrpSpPr/>
            <p:nvPr userDrawn="1"/>
          </p:nvGrpSpPr>
          <p:grpSpPr>
            <a:xfrm>
              <a:off x="1" y="12627864"/>
              <a:ext cx="8366800" cy="1097280"/>
              <a:chOff x="-58710091" y="-1"/>
              <a:chExt cx="77340167" cy="10058402"/>
            </a:xfrm>
            <a:solidFill>
              <a:schemeClr val="accent5"/>
            </a:solidFill>
          </p:grpSpPr>
          <p:pic>
            <p:nvPicPr>
              <p:cNvPr id="28" name="Graphic 27">
                <a:extLst>
                  <a:ext uri="{FF2B5EF4-FFF2-40B4-BE49-F238E27FC236}">
                    <a16:creationId xmlns:a16="http://schemas.microsoft.com/office/drawing/2014/main" id="{9D0CDFAC-3A34-4C4A-8772-84F165AAF7D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71676" y="-1"/>
                <a:ext cx="10058400" cy="10058400"/>
              </a:xfrm>
              <a:prstGeom prst="rect">
                <a:avLst/>
              </a:prstGeom>
            </p:spPr>
          </p:pic>
          <p:sp>
            <p:nvSpPr>
              <p:cNvPr id="34" name="Rectangle 33">
                <a:extLst>
                  <a:ext uri="{FF2B5EF4-FFF2-40B4-BE49-F238E27FC236}">
                    <a16:creationId xmlns:a16="http://schemas.microsoft.com/office/drawing/2014/main" id="{79C30B27-FDD9-D342-9CFC-6D27981A54EA}"/>
                  </a:ext>
                </a:extLst>
              </p:cNvPr>
              <p:cNvSpPr/>
              <p:nvPr userDrawn="1"/>
            </p:nvSpPr>
            <p:spPr>
              <a:xfrm>
                <a:off x="-58710091" y="-1"/>
                <a:ext cx="70902098" cy="10058402"/>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grpSp>
        <p:grpSp>
          <p:nvGrpSpPr>
            <p:cNvPr id="22" name="Group 21">
              <a:extLst>
                <a:ext uri="{FF2B5EF4-FFF2-40B4-BE49-F238E27FC236}">
                  <a16:creationId xmlns:a16="http://schemas.microsoft.com/office/drawing/2014/main" id="{5A48F9F0-BE7A-DC4F-B49A-1407B3101131}"/>
                </a:ext>
              </a:extLst>
            </p:cNvPr>
            <p:cNvGrpSpPr/>
            <p:nvPr userDrawn="1"/>
          </p:nvGrpSpPr>
          <p:grpSpPr>
            <a:xfrm>
              <a:off x="-755" y="12627864"/>
              <a:ext cx="2413264" cy="1097280"/>
              <a:chOff x="-3677406" y="-1"/>
              <a:chExt cx="22307482" cy="10058402"/>
            </a:xfrm>
          </p:grpSpPr>
          <p:pic>
            <p:nvPicPr>
              <p:cNvPr id="26" name="Graphic 25">
                <a:extLst>
                  <a:ext uri="{FF2B5EF4-FFF2-40B4-BE49-F238E27FC236}">
                    <a16:creationId xmlns:a16="http://schemas.microsoft.com/office/drawing/2014/main" id="{518184C7-EAE4-ED4D-A54D-2CE4C36CF924}"/>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571676" y="-1"/>
                <a:ext cx="10058400" cy="10058400"/>
              </a:xfrm>
              <a:prstGeom prst="rect">
                <a:avLst/>
              </a:prstGeom>
            </p:spPr>
          </p:pic>
          <p:sp>
            <p:nvSpPr>
              <p:cNvPr id="27" name="Rectangle 26">
                <a:extLst>
                  <a:ext uri="{FF2B5EF4-FFF2-40B4-BE49-F238E27FC236}">
                    <a16:creationId xmlns:a16="http://schemas.microsoft.com/office/drawing/2014/main" id="{C6BF2AEE-E178-1642-86D3-BCD72C94EEC6}"/>
                  </a:ext>
                </a:extLst>
              </p:cNvPr>
              <p:cNvSpPr/>
              <p:nvPr userDrawn="1"/>
            </p:nvSpPr>
            <p:spPr>
              <a:xfrm>
                <a:off x="-3677406" y="-1"/>
                <a:ext cx="15869404" cy="10058402"/>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grpSp>
        <p:pic>
          <p:nvPicPr>
            <p:cNvPr id="23" name="Graphic 22">
              <a:extLst>
                <a:ext uri="{FF2B5EF4-FFF2-40B4-BE49-F238E27FC236}">
                  <a16:creationId xmlns:a16="http://schemas.microsoft.com/office/drawing/2014/main" id="{078BB767-D6F5-7F40-9020-F7D84C20B03C}"/>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02633" y="12618496"/>
              <a:ext cx="2024109" cy="1097280"/>
            </a:xfrm>
            <a:prstGeom prst="rect">
              <a:avLst/>
            </a:prstGeom>
          </p:spPr>
        </p:pic>
      </p:grpSp>
      <p:sp>
        <p:nvSpPr>
          <p:cNvPr id="4" name="Date Placeholder 3">
            <a:extLst>
              <a:ext uri="{FF2B5EF4-FFF2-40B4-BE49-F238E27FC236}">
                <a16:creationId xmlns:a16="http://schemas.microsoft.com/office/drawing/2014/main" id="{C6646F47-7785-EF4A-8563-D8C884532AB6}"/>
              </a:ext>
            </a:extLst>
          </p:cNvPr>
          <p:cNvSpPr>
            <a:spLocks noGrp="1"/>
          </p:cNvSpPr>
          <p:nvPr>
            <p:ph type="dt" sz="half" idx="14"/>
          </p:nvPr>
        </p:nvSpPr>
        <p:spPr/>
        <p:txBody>
          <a:bodyPr/>
          <a:lstStyle/>
          <a:p>
            <a:endParaRPr lang="en-US" dirty="0"/>
          </a:p>
        </p:txBody>
      </p:sp>
      <p:sp>
        <p:nvSpPr>
          <p:cNvPr id="5" name="Footer Placeholder 4">
            <a:extLst>
              <a:ext uri="{FF2B5EF4-FFF2-40B4-BE49-F238E27FC236}">
                <a16:creationId xmlns:a16="http://schemas.microsoft.com/office/drawing/2014/main" id="{B2250D15-4EF1-A64B-BD03-01A759657B9A}"/>
              </a:ext>
            </a:extLst>
          </p:cNvPr>
          <p:cNvSpPr>
            <a:spLocks noGrp="1"/>
          </p:cNvSpPr>
          <p:nvPr>
            <p:ph type="ftr" sz="quarter" idx="15"/>
          </p:nvPr>
        </p:nvSpPr>
        <p:spPr/>
        <p:txBody>
          <a:bodyPr/>
          <a:lstStyle/>
          <a:p>
            <a:pPr defTabSz="154751">
              <a:lnSpc>
                <a:spcPct val="120000"/>
              </a:lnSpc>
            </a:pPr>
            <a:r>
              <a:rPr lang="en-US"/>
              <a:t>AccuCath Ace™ Intravascular Catheter with BD Cue™ Needle Tracking System</a:t>
            </a:r>
            <a:endParaRPr lang="en-US" dirty="0"/>
          </a:p>
        </p:txBody>
      </p:sp>
      <p:sp>
        <p:nvSpPr>
          <p:cNvPr id="7" name="Slide Number Placeholder 6">
            <a:extLst>
              <a:ext uri="{FF2B5EF4-FFF2-40B4-BE49-F238E27FC236}">
                <a16:creationId xmlns:a16="http://schemas.microsoft.com/office/drawing/2014/main" id="{DD5F4BD8-13B7-FB4F-9561-F78A79CAFDBA}"/>
              </a:ext>
            </a:extLst>
          </p:cNvPr>
          <p:cNvSpPr>
            <a:spLocks noGrp="1"/>
          </p:cNvSpPr>
          <p:nvPr>
            <p:ph type="sldNum" sz="quarter" idx="16"/>
          </p:nvPr>
        </p:nvSpPr>
        <p:spPr/>
        <p:txBody>
          <a:bodyPr/>
          <a:lstStyle/>
          <a:p>
            <a:fld id="{86CB4B4D-7CA3-9044-876B-883B54F8677D}" type="slidenum">
              <a:rPr lang="en-US" smtClean="0"/>
              <a:pPr/>
              <a:t>‹#›</a:t>
            </a:fld>
            <a:endParaRPr lang="en-US" dirty="0"/>
          </a:p>
        </p:txBody>
      </p:sp>
      <p:sp>
        <p:nvSpPr>
          <p:cNvPr id="24" name="Presentation Title">
            <a:extLst>
              <a:ext uri="{FF2B5EF4-FFF2-40B4-BE49-F238E27FC236}">
                <a16:creationId xmlns:a16="http://schemas.microsoft.com/office/drawing/2014/main" id="{81DC379E-1268-8046-9791-BC541CE3091A}"/>
              </a:ext>
            </a:extLst>
          </p:cNvPr>
          <p:cNvSpPr txBox="1">
            <a:spLocks noGrp="1"/>
          </p:cNvSpPr>
          <p:nvPr>
            <p:ph type="title" hasCustomPrompt="1"/>
          </p:nvPr>
        </p:nvSpPr>
        <p:spPr>
          <a:xfrm>
            <a:off x="7243918" y="1886671"/>
            <a:ext cx="4430746" cy="1260605"/>
          </a:xfrm>
          <a:prstGeom prst="rect">
            <a:avLst/>
          </a:prstGeom>
        </p:spPr>
        <p:txBody>
          <a:bodyPr anchor="b">
            <a:noAutofit/>
          </a:bodyPr>
          <a:lstStyle>
            <a:lvl1pPr>
              <a:lnSpc>
                <a:spcPct val="75000"/>
              </a:lnSpc>
              <a:defRPr sz="2999" spc="0" baseline="0">
                <a:solidFill>
                  <a:schemeClr val="bg1"/>
                </a:solidFill>
              </a:defRPr>
            </a:lvl1pPr>
          </a:lstStyle>
          <a:p>
            <a:r>
              <a:rPr lang="en-US" dirty="0"/>
              <a:t>Section Divider Slide</a:t>
            </a:r>
            <a:endParaRPr dirty="0"/>
          </a:p>
        </p:txBody>
      </p:sp>
      <p:sp>
        <p:nvSpPr>
          <p:cNvPr id="25" name="Text Placeholder 4">
            <a:extLst>
              <a:ext uri="{FF2B5EF4-FFF2-40B4-BE49-F238E27FC236}">
                <a16:creationId xmlns:a16="http://schemas.microsoft.com/office/drawing/2014/main" id="{A3A31B38-156A-CC4B-A1F3-955BACD36EC4}"/>
              </a:ext>
            </a:extLst>
          </p:cNvPr>
          <p:cNvSpPr>
            <a:spLocks noGrp="1"/>
          </p:cNvSpPr>
          <p:nvPr>
            <p:ph type="body" sz="quarter" idx="10" hasCustomPrompt="1"/>
          </p:nvPr>
        </p:nvSpPr>
        <p:spPr>
          <a:xfrm>
            <a:off x="7243918" y="3302760"/>
            <a:ext cx="4430746" cy="1522008"/>
          </a:xfrm>
          <a:prstGeom prst="rect">
            <a:avLst/>
          </a:prstGeom>
        </p:spPr>
        <p:txBody>
          <a:bodyPr>
            <a:noAutofit/>
          </a:bodyPr>
          <a:lstStyle>
            <a:lvl1pPr>
              <a:defRPr sz="18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r>
              <a:rPr lang="en-US" dirty="0"/>
              <a:t>Lorem ipsum dolor sit </a:t>
            </a:r>
            <a:r>
              <a:rPr lang="en-US" dirty="0" err="1"/>
              <a:t>amet</a:t>
            </a:r>
            <a:r>
              <a:rPr lang="en-US" dirty="0"/>
              <a:t>, an minim </a:t>
            </a:r>
            <a:r>
              <a:rPr lang="en-US" dirty="0" err="1"/>
              <a:t>aeque</a:t>
            </a:r>
            <a:r>
              <a:rPr lang="en-US" dirty="0"/>
              <a:t> </a:t>
            </a:r>
            <a:r>
              <a:rPr lang="en-US" dirty="0" err="1"/>
              <a:t>inciderint</a:t>
            </a:r>
            <a:r>
              <a:rPr lang="en-US" dirty="0"/>
              <a:t> </a:t>
            </a:r>
            <a:r>
              <a:rPr lang="en-US" dirty="0" err="1"/>
              <a:t>mei</a:t>
            </a:r>
            <a:r>
              <a:rPr lang="en-US" dirty="0"/>
              <a:t>, </a:t>
            </a:r>
            <a:r>
              <a:rPr lang="en-US" dirty="0" err="1"/>
              <a:t>mei</a:t>
            </a:r>
            <a:r>
              <a:rPr lang="en-US" dirty="0"/>
              <a:t> et </a:t>
            </a:r>
            <a:r>
              <a:rPr lang="en-US" dirty="0" err="1"/>
              <a:t>dicat</a:t>
            </a:r>
            <a:r>
              <a:rPr lang="en-US" dirty="0"/>
              <a:t> facer, no </a:t>
            </a:r>
            <a:r>
              <a:rPr lang="en-US" dirty="0" err="1"/>
              <a:t>suas</a:t>
            </a:r>
            <a:r>
              <a:rPr lang="en-US" dirty="0"/>
              <a:t> ipsum.</a:t>
            </a:r>
          </a:p>
        </p:txBody>
      </p:sp>
      <p:sp>
        <p:nvSpPr>
          <p:cNvPr id="29" name="Picture Placeholder 2">
            <a:extLst>
              <a:ext uri="{FF2B5EF4-FFF2-40B4-BE49-F238E27FC236}">
                <a16:creationId xmlns:a16="http://schemas.microsoft.com/office/drawing/2014/main" id="{DEA9844D-3C00-144E-9F48-8FA7A56BA77D}"/>
              </a:ext>
            </a:extLst>
          </p:cNvPr>
          <p:cNvSpPr>
            <a:spLocks noGrp="1"/>
          </p:cNvSpPr>
          <p:nvPr>
            <p:ph type="pic" sz="quarter" idx="17"/>
          </p:nvPr>
        </p:nvSpPr>
        <p:spPr>
          <a:xfrm>
            <a:off x="-3323060" y="-1"/>
            <a:ext cx="10082014" cy="6304564"/>
          </a:xfrm>
          <a:prstGeom prst="round2SameRect">
            <a:avLst>
              <a:gd name="adj1" fmla="val 50000"/>
              <a:gd name="adj2" fmla="val 50000"/>
            </a:avLst>
          </a:prstGeom>
          <a:solidFill>
            <a:schemeClr val="bg1"/>
          </a:solidFill>
        </p:spPr>
        <p:txBody>
          <a:bodyPr/>
          <a:lstStyle>
            <a:lvl1pPr marL="0" marR="0" indent="0" algn="l" defTabSz="412667" rtl="0" eaLnBrk="1" latinLnBrk="0" hangingPunct="1">
              <a:lnSpc>
                <a:spcPct val="100000"/>
              </a:lnSpc>
              <a:spcBef>
                <a:spcPts val="0"/>
              </a:spcBef>
              <a:spcAft>
                <a:spcPts val="0"/>
              </a:spcAft>
              <a:buClrTx/>
              <a:buSzTx/>
              <a:buFontTx/>
              <a:buNone/>
              <a:tabLst/>
              <a:defRPr/>
            </a:lvl1pPr>
          </a:lstStyle>
          <a:p>
            <a:pPr marL="0" marR="0" indent="0" algn="l" defTabSz="825500" rtl="0" eaLnBrk="1" latinLnBrk="0" hangingPunct="1">
              <a:lnSpc>
                <a:spcPct val="100000"/>
              </a:lnSpc>
              <a:spcBef>
                <a:spcPts val="0"/>
              </a:spcBef>
              <a:spcAft>
                <a:spcPts val="0"/>
              </a:spcAft>
              <a:buClrTx/>
              <a:buSzTx/>
              <a:buFontTx/>
              <a:buNone/>
              <a:tabLst/>
            </a:pPr>
            <a:endParaRPr lang="en-US" dirty="0"/>
          </a:p>
        </p:txBody>
      </p:sp>
    </p:spTree>
    <p:extLst>
      <p:ext uri="{BB962C8B-B14F-4D97-AF65-F5344CB8AC3E}">
        <p14:creationId xmlns:p14="http://schemas.microsoft.com/office/powerpoint/2010/main" val="1494670883"/>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2_Image w Content (Boosted footer)">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88BF769E-64DF-F741-8787-19724A0838DE}"/>
              </a:ext>
            </a:extLst>
          </p:cNvPr>
          <p:cNvSpPr/>
          <p:nvPr userDrawn="1"/>
        </p:nvSpPr>
        <p:spPr>
          <a:xfrm>
            <a:off x="0" y="0"/>
            <a:ext cx="12192000" cy="6313932"/>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97" tIns="25397" rIns="25397" bIns="25397"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grpSp>
        <p:nvGrpSpPr>
          <p:cNvPr id="17" name="Group 16">
            <a:extLst>
              <a:ext uri="{FF2B5EF4-FFF2-40B4-BE49-F238E27FC236}">
                <a16:creationId xmlns:a16="http://schemas.microsoft.com/office/drawing/2014/main" id="{3F51D898-90F8-D945-9116-A15FEFB142D9}"/>
              </a:ext>
            </a:extLst>
          </p:cNvPr>
          <p:cNvGrpSpPr/>
          <p:nvPr userDrawn="1"/>
        </p:nvGrpSpPr>
        <p:grpSpPr>
          <a:xfrm>
            <a:off x="-377" y="6309248"/>
            <a:ext cx="4183778" cy="553324"/>
            <a:chOff x="-755" y="12618496"/>
            <a:chExt cx="8367556" cy="1106648"/>
          </a:xfrm>
        </p:grpSpPr>
        <p:grpSp>
          <p:nvGrpSpPr>
            <p:cNvPr id="21" name="Group 20">
              <a:extLst>
                <a:ext uri="{FF2B5EF4-FFF2-40B4-BE49-F238E27FC236}">
                  <a16:creationId xmlns:a16="http://schemas.microsoft.com/office/drawing/2014/main" id="{951D7387-A763-EF47-950A-13884AEC4B36}"/>
                </a:ext>
              </a:extLst>
            </p:cNvPr>
            <p:cNvGrpSpPr/>
            <p:nvPr userDrawn="1"/>
          </p:nvGrpSpPr>
          <p:grpSpPr>
            <a:xfrm>
              <a:off x="1" y="12627864"/>
              <a:ext cx="8366800" cy="1097280"/>
              <a:chOff x="-58710091" y="-1"/>
              <a:chExt cx="77340167" cy="10058402"/>
            </a:xfrm>
            <a:solidFill>
              <a:schemeClr val="accent5"/>
            </a:solidFill>
          </p:grpSpPr>
          <p:pic>
            <p:nvPicPr>
              <p:cNvPr id="28" name="Graphic 27">
                <a:extLst>
                  <a:ext uri="{FF2B5EF4-FFF2-40B4-BE49-F238E27FC236}">
                    <a16:creationId xmlns:a16="http://schemas.microsoft.com/office/drawing/2014/main" id="{9D0CDFAC-3A34-4C4A-8772-84F165AAF7D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71676" y="-1"/>
                <a:ext cx="10058400" cy="10058400"/>
              </a:xfrm>
              <a:prstGeom prst="rect">
                <a:avLst/>
              </a:prstGeom>
            </p:spPr>
          </p:pic>
          <p:sp>
            <p:nvSpPr>
              <p:cNvPr id="34" name="Rectangle 33">
                <a:extLst>
                  <a:ext uri="{FF2B5EF4-FFF2-40B4-BE49-F238E27FC236}">
                    <a16:creationId xmlns:a16="http://schemas.microsoft.com/office/drawing/2014/main" id="{79C30B27-FDD9-D342-9CFC-6D27981A54EA}"/>
                  </a:ext>
                </a:extLst>
              </p:cNvPr>
              <p:cNvSpPr/>
              <p:nvPr userDrawn="1"/>
            </p:nvSpPr>
            <p:spPr>
              <a:xfrm>
                <a:off x="-58710091" y="-1"/>
                <a:ext cx="70902098" cy="10058402"/>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grpSp>
        <p:grpSp>
          <p:nvGrpSpPr>
            <p:cNvPr id="22" name="Group 21">
              <a:extLst>
                <a:ext uri="{FF2B5EF4-FFF2-40B4-BE49-F238E27FC236}">
                  <a16:creationId xmlns:a16="http://schemas.microsoft.com/office/drawing/2014/main" id="{5A48F9F0-BE7A-DC4F-B49A-1407B3101131}"/>
                </a:ext>
              </a:extLst>
            </p:cNvPr>
            <p:cNvGrpSpPr/>
            <p:nvPr userDrawn="1"/>
          </p:nvGrpSpPr>
          <p:grpSpPr>
            <a:xfrm>
              <a:off x="-755" y="12627864"/>
              <a:ext cx="2413264" cy="1097280"/>
              <a:chOff x="-3677406" y="-1"/>
              <a:chExt cx="22307482" cy="10058402"/>
            </a:xfrm>
          </p:grpSpPr>
          <p:pic>
            <p:nvPicPr>
              <p:cNvPr id="26" name="Graphic 25">
                <a:extLst>
                  <a:ext uri="{FF2B5EF4-FFF2-40B4-BE49-F238E27FC236}">
                    <a16:creationId xmlns:a16="http://schemas.microsoft.com/office/drawing/2014/main" id="{518184C7-EAE4-ED4D-A54D-2CE4C36CF924}"/>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571676" y="-1"/>
                <a:ext cx="10058400" cy="10058400"/>
              </a:xfrm>
              <a:prstGeom prst="rect">
                <a:avLst/>
              </a:prstGeom>
            </p:spPr>
          </p:pic>
          <p:sp>
            <p:nvSpPr>
              <p:cNvPr id="27" name="Rectangle 26">
                <a:extLst>
                  <a:ext uri="{FF2B5EF4-FFF2-40B4-BE49-F238E27FC236}">
                    <a16:creationId xmlns:a16="http://schemas.microsoft.com/office/drawing/2014/main" id="{C6BF2AEE-E178-1642-86D3-BCD72C94EEC6}"/>
                  </a:ext>
                </a:extLst>
              </p:cNvPr>
              <p:cNvSpPr/>
              <p:nvPr userDrawn="1"/>
            </p:nvSpPr>
            <p:spPr>
              <a:xfrm>
                <a:off x="-3677406" y="-1"/>
                <a:ext cx="15869404" cy="10058402"/>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grpSp>
        <p:pic>
          <p:nvPicPr>
            <p:cNvPr id="23" name="Graphic 22">
              <a:extLst>
                <a:ext uri="{FF2B5EF4-FFF2-40B4-BE49-F238E27FC236}">
                  <a16:creationId xmlns:a16="http://schemas.microsoft.com/office/drawing/2014/main" id="{078BB767-D6F5-7F40-9020-F7D84C20B03C}"/>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02633" y="12618496"/>
              <a:ext cx="2024109" cy="1097280"/>
            </a:xfrm>
            <a:prstGeom prst="rect">
              <a:avLst/>
            </a:prstGeom>
          </p:spPr>
        </p:pic>
      </p:grpSp>
      <p:sp>
        <p:nvSpPr>
          <p:cNvPr id="5" name="Footer Placeholder 4">
            <a:extLst>
              <a:ext uri="{FF2B5EF4-FFF2-40B4-BE49-F238E27FC236}">
                <a16:creationId xmlns:a16="http://schemas.microsoft.com/office/drawing/2014/main" id="{B2250D15-4EF1-A64B-BD03-01A759657B9A}"/>
              </a:ext>
            </a:extLst>
          </p:cNvPr>
          <p:cNvSpPr>
            <a:spLocks noGrp="1"/>
          </p:cNvSpPr>
          <p:nvPr>
            <p:ph type="ftr" sz="quarter" idx="15"/>
          </p:nvPr>
        </p:nvSpPr>
        <p:spPr>
          <a:xfrm>
            <a:off x="1216321" y="6401824"/>
            <a:ext cx="2618839" cy="379591"/>
          </a:xfrm>
        </p:spPr>
        <p:txBody>
          <a:bodyPr/>
          <a:lstStyle/>
          <a:p>
            <a:pPr defTabSz="154751">
              <a:lnSpc>
                <a:spcPct val="120000"/>
              </a:lnSpc>
            </a:pPr>
            <a:r>
              <a:rPr lang="en-US"/>
              <a:t>AccuCath Ace™ Intravascular Catheter with BD Cue™ Needle Tracking System</a:t>
            </a:r>
            <a:endParaRPr lang="en-US" dirty="0"/>
          </a:p>
        </p:txBody>
      </p:sp>
      <p:sp>
        <p:nvSpPr>
          <p:cNvPr id="7" name="Slide Number Placeholder 6">
            <a:extLst>
              <a:ext uri="{FF2B5EF4-FFF2-40B4-BE49-F238E27FC236}">
                <a16:creationId xmlns:a16="http://schemas.microsoft.com/office/drawing/2014/main" id="{DD5F4BD8-13B7-FB4F-9561-F78A79CAFDBA}"/>
              </a:ext>
            </a:extLst>
          </p:cNvPr>
          <p:cNvSpPr>
            <a:spLocks noGrp="1"/>
          </p:cNvSpPr>
          <p:nvPr>
            <p:ph type="sldNum" sz="quarter" idx="16"/>
          </p:nvPr>
        </p:nvSpPr>
        <p:spPr/>
        <p:txBody>
          <a:bodyPr/>
          <a:lstStyle/>
          <a:p>
            <a:fld id="{86CB4B4D-7CA3-9044-876B-883B54F8677D}" type="slidenum">
              <a:rPr lang="en-US" smtClean="0"/>
              <a:pPr/>
              <a:t>‹#›</a:t>
            </a:fld>
            <a:endParaRPr lang="en-US" dirty="0"/>
          </a:p>
        </p:txBody>
      </p:sp>
      <p:sp>
        <p:nvSpPr>
          <p:cNvPr id="24" name="Presentation Title">
            <a:extLst>
              <a:ext uri="{FF2B5EF4-FFF2-40B4-BE49-F238E27FC236}">
                <a16:creationId xmlns:a16="http://schemas.microsoft.com/office/drawing/2014/main" id="{81DC379E-1268-8046-9791-BC541CE3091A}"/>
              </a:ext>
            </a:extLst>
          </p:cNvPr>
          <p:cNvSpPr txBox="1">
            <a:spLocks noGrp="1"/>
          </p:cNvSpPr>
          <p:nvPr>
            <p:ph type="title" hasCustomPrompt="1"/>
          </p:nvPr>
        </p:nvSpPr>
        <p:spPr>
          <a:xfrm>
            <a:off x="7243918" y="1886671"/>
            <a:ext cx="4430746" cy="1260605"/>
          </a:xfrm>
          <a:prstGeom prst="rect">
            <a:avLst/>
          </a:prstGeom>
        </p:spPr>
        <p:txBody>
          <a:bodyPr anchor="b">
            <a:noAutofit/>
          </a:bodyPr>
          <a:lstStyle>
            <a:lvl1pPr>
              <a:lnSpc>
                <a:spcPct val="75000"/>
              </a:lnSpc>
              <a:defRPr sz="2999" spc="0" baseline="0">
                <a:solidFill>
                  <a:schemeClr val="bg1"/>
                </a:solidFill>
              </a:defRPr>
            </a:lvl1pPr>
          </a:lstStyle>
          <a:p>
            <a:r>
              <a:rPr lang="en-US" dirty="0"/>
              <a:t>Section Divider Slide</a:t>
            </a:r>
            <a:endParaRPr dirty="0"/>
          </a:p>
        </p:txBody>
      </p:sp>
      <p:sp>
        <p:nvSpPr>
          <p:cNvPr id="25" name="Text Placeholder 4">
            <a:extLst>
              <a:ext uri="{FF2B5EF4-FFF2-40B4-BE49-F238E27FC236}">
                <a16:creationId xmlns:a16="http://schemas.microsoft.com/office/drawing/2014/main" id="{A3A31B38-156A-CC4B-A1F3-955BACD36EC4}"/>
              </a:ext>
            </a:extLst>
          </p:cNvPr>
          <p:cNvSpPr>
            <a:spLocks noGrp="1"/>
          </p:cNvSpPr>
          <p:nvPr>
            <p:ph type="body" sz="quarter" idx="10" hasCustomPrompt="1"/>
          </p:nvPr>
        </p:nvSpPr>
        <p:spPr>
          <a:xfrm>
            <a:off x="7243918" y="3302760"/>
            <a:ext cx="4430746" cy="1522008"/>
          </a:xfrm>
          <a:prstGeom prst="rect">
            <a:avLst/>
          </a:prstGeom>
        </p:spPr>
        <p:txBody>
          <a:bodyPr>
            <a:noAutofit/>
          </a:bodyPr>
          <a:lstStyle>
            <a:lvl1pPr>
              <a:defRPr sz="18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r>
              <a:rPr lang="en-US" dirty="0"/>
              <a:t>Lorem ipsum dolor sit </a:t>
            </a:r>
            <a:r>
              <a:rPr lang="en-US" dirty="0" err="1"/>
              <a:t>amet</a:t>
            </a:r>
            <a:r>
              <a:rPr lang="en-US" dirty="0"/>
              <a:t>, an minim </a:t>
            </a:r>
            <a:r>
              <a:rPr lang="en-US" dirty="0" err="1"/>
              <a:t>aeque</a:t>
            </a:r>
            <a:r>
              <a:rPr lang="en-US" dirty="0"/>
              <a:t> </a:t>
            </a:r>
            <a:r>
              <a:rPr lang="en-US" dirty="0" err="1"/>
              <a:t>inciderint</a:t>
            </a:r>
            <a:r>
              <a:rPr lang="en-US" dirty="0"/>
              <a:t> </a:t>
            </a:r>
            <a:r>
              <a:rPr lang="en-US" dirty="0" err="1"/>
              <a:t>mei</a:t>
            </a:r>
            <a:r>
              <a:rPr lang="en-US" dirty="0"/>
              <a:t>, </a:t>
            </a:r>
            <a:r>
              <a:rPr lang="en-US" dirty="0" err="1"/>
              <a:t>mei</a:t>
            </a:r>
            <a:r>
              <a:rPr lang="en-US" dirty="0"/>
              <a:t> et </a:t>
            </a:r>
            <a:r>
              <a:rPr lang="en-US" dirty="0" err="1"/>
              <a:t>dicat</a:t>
            </a:r>
            <a:r>
              <a:rPr lang="en-US" dirty="0"/>
              <a:t> facer, no </a:t>
            </a:r>
            <a:r>
              <a:rPr lang="en-US" dirty="0" err="1"/>
              <a:t>suas</a:t>
            </a:r>
            <a:r>
              <a:rPr lang="en-US" dirty="0"/>
              <a:t> ipsum.</a:t>
            </a:r>
          </a:p>
        </p:txBody>
      </p:sp>
      <p:sp>
        <p:nvSpPr>
          <p:cNvPr id="29" name="Picture Placeholder 2">
            <a:extLst>
              <a:ext uri="{FF2B5EF4-FFF2-40B4-BE49-F238E27FC236}">
                <a16:creationId xmlns:a16="http://schemas.microsoft.com/office/drawing/2014/main" id="{DEA9844D-3C00-144E-9F48-8FA7A56BA77D}"/>
              </a:ext>
            </a:extLst>
          </p:cNvPr>
          <p:cNvSpPr>
            <a:spLocks noGrp="1"/>
          </p:cNvSpPr>
          <p:nvPr>
            <p:ph type="pic" sz="quarter" idx="17"/>
          </p:nvPr>
        </p:nvSpPr>
        <p:spPr>
          <a:xfrm>
            <a:off x="-3323060" y="-1"/>
            <a:ext cx="10082014" cy="6304564"/>
          </a:xfrm>
          <a:prstGeom prst="round2SameRect">
            <a:avLst>
              <a:gd name="adj1" fmla="val 50000"/>
              <a:gd name="adj2" fmla="val 50000"/>
            </a:avLst>
          </a:prstGeom>
          <a:solidFill>
            <a:schemeClr val="bg1"/>
          </a:solidFill>
        </p:spPr>
        <p:txBody>
          <a:bodyPr/>
          <a:lstStyle>
            <a:lvl1pPr marL="0" marR="0" indent="0" algn="l" defTabSz="412667" rtl="0" eaLnBrk="1" latinLnBrk="0" hangingPunct="1">
              <a:lnSpc>
                <a:spcPct val="100000"/>
              </a:lnSpc>
              <a:spcBef>
                <a:spcPts val="0"/>
              </a:spcBef>
              <a:spcAft>
                <a:spcPts val="0"/>
              </a:spcAft>
              <a:buClrTx/>
              <a:buSzTx/>
              <a:buFontTx/>
              <a:buNone/>
              <a:tabLst/>
              <a:defRPr/>
            </a:lvl1pPr>
          </a:lstStyle>
          <a:p>
            <a:pPr marL="0" marR="0" indent="0" algn="l" defTabSz="825500" rtl="0" eaLnBrk="1" latinLnBrk="0" hangingPunct="1">
              <a:lnSpc>
                <a:spcPct val="100000"/>
              </a:lnSpc>
              <a:spcBef>
                <a:spcPts val="0"/>
              </a:spcBef>
              <a:spcAft>
                <a:spcPts val="0"/>
              </a:spcAft>
              <a:buClrTx/>
              <a:buSzTx/>
              <a:buFontTx/>
              <a:buNone/>
              <a:tabLst/>
            </a:pPr>
            <a:endParaRPr lang="en-US" dirty="0"/>
          </a:p>
        </p:txBody>
      </p:sp>
    </p:spTree>
    <p:extLst>
      <p:ext uri="{BB962C8B-B14F-4D97-AF65-F5344CB8AC3E}">
        <p14:creationId xmlns:p14="http://schemas.microsoft.com/office/powerpoint/2010/main" val="2629124679"/>
      </p:ext>
    </p:extLst>
  </p:cSld>
  <p:clrMapOvr>
    <a:masterClrMapping/>
  </p:clrMapOvr>
  <p:transition spd="med"/>
  <p:extLst>
    <p:ext uri="{DCECCB84-F9BA-43D5-87BE-67443E8EF086}">
      <p15:sldGuideLst xmlns:p15="http://schemas.microsoft.com/office/powerpoint/2012/main">
        <p15:guide id="1" orient="horz" pos="4320">
          <p15:clr>
            <a:srgbClr val="FBAE40"/>
          </p15:clr>
        </p15:guide>
        <p15:guide id="2" pos="768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4_Image w Content (Boosted footer)">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88BF769E-64DF-F741-8787-19724A0838DE}"/>
              </a:ext>
            </a:extLst>
          </p:cNvPr>
          <p:cNvSpPr/>
          <p:nvPr userDrawn="1"/>
        </p:nvSpPr>
        <p:spPr>
          <a:xfrm>
            <a:off x="0" y="0"/>
            <a:ext cx="12192000" cy="6313932"/>
          </a:xfrm>
          <a:prstGeom prst="rect">
            <a:avLst/>
          </a:prstGeom>
          <a:solidFill>
            <a:schemeClr val="accent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97" tIns="25397" rIns="25397" bIns="25397"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grpSp>
        <p:nvGrpSpPr>
          <p:cNvPr id="17" name="Group 16">
            <a:extLst>
              <a:ext uri="{FF2B5EF4-FFF2-40B4-BE49-F238E27FC236}">
                <a16:creationId xmlns:a16="http://schemas.microsoft.com/office/drawing/2014/main" id="{3F51D898-90F8-D945-9116-A15FEFB142D9}"/>
              </a:ext>
            </a:extLst>
          </p:cNvPr>
          <p:cNvGrpSpPr/>
          <p:nvPr userDrawn="1"/>
        </p:nvGrpSpPr>
        <p:grpSpPr>
          <a:xfrm>
            <a:off x="-377" y="6309248"/>
            <a:ext cx="4183778" cy="553324"/>
            <a:chOff x="-755" y="12618496"/>
            <a:chExt cx="8367556" cy="1106648"/>
          </a:xfrm>
        </p:grpSpPr>
        <p:grpSp>
          <p:nvGrpSpPr>
            <p:cNvPr id="21" name="Group 20">
              <a:extLst>
                <a:ext uri="{FF2B5EF4-FFF2-40B4-BE49-F238E27FC236}">
                  <a16:creationId xmlns:a16="http://schemas.microsoft.com/office/drawing/2014/main" id="{951D7387-A763-EF47-950A-13884AEC4B36}"/>
                </a:ext>
              </a:extLst>
            </p:cNvPr>
            <p:cNvGrpSpPr/>
            <p:nvPr userDrawn="1"/>
          </p:nvGrpSpPr>
          <p:grpSpPr>
            <a:xfrm>
              <a:off x="1" y="12627864"/>
              <a:ext cx="8366800" cy="1097280"/>
              <a:chOff x="-58710091" y="-1"/>
              <a:chExt cx="77340167" cy="10058402"/>
            </a:xfrm>
            <a:solidFill>
              <a:schemeClr val="accent5"/>
            </a:solidFill>
          </p:grpSpPr>
          <p:pic>
            <p:nvPicPr>
              <p:cNvPr id="28" name="Graphic 27">
                <a:extLst>
                  <a:ext uri="{FF2B5EF4-FFF2-40B4-BE49-F238E27FC236}">
                    <a16:creationId xmlns:a16="http://schemas.microsoft.com/office/drawing/2014/main" id="{9D0CDFAC-3A34-4C4A-8772-84F165AAF7D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71676" y="-1"/>
                <a:ext cx="10058400" cy="10058400"/>
              </a:xfrm>
              <a:prstGeom prst="rect">
                <a:avLst/>
              </a:prstGeom>
            </p:spPr>
          </p:pic>
          <p:sp>
            <p:nvSpPr>
              <p:cNvPr id="34" name="Rectangle 33">
                <a:extLst>
                  <a:ext uri="{FF2B5EF4-FFF2-40B4-BE49-F238E27FC236}">
                    <a16:creationId xmlns:a16="http://schemas.microsoft.com/office/drawing/2014/main" id="{79C30B27-FDD9-D342-9CFC-6D27981A54EA}"/>
                  </a:ext>
                </a:extLst>
              </p:cNvPr>
              <p:cNvSpPr/>
              <p:nvPr userDrawn="1"/>
            </p:nvSpPr>
            <p:spPr>
              <a:xfrm>
                <a:off x="-58710091" y="-1"/>
                <a:ext cx="70902098" cy="10058402"/>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grpSp>
        <p:grpSp>
          <p:nvGrpSpPr>
            <p:cNvPr id="22" name="Group 21">
              <a:extLst>
                <a:ext uri="{FF2B5EF4-FFF2-40B4-BE49-F238E27FC236}">
                  <a16:creationId xmlns:a16="http://schemas.microsoft.com/office/drawing/2014/main" id="{5A48F9F0-BE7A-DC4F-B49A-1407B3101131}"/>
                </a:ext>
              </a:extLst>
            </p:cNvPr>
            <p:cNvGrpSpPr/>
            <p:nvPr userDrawn="1"/>
          </p:nvGrpSpPr>
          <p:grpSpPr>
            <a:xfrm>
              <a:off x="-755" y="12627864"/>
              <a:ext cx="2413264" cy="1097280"/>
              <a:chOff x="-3677406" y="-1"/>
              <a:chExt cx="22307482" cy="10058402"/>
            </a:xfrm>
          </p:grpSpPr>
          <p:pic>
            <p:nvPicPr>
              <p:cNvPr id="26" name="Graphic 25">
                <a:extLst>
                  <a:ext uri="{FF2B5EF4-FFF2-40B4-BE49-F238E27FC236}">
                    <a16:creationId xmlns:a16="http://schemas.microsoft.com/office/drawing/2014/main" id="{518184C7-EAE4-ED4D-A54D-2CE4C36CF924}"/>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571676" y="-1"/>
                <a:ext cx="10058400" cy="10058400"/>
              </a:xfrm>
              <a:prstGeom prst="rect">
                <a:avLst/>
              </a:prstGeom>
            </p:spPr>
          </p:pic>
          <p:sp>
            <p:nvSpPr>
              <p:cNvPr id="27" name="Rectangle 26">
                <a:extLst>
                  <a:ext uri="{FF2B5EF4-FFF2-40B4-BE49-F238E27FC236}">
                    <a16:creationId xmlns:a16="http://schemas.microsoft.com/office/drawing/2014/main" id="{C6BF2AEE-E178-1642-86D3-BCD72C94EEC6}"/>
                  </a:ext>
                </a:extLst>
              </p:cNvPr>
              <p:cNvSpPr/>
              <p:nvPr userDrawn="1"/>
            </p:nvSpPr>
            <p:spPr>
              <a:xfrm>
                <a:off x="-3677406" y="-1"/>
                <a:ext cx="15869404" cy="10058402"/>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grpSp>
        <p:pic>
          <p:nvPicPr>
            <p:cNvPr id="23" name="Graphic 22">
              <a:extLst>
                <a:ext uri="{FF2B5EF4-FFF2-40B4-BE49-F238E27FC236}">
                  <a16:creationId xmlns:a16="http://schemas.microsoft.com/office/drawing/2014/main" id="{078BB767-D6F5-7F40-9020-F7D84C20B03C}"/>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02633" y="12618496"/>
              <a:ext cx="2024109" cy="1097280"/>
            </a:xfrm>
            <a:prstGeom prst="rect">
              <a:avLst/>
            </a:prstGeom>
          </p:spPr>
        </p:pic>
      </p:grpSp>
      <p:sp>
        <p:nvSpPr>
          <p:cNvPr id="5" name="Footer Placeholder 4">
            <a:extLst>
              <a:ext uri="{FF2B5EF4-FFF2-40B4-BE49-F238E27FC236}">
                <a16:creationId xmlns:a16="http://schemas.microsoft.com/office/drawing/2014/main" id="{B2250D15-4EF1-A64B-BD03-01A759657B9A}"/>
              </a:ext>
            </a:extLst>
          </p:cNvPr>
          <p:cNvSpPr>
            <a:spLocks noGrp="1"/>
          </p:cNvSpPr>
          <p:nvPr>
            <p:ph type="ftr" sz="quarter" idx="15"/>
          </p:nvPr>
        </p:nvSpPr>
        <p:spPr>
          <a:xfrm>
            <a:off x="1216321" y="6401824"/>
            <a:ext cx="2720155" cy="379591"/>
          </a:xfrm>
        </p:spPr>
        <p:txBody>
          <a:bodyPr/>
          <a:lstStyle/>
          <a:p>
            <a:pPr defTabSz="154751">
              <a:lnSpc>
                <a:spcPct val="120000"/>
              </a:lnSpc>
            </a:pPr>
            <a:r>
              <a:rPr lang="en-US"/>
              <a:t>AccuCath Ace™ Intravascular Catheter with BD Cue™ Needle Tracking System</a:t>
            </a:r>
            <a:endParaRPr lang="en-US" dirty="0"/>
          </a:p>
        </p:txBody>
      </p:sp>
      <p:sp>
        <p:nvSpPr>
          <p:cNvPr id="7" name="Slide Number Placeholder 6">
            <a:extLst>
              <a:ext uri="{FF2B5EF4-FFF2-40B4-BE49-F238E27FC236}">
                <a16:creationId xmlns:a16="http://schemas.microsoft.com/office/drawing/2014/main" id="{DD5F4BD8-13B7-FB4F-9561-F78A79CAFDBA}"/>
              </a:ext>
            </a:extLst>
          </p:cNvPr>
          <p:cNvSpPr>
            <a:spLocks noGrp="1"/>
          </p:cNvSpPr>
          <p:nvPr>
            <p:ph type="sldNum" sz="quarter" idx="16"/>
          </p:nvPr>
        </p:nvSpPr>
        <p:spPr/>
        <p:txBody>
          <a:bodyPr/>
          <a:lstStyle/>
          <a:p>
            <a:fld id="{86CB4B4D-7CA3-9044-876B-883B54F8677D}" type="slidenum">
              <a:rPr lang="en-US" smtClean="0"/>
              <a:pPr/>
              <a:t>‹#›</a:t>
            </a:fld>
            <a:endParaRPr lang="en-US" dirty="0"/>
          </a:p>
        </p:txBody>
      </p:sp>
      <p:sp>
        <p:nvSpPr>
          <p:cNvPr id="24" name="Presentation Title">
            <a:extLst>
              <a:ext uri="{FF2B5EF4-FFF2-40B4-BE49-F238E27FC236}">
                <a16:creationId xmlns:a16="http://schemas.microsoft.com/office/drawing/2014/main" id="{81DC379E-1268-8046-9791-BC541CE3091A}"/>
              </a:ext>
            </a:extLst>
          </p:cNvPr>
          <p:cNvSpPr txBox="1">
            <a:spLocks noGrp="1"/>
          </p:cNvSpPr>
          <p:nvPr>
            <p:ph type="title" hasCustomPrompt="1"/>
          </p:nvPr>
        </p:nvSpPr>
        <p:spPr>
          <a:xfrm>
            <a:off x="7243918" y="1886671"/>
            <a:ext cx="4430746" cy="1260605"/>
          </a:xfrm>
          <a:prstGeom prst="rect">
            <a:avLst/>
          </a:prstGeom>
        </p:spPr>
        <p:txBody>
          <a:bodyPr anchor="b">
            <a:noAutofit/>
          </a:bodyPr>
          <a:lstStyle>
            <a:lvl1pPr>
              <a:lnSpc>
                <a:spcPct val="75000"/>
              </a:lnSpc>
              <a:defRPr sz="2999" spc="0" baseline="0">
                <a:solidFill>
                  <a:schemeClr val="bg1"/>
                </a:solidFill>
              </a:defRPr>
            </a:lvl1pPr>
          </a:lstStyle>
          <a:p>
            <a:r>
              <a:rPr lang="en-US" dirty="0"/>
              <a:t>Section Divider Slide</a:t>
            </a:r>
            <a:endParaRPr dirty="0"/>
          </a:p>
        </p:txBody>
      </p:sp>
      <p:sp>
        <p:nvSpPr>
          <p:cNvPr id="25" name="Text Placeholder 4">
            <a:extLst>
              <a:ext uri="{FF2B5EF4-FFF2-40B4-BE49-F238E27FC236}">
                <a16:creationId xmlns:a16="http://schemas.microsoft.com/office/drawing/2014/main" id="{A3A31B38-156A-CC4B-A1F3-955BACD36EC4}"/>
              </a:ext>
            </a:extLst>
          </p:cNvPr>
          <p:cNvSpPr>
            <a:spLocks noGrp="1"/>
          </p:cNvSpPr>
          <p:nvPr>
            <p:ph type="body" sz="quarter" idx="10" hasCustomPrompt="1"/>
          </p:nvPr>
        </p:nvSpPr>
        <p:spPr>
          <a:xfrm>
            <a:off x="7243918" y="3302760"/>
            <a:ext cx="4430746" cy="1522008"/>
          </a:xfrm>
          <a:prstGeom prst="rect">
            <a:avLst/>
          </a:prstGeom>
        </p:spPr>
        <p:txBody>
          <a:bodyPr>
            <a:noAutofit/>
          </a:bodyPr>
          <a:lstStyle>
            <a:lvl1pPr>
              <a:defRPr sz="18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r>
              <a:rPr lang="en-US" dirty="0"/>
              <a:t>Lorem ipsum dolor sit </a:t>
            </a:r>
            <a:r>
              <a:rPr lang="en-US" dirty="0" err="1"/>
              <a:t>amet</a:t>
            </a:r>
            <a:r>
              <a:rPr lang="en-US" dirty="0"/>
              <a:t>, an minim </a:t>
            </a:r>
            <a:r>
              <a:rPr lang="en-US" dirty="0" err="1"/>
              <a:t>aeque</a:t>
            </a:r>
            <a:r>
              <a:rPr lang="en-US" dirty="0"/>
              <a:t> </a:t>
            </a:r>
            <a:r>
              <a:rPr lang="en-US" dirty="0" err="1"/>
              <a:t>inciderint</a:t>
            </a:r>
            <a:r>
              <a:rPr lang="en-US" dirty="0"/>
              <a:t> </a:t>
            </a:r>
            <a:r>
              <a:rPr lang="en-US" dirty="0" err="1"/>
              <a:t>mei</a:t>
            </a:r>
            <a:r>
              <a:rPr lang="en-US" dirty="0"/>
              <a:t>, </a:t>
            </a:r>
            <a:r>
              <a:rPr lang="en-US" dirty="0" err="1"/>
              <a:t>mei</a:t>
            </a:r>
            <a:r>
              <a:rPr lang="en-US" dirty="0"/>
              <a:t> et </a:t>
            </a:r>
            <a:r>
              <a:rPr lang="en-US" dirty="0" err="1"/>
              <a:t>dicat</a:t>
            </a:r>
            <a:r>
              <a:rPr lang="en-US" dirty="0"/>
              <a:t> facer, no </a:t>
            </a:r>
            <a:r>
              <a:rPr lang="en-US" dirty="0" err="1"/>
              <a:t>suas</a:t>
            </a:r>
            <a:r>
              <a:rPr lang="en-US" dirty="0"/>
              <a:t> ipsum.</a:t>
            </a:r>
          </a:p>
        </p:txBody>
      </p:sp>
      <p:sp>
        <p:nvSpPr>
          <p:cNvPr id="29" name="Picture Placeholder 2">
            <a:extLst>
              <a:ext uri="{FF2B5EF4-FFF2-40B4-BE49-F238E27FC236}">
                <a16:creationId xmlns:a16="http://schemas.microsoft.com/office/drawing/2014/main" id="{DEA9844D-3C00-144E-9F48-8FA7A56BA77D}"/>
              </a:ext>
            </a:extLst>
          </p:cNvPr>
          <p:cNvSpPr>
            <a:spLocks noGrp="1"/>
          </p:cNvSpPr>
          <p:nvPr>
            <p:ph type="pic" sz="quarter" idx="17"/>
          </p:nvPr>
        </p:nvSpPr>
        <p:spPr>
          <a:xfrm>
            <a:off x="-3323060" y="-1"/>
            <a:ext cx="10082014" cy="6304564"/>
          </a:xfrm>
          <a:prstGeom prst="round2SameRect">
            <a:avLst>
              <a:gd name="adj1" fmla="val 50000"/>
              <a:gd name="adj2" fmla="val 50000"/>
            </a:avLst>
          </a:prstGeom>
          <a:solidFill>
            <a:schemeClr val="bg1"/>
          </a:solidFill>
        </p:spPr>
        <p:txBody>
          <a:bodyPr/>
          <a:lstStyle>
            <a:lvl1pPr marL="0" marR="0" indent="0" algn="l" defTabSz="412667" rtl="0" eaLnBrk="1" latinLnBrk="0" hangingPunct="1">
              <a:lnSpc>
                <a:spcPct val="100000"/>
              </a:lnSpc>
              <a:spcBef>
                <a:spcPts val="0"/>
              </a:spcBef>
              <a:spcAft>
                <a:spcPts val="0"/>
              </a:spcAft>
              <a:buClrTx/>
              <a:buSzTx/>
              <a:buFontTx/>
              <a:buNone/>
              <a:tabLst/>
              <a:defRPr/>
            </a:lvl1pPr>
          </a:lstStyle>
          <a:p>
            <a:pPr marL="0" marR="0" indent="0" algn="l" defTabSz="825500" rtl="0" eaLnBrk="1" latinLnBrk="0" hangingPunct="1">
              <a:lnSpc>
                <a:spcPct val="100000"/>
              </a:lnSpc>
              <a:spcBef>
                <a:spcPts val="0"/>
              </a:spcBef>
              <a:spcAft>
                <a:spcPts val="0"/>
              </a:spcAft>
              <a:buClrTx/>
              <a:buSzTx/>
              <a:buFontTx/>
              <a:buNone/>
              <a:tabLst/>
            </a:pPr>
            <a:endParaRPr lang="en-US" dirty="0"/>
          </a:p>
        </p:txBody>
      </p:sp>
    </p:spTree>
    <p:extLst>
      <p:ext uri="{BB962C8B-B14F-4D97-AF65-F5344CB8AC3E}">
        <p14:creationId xmlns:p14="http://schemas.microsoft.com/office/powerpoint/2010/main" val="386943790"/>
      </p:ext>
    </p:extLst>
  </p:cSld>
  <p:clrMapOvr>
    <a:masterClrMapping/>
  </p:clrMapOvr>
  <p:transition spd="med"/>
  <p:extLst>
    <p:ext uri="{DCECCB84-F9BA-43D5-87BE-67443E8EF086}">
      <p15:sldGuideLst xmlns:p15="http://schemas.microsoft.com/office/powerpoint/2012/main">
        <p15:guide id="1" orient="horz" pos="4320">
          <p15:clr>
            <a:srgbClr val="FBAE40"/>
          </p15:clr>
        </p15:guide>
        <p15:guide id="2" pos="768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3_Image w Content (Boosted footer)">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88BF769E-64DF-F741-8787-19724A0838DE}"/>
              </a:ext>
            </a:extLst>
          </p:cNvPr>
          <p:cNvSpPr/>
          <p:nvPr userDrawn="1"/>
        </p:nvSpPr>
        <p:spPr>
          <a:xfrm>
            <a:off x="0" y="0"/>
            <a:ext cx="12192000" cy="6313932"/>
          </a:xfrm>
          <a:prstGeom prst="rect">
            <a:avLst/>
          </a:prstGeom>
          <a:solidFill>
            <a:schemeClr val="accent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97" tIns="25397" rIns="25397" bIns="25397"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grpSp>
        <p:nvGrpSpPr>
          <p:cNvPr id="17" name="Group 16">
            <a:extLst>
              <a:ext uri="{FF2B5EF4-FFF2-40B4-BE49-F238E27FC236}">
                <a16:creationId xmlns:a16="http://schemas.microsoft.com/office/drawing/2014/main" id="{3F51D898-90F8-D945-9116-A15FEFB142D9}"/>
              </a:ext>
            </a:extLst>
          </p:cNvPr>
          <p:cNvGrpSpPr/>
          <p:nvPr userDrawn="1"/>
        </p:nvGrpSpPr>
        <p:grpSpPr>
          <a:xfrm>
            <a:off x="-377" y="6309248"/>
            <a:ext cx="4183778" cy="553324"/>
            <a:chOff x="-755" y="12618496"/>
            <a:chExt cx="8367556" cy="1106648"/>
          </a:xfrm>
        </p:grpSpPr>
        <p:grpSp>
          <p:nvGrpSpPr>
            <p:cNvPr id="21" name="Group 20">
              <a:extLst>
                <a:ext uri="{FF2B5EF4-FFF2-40B4-BE49-F238E27FC236}">
                  <a16:creationId xmlns:a16="http://schemas.microsoft.com/office/drawing/2014/main" id="{951D7387-A763-EF47-950A-13884AEC4B36}"/>
                </a:ext>
              </a:extLst>
            </p:cNvPr>
            <p:cNvGrpSpPr/>
            <p:nvPr userDrawn="1"/>
          </p:nvGrpSpPr>
          <p:grpSpPr>
            <a:xfrm>
              <a:off x="1" y="12627864"/>
              <a:ext cx="8366800" cy="1097280"/>
              <a:chOff x="-58710091" y="-1"/>
              <a:chExt cx="77340167" cy="10058402"/>
            </a:xfrm>
            <a:solidFill>
              <a:schemeClr val="accent5"/>
            </a:solidFill>
          </p:grpSpPr>
          <p:pic>
            <p:nvPicPr>
              <p:cNvPr id="28" name="Graphic 27">
                <a:extLst>
                  <a:ext uri="{FF2B5EF4-FFF2-40B4-BE49-F238E27FC236}">
                    <a16:creationId xmlns:a16="http://schemas.microsoft.com/office/drawing/2014/main" id="{9D0CDFAC-3A34-4C4A-8772-84F165AAF7D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71676" y="-1"/>
                <a:ext cx="10058400" cy="10058400"/>
              </a:xfrm>
              <a:prstGeom prst="rect">
                <a:avLst/>
              </a:prstGeom>
            </p:spPr>
          </p:pic>
          <p:sp>
            <p:nvSpPr>
              <p:cNvPr id="34" name="Rectangle 33">
                <a:extLst>
                  <a:ext uri="{FF2B5EF4-FFF2-40B4-BE49-F238E27FC236}">
                    <a16:creationId xmlns:a16="http://schemas.microsoft.com/office/drawing/2014/main" id="{79C30B27-FDD9-D342-9CFC-6D27981A54EA}"/>
                  </a:ext>
                </a:extLst>
              </p:cNvPr>
              <p:cNvSpPr/>
              <p:nvPr userDrawn="1"/>
            </p:nvSpPr>
            <p:spPr>
              <a:xfrm>
                <a:off x="-58710091" y="-1"/>
                <a:ext cx="70902098" cy="10058402"/>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grpSp>
        <p:grpSp>
          <p:nvGrpSpPr>
            <p:cNvPr id="22" name="Group 21">
              <a:extLst>
                <a:ext uri="{FF2B5EF4-FFF2-40B4-BE49-F238E27FC236}">
                  <a16:creationId xmlns:a16="http://schemas.microsoft.com/office/drawing/2014/main" id="{5A48F9F0-BE7A-DC4F-B49A-1407B3101131}"/>
                </a:ext>
              </a:extLst>
            </p:cNvPr>
            <p:cNvGrpSpPr/>
            <p:nvPr userDrawn="1"/>
          </p:nvGrpSpPr>
          <p:grpSpPr>
            <a:xfrm>
              <a:off x="-755" y="12627864"/>
              <a:ext cx="2413264" cy="1097280"/>
              <a:chOff x="-3677406" y="-1"/>
              <a:chExt cx="22307482" cy="10058402"/>
            </a:xfrm>
          </p:grpSpPr>
          <p:pic>
            <p:nvPicPr>
              <p:cNvPr id="26" name="Graphic 25">
                <a:extLst>
                  <a:ext uri="{FF2B5EF4-FFF2-40B4-BE49-F238E27FC236}">
                    <a16:creationId xmlns:a16="http://schemas.microsoft.com/office/drawing/2014/main" id="{518184C7-EAE4-ED4D-A54D-2CE4C36CF924}"/>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571676" y="-1"/>
                <a:ext cx="10058400" cy="10058400"/>
              </a:xfrm>
              <a:prstGeom prst="rect">
                <a:avLst/>
              </a:prstGeom>
            </p:spPr>
          </p:pic>
          <p:sp>
            <p:nvSpPr>
              <p:cNvPr id="27" name="Rectangle 26">
                <a:extLst>
                  <a:ext uri="{FF2B5EF4-FFF2-40B4-BE49-F238E27FC236}">
                    <a16:creationId xmlns:a16="http://schemas.microsoft.com/office/drawing/2014/main" id="{C6BF2AEE-E178-1642-86D3-BCD72C94EEC6}"/>
                  </a:ext>
                </a:extLst>
              </p:cNvPr>
              <p:cNvSpPr/>
              <p:nvPr userDrawn="1"/>
            </p:nvSpPr>
            <p:spPr>
              <a:xfrm>
                <a:off x="-3677406" y="-1"/>
                <a:ext cx="15869404" cy="10058402"/>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grpSp>
        <p:pic>
          <p:nvPicPr>
            <p:cNvPr id="23" name="Graphic 22">
              <a:extLst>
                <a:ext uri="{FF2B5EF4-FFF2-40B4-BE49-F238E27FC236}">
                  <a16:creationId xmlns:a16="http://schemas.microsoft.com/office/drawing/2014/main" id="{078BB767-D6F5-7F40-9020-F7D84C20B03C}"/>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02633" y="12618496"/>
              <a:ext cx="2024109" cy="1097280"/>
            </a:xfrm>
            <a:prstGeom prst="rect">
              <a:avLst/>
            </a:prstGeom>
          </p:spPr>
        </p:pic>
      </p:grpSp>
      <p:sp>
        <p:nvSpPr>
          <p:cNvPr id="5" name="Footer Placeholder 4">
            <a:extLst>
              <a:ext uri="{FF2B5EF4-FFF2-40B4-BE49-F238E27FC236}">
                <a16:creationId xmlns:a16="http://schemas.microsoft.com/office/drawing/2014/main" id="{B2250D15-4EF1-A64B-BD03-01A759657B9A}"/>
              </a:ext>
            </a:extLst>
          </p:cNvPr>
          <p:cNvSpPr>
            <a:spLocks noGrp="1"/>
          </p:cNvSpPr>
          <p:nvPr>
            <p:ph type="ftr" sz="quarter" idx="15"/>
          </p:nvPr>
        </p:nvSpPr>
        <p:spPr>
          <a:xfrm>
            <a:off x="1216321" y="6401824"/>
            <a:ext cx="2618839" cy="379591"/>
          </a:xfrm>
        </p:spPr>
        <p:txBody>
          <a:bodyPr/>
          <a:lstStyle/>
          <a:p>
            <a:pPr defTabSz="154751">
              <a:lnSpc>
                <a:spcPct val="120000"/>
              </a:lnSpc>
            </a:pPr>
            <a:r>
              <a:rPr lang="en-US"/>
              <a:t>AccuCath Ace™ Intravascular Catheter with BD Cue™ Needle Tracking System</a:t>
            </a:r>
            <a:endParaRPr lang="en-US" dirty="0"/>
          </a:p>
        </p:txBody>
      </p:sp>
      <p:sp>
        <p:nvSpPr>
          <p:cNvPr id="7" name="Slide Number Placeholder 6">
            <a:extLst>
              <a:ext uri="{FF2B5EF4-FFF2-40B4-BE49-F238E27FC236}">
                <a16:creationId xmlns:a16="http://schemas.microsoft.com/office/drawing/2014/main" id="{DD5F4BD8-13B7-FB4F-9561-F78A79CAFDBA}"/>
              </a:ext>
            </a:extLst>
          </p:cNvPr>
          <p:cNvSpPr>
            <a:spLocks noGrp="1"/>
          </p:cNvSpPr>
          <p:nvPr>
            <p:ph type="sldNum" sz="quarter" idx="16"/>
          </p:nvPr>
        </p:nvSpPr>
        <p:spPr/>
        <p:txBody>
          <a:bodyPr/>
          <a:lstStyle/>
          <a:p>
            <a:fld id="{86CB4B4D-7CA3-9044-876B-883B54F8677D}" type="slidenum">
              <a:rPr lang="en-US" smtClean="0"/>
              <a:pPr/>
              <a:t>‹#›</a:t>
            </a:fld>
            <a:endParaRPr lang="en-US" dirty="0"/>
          </a:p>
        </p:txBody>
      </p:sp>
      <p:sp>
        <p:nvSpPr>
          <p:cNvPr id="24" name="Presentation Title">
            <a:extLst>
              <a:ext uri="{FF2B5EF4-FFF2-40B4-BE49-F238E27FC236}">
                <a16:creationId xmlns:a16="http://schemas.microsoft.com/office/drawing/2014/main" id="{81DC379E-1268-8046-9791-BC541CE3091A}"/>
              </a:ext>
            </a:extLst>
          </p:cNvPr>
          <p:cNvSpPr txBox="1">
            <a:spLocks noGrp="1"/>
          </p:cNvSpPr>
          <p:nvPr>
            <p:ph type="title" hasCustomPrompt="1"/>
          </p:nvPr>
        </p:nvSpPr>
        <p:spPr>
          <a:xfrm>
            <a:off x="7243918" y="1886671"/>
            <a:ext cx="4430746" cy="1260605"/>
          </a:xfrm>
          <a:prstGeom prst="rect">
            <a:avLst/>
          </a:prstGeom>
        </p:spPr>
        <p:txBody>
          <a:bodyPr anchor="b">
            <a:noAutofit/>
          </a:bodyPr>
          <a:lstStyle>
            <a:lvl1pPr>
              <a:lnSpc>
                <a:spcPct val="75000"/>
              </a:lnSpc>
              <a:defRPr sz="2999" spc="0" baseline="0">
                <a:solidFill>
                  <a:schemeClr val="bg1"/>
                </a:solidFill>
              </a:defRPr>
            </a:lvl1pPr>
          </a:lstStyle>
          <a:p>
            <a:r>
              <a:rPr lang="en-US" dirty="0"/>
              <a:t>Section Divider Slide</a:t>
            </a:r>
            <a:endParaRPr dirty="0"/>
          </a:p>
        </p:txBody>
      </p:sp>
      <p:sp>
        <p:nvSpPr>
          <p:cNvPr id="25" name="Text Placeholder 4">
            <a:extLst>
              <a:ext uri="{FF2B5EF4-FFF2-40B4-BE49-F238E27FC236}">
                <a16:creationId xmlns:a16="http://schemas.microsoft.com/office/drawing/2014/main" id="{A3A31B38-156A-CC4B-A1F3-955BACD36EC4}"/>
              </a:ext>
            </a:extLst>
          </p:cNvPr>
          <p:cNvSpPr>
            <a:spLocks noGrp="1"/>
          </p:cNvSpPr>
          <p:nvPr>
            <p:ph type="body" sz="quarter" idx="10" hasCustomPrompt="1"/>
          </p:nvPr>
        </p:nvSpPr>
        <p:spPr>
          <a:xfrm>
            <a:off x="7243918" y="3302760"/>
            <a:ext cx="4430746" cy="1522008"/>
          </a:xfrm>
          <a:prstGeom prst="rect">
            <a:avLst/>
          </a:prstGeom>
        </p:spPr>
        <p:txBody>
          <a:bodyPr>
            <a:noAutofit/>
          </a:bodyPr>
          <a:lstStyle>
            <a:lvl1pPr>
              <a:defRPr sz="18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r>
              <a:rPr lang="en-US" dirty="0"/>
              <a:t>Lorem ipsum dolor sit </a:t>
            </a:r>
            <a:r>
              <a:rPr lang="en-US" dirty="0" err="1"/>
              <a:t>amet</a:t>
            </a:r>
            <a:r>
              <a:rPr lang="en-US" dirty="0"/>
              <a:t>, an minim </a:t>
            </a:r>
            <a:r>
              <a:rPr lang="en-US" dirty="0" err="1"/>
              <a:t>aeque</a:t>
            </a:r>
            <a:r>
              <a:rPr lang="en-US" dirty="0"/>
              <a:t> </a:t>
            </a:r>
            <a:r>
              <a:rPr lang="en-US" dirty="0" err="1"/>
              <a:t>inciderint</a:t>
            </a:r>
            <a:r>
              <a:rPr lang="en-US" dirty="0"/>
              <a:t> </a:t>
            </a:r>
            <a:r>
              <a:rPr lang="en-US" dirty="0" err="1"/>
              <a:t>mei</a:t>
            </a:r>
            <a:r>
              <a:rPr lang="en-US" dirty="0"/>
              <a:t>, </a:t>
            </a:r>
            <a:r>
              <a:rPr lang="en-US" dirty="0" err="1"/>
              <a:t>mei</a:t>
            </a:r>
            <a:r>
              <a:rPr lang="en-US" dirty="0"/>
              <a:t> et </a:t>
            </a:r>
            <a:r>
              <a:rPr lang="en-US" dirty="0" err="1"/>
              <a:t>dicat</a:t>
            </a:r>
            <a:r>
              <a:rPr lang="en-US" dirty="0"/>
              <a:t> facer, no </a:t>
            </a:r>
            <a:r>
              <a:rPr lang="en-US" dirty="0" err="1"/>
              <a:t>suas</a:t>
            </a:r>
            <a:r>
              <a:rPr lang="en-US" dirty="0"/>
              <a:t> ipsum.</a:t>
            </a:r>
          </a:p>
        </p:txBody>
      </p:sp>
      <p:sp>
        <p:nvSpPr>
          <p:cNvPr id="29" name="Picture Placeholder 2">
            <a:extLst>
              <a:ext uri="{FF2B5EF4-FFF2-40B4-BE49-F238E27FC236}">
                <a16:creationId xmlns:a16="http://schemas.microsoft.com/office/drawing/2014/main" id="{DEA9844D-3C00-144E-9F48-8FA7A56BA77D}"/>
              </a:ext>
            </a:extLst>
          </p:cNvPr>
          <p:cNvSpPr>
            <a:spLocks noGrp="1"/>
          </p:cNvSpPr>
          <p:nvPr>
            <p:ph type="pic" sz="quarter" idx="17"/>
          </p:nvPr>
        </p:nvSpPr>
        <p:spPr>
          <a:xfrm>
            <a:off x="-3323060" y="-1"/>
            <a:ext cx="10082014" cy="6304564"/>
          </a:xfrm>
          <a:prstGeom prst="round2SameRect">
            <a:avLst>
              <a:gd name="adj1" fmla="val 50000"/>
              <a:gd name="adj2" fmla="val 50000"/>
            </a:avLst>
          </a:prstGeom>
          <a:solidFill>
            <a:schemeClr val="bg1"/>
          </a:solidFill>
        </p:spPr>
        <p:txBody>
          <a:bodyPr/>
          <a:lstStyle>
            <a:lvl1pPr marL="0" marR="0" indent="0" algn="l" defTabSz="412667" rtl="0" eaLnBrk="1" latinLnBrk="0" hangingPunct="1">
              <a:lnSpc>
                <a:spcPct val="100000"/>
              </a:lnSpc>
              <a:spcBef>
                <a:spcPts val="0"/>
              </a:spcBef>
              <a:spcAft>
                <a:spcPts val="0"/>
              </a:spcAft>
              <a:buClrTx/>
              <a:buSzTx/>
              <a:buFontTx/>
              <a:buNone/>
              <a:tabLst/>
              <a:defRPr/>
            </a:lvl1pPr>
          </a:lstStyle>
          <a:p>
            <a:pPr marL="0" marR="0" indent="0" algn="l" defTabSz="825500" rtl="0" eaLnBrk="1" latinLnBrk="0" hangingPunct="1">
              <a:lnSpc>
                <a:spcPct val="100000"/>
              </a:lnSpc>
              <a:spcBef>
                <a:spcPts val="0"/>
              </a:spcBef>
              <a:spcAft>
                <a:spcPts val="0"/>
              </a:spcAft>
              <a:buClrTx/>
              <a:buSzTx/>
              <a:buFontTx/>
              <a:buNone/>
              <a:tabLst/>
            </a:pPr>
            <a:endParaRPr lang="en-US" dirty="0"/>
          </a:p>
        </p:txBody>
      </p:sp>
    </p:spTree>
    <p:extLst>
      <p:ext uri="{BB962C8B-B14F-4D97-AF65-F5344CB8AC3E}">
        <p14:creationId xmlns:p14="http://schemas.microsoft.com/office/powerpoint/2010/main" val="362634011"/>
      </p:ext>
    </p:extLst>
  </p:cSld>
  <p:clrMapOvr>
    <a:masterClrMapping/>
  </p:clrMapOvr>
  <p:transition spd="med"/>
  <p:extLst>
    <p:ext uri="{DCECCB84-F9BA-43D5-87BE-67443E8EF086}">
      <p15:sldGuideLst xmlns:p15="http://schemas.microsoft.com/office/powerpoint/2012/main">
        <p15:guide id="1" orient="horz" pos="4320">
          <p15:clr>
            <a:srgbClr val="FBAE40"/>
          </p15:clr>
        </p15:guide>
        <p15:guide id="2" pos="768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5_Image w Content (Boosted footer)">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88BF769E-64DF-F741-8787-19724A0838DE}"/>
              </a:ext>
            </a:extLst>
          </p:cNvPr>
          <p:cNvSpPr/>
          <p:nvPr userDrawn="1"/>
        </p:nvSpPr>
        <p:spPr>
          <a:xfrm>
            <a:off x="0" y="0"/>
            <a:ext cx="12192000" cy="6313932"/>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97" tIns="25397" rIns="25397" bIns="25397"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grpSp>
        <p:nvGrpSpPr>
          <p:cNvPr id="17" name="Group 16">
            <a:extLst>
              <a:ext uri="{FF2B5EF4-FFF2-40B4-BE49-F238E27FC236}">
                <a16:creationId xmlns:a16="http://schemas.microsoft.com/office/drawing/2014/main" id="{3F51D898-90F8-D945-9116-A15FEFB142D9}"/>
              </a:ext>
            </a:extLst>
          </p:cNvPr>
          <p:cNvGrpSpPr/>
          <p:nvPr userDrawn="1"/>
        </p:nvGrpSpPr>
        <p:grpSpPr>
          <a:xfrm>
            <a:off x="-377" y="6309248"/>
            <a:ext cx="4183778" cy="553324"/>
            <a:chOff x="-755" y="12618496"/>
            <a:chExt cx="8367556" cy="1106648"/>
          </a:xfrm>
        </p:grpSpPr>
        <p:grpSp>
          <p:nvGrpSpPr>
            <p:cNvPr id="21" name="Group 20">
              <a:extLst>
                <a:ext uri="{FF2B5EF4-FFF2-40B4-BE49-F238E27FC236}">
                  <a16:creationId xmlns:a16="http://schemas.microsoft.com/office/drawing/2014/main" id="{951D7387-A763-EF47-950A-13884AEC4B36}"/>
                </a:ext>
              </a:extLst>
            </p:cNvPr>
            <p:cNvGrpSpPr/>
            <p:nvPr userDrawn="1"/>
          </p:nvGrpSpPr>
          <p:grpSpPr>
            <a:xfrm>
              <a:off x="1" y="12627864"/>
              <a:ext cx="8366800" cy="1097280"/>
              <a:chOff x="-58710091" y="-1"/>
              <a:chExt cx="77340167" cy="10058402"/>
            </a:xfrm>
            <a:solidFill>
              <a:schemeClr val="accent5"/>
            </a:solidFill>
          </p:grpSpPr>
          <p:pic>
            <p:nvPicPr>
              <p:cNvPr id="28" name="Graphic 27">
                <a:extLst>
                  <a:ext uri="{FF2B5EF4-FFF2-40B4-BE49-F238E27FC236}">
                    <a16:creationId xmlns:a16="http://schemas.microsoft.com/office/drawing/2014/main" id="{9D0CDFAC-3A34-4C4A-8772-84F165AAF7D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71676" y="-1"/>
                <a:ext cx="10058400" cy="10058400"/>
              </a:xfrm>
              <a:prstGeom prst="rect">
                <a:avLst/>
              </a:prstGeom>
            </p:spPr>
          </p:pic>
          <p:sp>
            <p:nvSpPr>
              <p:cNvPr id="34" name="Rectangle 33">
                <a:extLst>
                  <a:ext uri="{FF2B5EF4-FFF2-40B4-BE49-F238E27FC236}">
                    <a16:creationId xmlns:a16="http://schemas.microsoft.com/office/drawing/2014/main" id="{79C30B27-FDD9-D342-9CFC-6D27981A54EA}"/>
                  </a:ext>
                </a:extLst>
              </p:cNvPr>
              <p:cNvSpPr/>
              <p:nvPr userDrawn="1"/>
            </p:nvSpPr>
            <p:spPr>
              <a:xfrm>
                <a:off x="-58710091" y="-1"/>
                <a:ext cx="70902098" cy="10058402"/>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grpSp>
        <p:grpSp>
          <p:nvGrpSpPr>
            <p:cNvPr id="22" name="Group 21">
              <a:extLst>
                <a:ext uri="{FF2B5EF4-FFF2-40B4-BE49-F238E27FC236}">
                  <a16:creationId xmlns:a16="http://schemas.microsoft.com/office/drawing/2014/main" id="{5A48F9F0-BE7A-DC4F-B49A-1407B3101131}"/>
                </a:ext>
              </a:extLst>
            </p:cNvPr>
            <p:cNvGrpSpPr/>
            <p:nvPr userDrawn="1"/>
          </p:nvGrpSpPr>
          <p:grpSpPr>
            <a:xfrm>
              <a:off x="-755" y="12627864"/>
              <a:ext cx="2413264" cy="1097280"/>
              <a:chOff x="-3677406" y="-1"/>
              <a:chExt cx="22307482" cy="10058402"/>
            </a:xfrm>
          </p:grpSpPr>
          <p:pic>
            <p:nvPicPr>
              <p:cNvPr id="26" name="Graphic 25">
                <a:extLst>
                  <a:ext uri="{FF2B5EF4-FFF2-40B4-BE49-F238E27FC236}">
                    <a16:creationId xmlns:a16="http://schemas.microsoft.com/office/drawing/2014/main" id="{518184C7-EAE4-ED4D-A54D-2CE4C36CF924}"/>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571676" y="-1"/>
                <a:ext cx="10058400" cy="10058400"/>
              </a:xfrm>
              <a:prstGeom prst="rect">
                <a:avLst/>
              </a:prstGeom>
            </p:spPr>
          </p:pic>
          <p:sp>
            <p:nvSpPr>
              <p:cNvPr id="27" name="Rectangle 26">
                <a:extLst>
                  <a:ext uri="{FF2B5EF4-FFF2-40B4-BE49-F238E27FC236}">
                    <a16:creationId xmlns:a16="http://schemas.microsoft.com/office/drawing/2014/main" id="{C6BF2AEE-E178-1642-86D3-BCD72C94EEC6}"/>
                  </a:ext>
                </a:extLst>
              </p:cNvPr>
              <p:cNvSpPr/>
              <p:nvPr userDrawn="1"/>
            </p:nvSpPr>
            <p:spPr>
              <a:xfrm>
                <a:off x="-3677406" y="-1"/>
                <a:ext cx="15869404" cy="10058402"/>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grpSp>
        <p:pic>
          <p:nvPicPr>
            <p:cNvPr id="23" name="Graphic 22">
              <a:extLst>
                <a:ext uri="{FF2B5EF4-FFF2-40B4-BE49-F238E27FC236}">
                  <a16:creationId xmlns:a16="http://schemas.microsoft.com/office/drawing/2014/main" id="{078BB767-D6F5-7F40-9020-F7D84C20B03C}"/>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02633" y="12618496"/>
              <a:ext cx="2024109" cy="1097280"/>
            </a:xfrm>
            <a:prstGeom prst="rect">
              <a:avLst/>
            </a:prstGeom>
          </p:spPr>
        </p:pic>
      </p:grpSp>
      <p:sp>
        <p:nvSpPr>
          <p:cNvPr id="5" name="Footer Placeholder 4">
            <a:extLst>
              <a:ext uri="{FF2B5EF4-FFF2-40B4-BE49-F238E27FC236}">
                <a16:creationId xmlns:a16="http://schemas.microsoft.com/office/drawing/2014/main" id="{B2250D15-4EF1-A64B-BD03-01A759657B9A}"/>
              </a:ext>
            </a:extLst>
          </p:cNvPr>
          <p:cNvSpPr>
            <a:spLocks noGrp="1"/>
          </p:cNvSpPr>
          <p:nvPr>
            <p:ph type="ftr" sz="quarter" idx="15"/>
          </p:nvPr>
        </p:nvSpPr>
        <p:spPr>
          <a:xfrm>
            <a:off x="1216321" y="6401824"/>
            <a:ext cx="2618839" cy="379591"/>
          </a:xfrm>
        </p:spPr>
        <p:txBody>
          <a:bodyPr/>
          <a:lstStyle/>
          <a:p>
            <a:pPr defTabSz="154751">
              <a:lnSpc>
                <a:spcPct val="120000"/>
              </a:lnSpc>
            </a:pPr>
            <a:r>
              <a:rPr lang="en-US"/>
              <a:t>AccuCath Ace™ Intravascular Catheter with BD Cue™ Needle Tracking System</a:t>
            </a:r>
            <a:endParaRPr lang="en-US" dirty="0"/>
          </a:p>
        </p:txBody>
      </p:sp>
      <p:sp>
        <p:nvSpPr>
          <p:cNvPr id="7" name="Slide Number Placeholder 6">
            <a:extLst>
              <a:ext uri="{FF2B5EF4-FFF2-40B4-BE49-F238E27FC236}">
                <a16:creationId xmlns:a16="http://schemas.microsoft.com/office/drawing/2014/main" id="{DD5F4BD8-13B7-FB4F-9561-F78A79CAFDBA}"/>
              </a:ext>
            </a:extLst>
          </p:cNvPr>
          <p:cNvSpPr>
            <a:spLocks noGrp="1"/>
          </p:cNvSpPr>
          <p:nvPr>
            <p:ph type="sldNum" sz="quarter" idx="16"/>
          </p:nvPr>
        </p:nvSpPr>
        <p:spPr/>
        <p:txBody>
          <a:bodyPr/>
          <a:lstStyle/>
          <a:p>
            <a:fld id="{86CB4B4D-7CA3-9044-876B-883B54F8677D}" type="slidenum">
              <a:rPr lang="en-US" smtClean="0"/>
              <a:pPr/>
              <a:t>‹#›</a:t>
            </a:fld>
            <a:endParaRPr lang="en-US" dirty="0"/>
          </a:p>
        </p:txBody>
      </p:sp>
      <p:sp>
        <p:nvSpPr>
          <p:cNvPr id="24" name="Presentation Title">
            <a:extLst>
              <a:ext uri="{FF2B5EF4-FFF2-40B4-BE49-F238E27FC236}">
                <a16:creationId xmlns:a16="http://schemas.microsoft.com/office/drawing/2014/main" id="{81DC379E-1268-8046-9791-BC541CE3091A}"/>
              </a:ext>
            </a:extLst>
          </p:cNvPr>
          <p:cNvSpPr txBox="1">
            <a:spLocks noGrp="1"/>
          </p:cNvSpPr>
          <p:nvPr>
            <p:ph type="title" hasCustomPrompt="1"/>
          </p:nvPr>
        </p:nvSpPr>
        <p:spPr>
          <a:xfrm>
            <a:off x="7243918" y="1886671"/>
            <a:ext cx="4430746" cy="1260605"/>
          </a:xfrm>
          <a:prstGeom prst="rect">
            <a:avLst/>
          </a:prstGeom>
        </p:spPr>
        <p:txBody>
          <a:bodyPr anchor="b">
            <a:noAutofit/>
          </a:bodyPr>
          <a:lstStyle>
            <a:lvl1pPr>
              <a:lnSpc>
                <a:spcPct val="75000"/>
              </a:lnSpc>
              <a:defRPr sz="2999" spc="0" baseline="0">
                <a:solidFill>
                  <a:schemeClr val="accent1"/>
                </a:solidFill>
              </a:defRPr>
            </a:lvl1pPr>
          </a:lstStyle>
          <a:p>
            <a:r>
              <a:rPr lang="en-US" dirty="0"/>
              <a:t>Section Divider Slide</a:t>
            </a:r>
            <a:endParaRPr dirty="0"/>
          </a:p>
        </p:txBody>
      </p:sp>
      <p:sp>
        <p:nvSpPr>
          <p:cNvPr id="25" name="Text Placeholder 4">
            <a:extLst>
              <a:ext uri="{FF2B5EF4-FFF2-40B4-BE49-F238E27FC236}">
                <a16:creationId xmlns:a16="http://schemas.microsoft.com/office/drawing/2014/main" id="{A3A31B38-156A-CC4B-A1F3-955BACD36EC4}"/>
              </a:ext>
            </a:extLst>
          </p:cNvPr>
          <p:cNvSpPr>
            <a:spLocks noGrp="1"/>
          </p:cNvSpPr>
          <p:nvPr>
            <p:ph type="body" sz="quarter" idx="10" hasCustomPrompt="1"/>
          </p:nvPr>
        </p:nvSpPr>
        <p:spPr>
          <a:xfrm>
            <a:off x="7243918" y="3302760"/>
            <a:ext cx="4430746" cy="1522008"/>
          </a:xfrm>
          <a:prstGeom prst="rect">
            <a:avLst/>
          </a:prstGeom>
        </p:spPr>
        <p:txBody>
          <a:bodyPr>
            <a:noAutofit/>
          </a:bodyPr>
          <a:lstStyle>
            <a:lvl1pPr>
              <a:defRPr sz="1800">
                <a:solidFill>
                  <a:schemeClr val="accent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r>
              <a:rPr lang="en-US" dirty="0"/>
              <a:t>Lorem ipsum dolor sit </a:t>
            </a:r>
            <a:r>
              <a:rPr lang="en-US" dirty="0" err="1"/>
              <a:t>amet</a:t>
            </a:r>
            <a:r>
              <a:rPr lang="en-US" dirty="0"/>
              <a:t>, an minim </a:t>
            </a:r>
            <a:r>
              <a:rPr lang="en-US" dirty="0" err="1"/>
              <a:t>aeque</a:t>
            </a:r>
            <a:r>
              <a:rPr lang="en-US" dirty="0"/>
              <a:t> </a:t>
            </a:r>
            <a:r>
              <a:rPr lang="en-US" dirty="0" err="1"/>
              <a:t>inciderint</a:t>
            </a:r>
            <a:r>
              <a:rPr lang="en-US" dirty="0"/>
              <a:t> </a:t>
            </a:r>
            <a:r>
              <a:rPr lang="en-US" dirty="0" err="1"/>
              <a:t>mei</a:t>
            </a:r>
            <a:r>
              <a:rPr lang="en-US" dirty="0"/>
              <a:t>, </a:t>
            </a:r>
            <a:r>
              <a:rPr lang="en-US" dirty="0" err="1"/>
              <a:t>mei</a:t>
            </a:r>
            <a:r>
              <a:rPr lang="en-US" dirty="0"/>
              <a:t> et </a:t>
            </a:r>
            <a:r>
              <a:rPr lang="en-US" dirty="0" err="1"/>
              <a:t>dicat</a:t>
            </a:r>
            <a:r>
              <a:rPr lang="en-US" dirty="0"/>
              <a:t> facer, no </a:t>
            </a:r>
            <a:r>
              <a:rPr lang="en-US" dirty="0" err="1"/>
              <a:t>suas</a:t>
            </a:r>
            <a:r>
              <a:rPr lang="en-US" dirty="0"/>
              <a:t> ipsum.</a:t>
            </a:r>
          </a:p>
        </p:txBody>
      </p:sp>
      <p:sp>
        <p:nvSpPr>
          <p:cNvPr id="29" name="Picture Placeholder 2">
            <a:extLst>
              <a:ext uri="{FF2B5EF4-FFF2-40B4-BE49-F238E27FC236}">
                <a16:creationId xmlns:a16="http://schemas.microsoft.com/office/drawing/2014/main" id="{DEA9844D-3C00-144E-9F48-8FA7A56BA77D}"/>
              </a:ext>
            </a:extLst>
          </p:cNvPr>
          <p:cNvSpPr>
            <a:spLocks noGrp="1"/>
          </p:cNvSpPr>
          <p:nvPr>
            <p:ph type="pic" sz="quarter" idx="17"/>
          </p:nvPr>
        </p:nvSpPr>
        <p:spPr>
          <a:xfrm>
            <a:off x="-3323060" y="-1"/>
            <a:ext cx="10082014" cy="6304564"/>
          </a:xfrm>
          <a:prstGeom prst="round2SameRect">
            <a:avLst>
              <a:gd name="adj1" fmla="val 50000"/>
              <a:gd name="adj2" fmla="val 50000"/>
            </a:avLst>
          </a:prstGeom>
          <a:solidFill>
            <a:schemeClr val="bg1"/>
          </a:solidFill>
        </p:spPr>
        <p:txBody>
          <a:bodyPr/>
          <a:lstStyle>
            <a:lvl1pPr marL="0" marR="0" indent="0" algn="l" defTabSz="412667" rtl="0" eaLnBrk="1" latinLnBrk="0" hangingPunct="1">
              <a:lnSpc>
                <a:spcPct val="100000"/>
              </a:lnSpc>
              <a:spcBef>
                <a:spcPts val="0"/>
              </a:spcBef>
              <a:spcAft>
                <a:spcPts val="0"/>
              </a:spcAft>
              <a:buClrTx/>
              <a:buSzTx/>
              <a:buFontTx/>
              <a:buNone/>
              <a:tabLst/>
              <a:defRPr/>
            </a:lvl1pPr>
          </a:lstStyle>
          <a:p>
            <a:pPr marL="0" marR="0" indent="0" algn="l" defTabSz="825500" rtl="0" eaLnBrk="1" latinLnBrk="0" hangingPunct="1">
              <a:lnSpc>
                <a:spcPct val="100000"/>
              </a:lnSpc>
              <a:spcBef>
                <a:spcPts val="0"/>
              </a:spcBef>
              <a:spcAft>
                <a:spcPts val="0"/>
              </a:spcAft>
              <a:buClrTx/>
              <a:buSzTx/>
              <a:buFontTx/>
              <a:buNone/>
              <a:tabLst/>
            </a:pPr>
            <a:endParaRPr lang="en-US" dirty="0"/>
          </a:p>
        </p:txBody>
      </p:sp>
    </p:spTree>
    <p:extLst>
      <p:ext uri="{BB962C8B-B14F-4D97-AF65-F5344CB8AC3E}">
        <p14:creationId xmlns:p14="http://schemas.microsoft.com/office/powerpoint/2010/main" val="656396001"/>
      </p:ext>
    </p:extLst>
  </p:cSld>
  <p:clrMapOvr>
    <a:masterClrMapping/>
  </p:clrMapOvr>
  <p:transition spd="med"/>
  <p:extLst>
    <p:ext uri="{DCECCB84-F9BA-43D5-87BE-67443E8EF086}">
      <p15:sldGuideLst xmlns:p15="http://schemas.microsoft.com/office/powerpoint/2012/main">
        <p15:guide id="1" orient="horz" pos="4320">
          <p15:clr>
            <a:srgbClr val="FBAE40"/>
          </p15:clr>
        </p15:guide>
        <p15:guide id="2" pos="768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Image w Content (Boosted footer)">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D06637D-F305-7849-BA2A-6B2F025EEEEE}"/>
              </a:ext>
            </a:extLst>
          </p:cNvPr>
          <p:cNvSpPr>
            <a:spLocks noGrp="1"/>
          </p:cNvSpPr>
          <p:nvPr>
            <p:ph type="pic" sz="quarter" idx="13" hasCustomPrompt="1"/>
          </p:nvPr>
        </p:nvSpPr>
        <p:spPr>
          <a:xfrm>
            <a:off x="0" y="0"/>
            <a:ext cx="12192000" cy="6315075"/>
          </a:xfrm>
          <a:prstGeom prst="rect">
            <a:avLst/>
          </a:prstGeom>
          <a:solidFill>
            <a:schemeClr val="bg2"/>
          </a:solidFill>
        </p:spPr>
        <p:txBody>
          <a:bodyPr/>
          <a:lstStyle>
            <a:lvl1pPr algn="r">
              <a:defRPr>
                <a:solidFill>
                  <a:schemeClr val="accent1"/>
                </a:solidFill>
              </a:defRPr>
            </a:lvl1pPr>
          </a:lstStyle>
          <a:p>
            <a:r>
              <a:rPr lang="en-US" dirty="0"/>
              <a:t>Image</a:t>
            </a:r>
          </a:p>
        </p:txBody>
      </p:sp>
      <p:sp>
        <p:nvSpPr>
          <p:cNvPr id="14" name="Graphic 11">
            <a:extLst>
              <a:ext uri="{FF2B5EF4-FFF2-40B4-BE49-F238E27FC236}">
                <a16:creationId xmlns:a16="http://schemas.microsoft.com/office/drawing/2014/main" id="{CB3892E6-C0EF-334F-A971-D283FB7AC21E}"/>
              </a:ext>
            </a:extLst>
          </p:cNvPr>
          <p:cNvSpPr/>
          <p:nvPr/>
        </p:nvSpPr>
        <p:spPr>
          <a:xfrm>
            <a:off x="-377" y="253348"/>
            <a:ext cx="6350498" cy="5808382"/>
          </a:xfrm>
          <a:custGeom>
            <a:avLst/>
            <a:gdLst>
              <a:gd name="connsiteX0" fmla="*/ 0 w 1041400"/>
              <a:gd name="connsiteY0" fmla="*/ 0 h 952500"/>
              <a:gd name="connsiteX1" fmla="*/ 568036 w 1041400"/>
              <a:gd name="connsiteY1" fmla="*/ 0 h 952500"/>
              <a:gd name="connsiteX2" fmla="*/ 1041400 w 1041400"/>
              <a:gd name="connsiteY2" fmla="*/ 476250 h 952500"/>
              <a:gd name="connsiteX3" fmla="*/ 1041400 w 1041400"/>
              <a:gd name="connsiteY3" fmla="*/ 476250 h 952500"/>
              <a:gd name="connsiteX4" fmla="*/ 568036 w 1041400"/>
              <a:gd name="connsiteY4" fmla="*/ 952500 h 952500"/>
              <a:gd name="connsiteX5" fmla="*/ 0 w 1041400"/>
              <a:gd name="connsiteY5" fmla="*/ 952500 h 952500"/>
              <a:gd name="connsiteX6" fmla="*/ 0 w 1041400"/>
              <a:gd name="connsiteY6" fmla="*/ 952500 h 952500"/>
              <a:gd name="connsiteX7" fmla="*/ 0 w 1041400"/>
              <a:gd name="connsiteY7" fmla="*/ 0 h 952500"/>
              <a:gd name="connsiteX8" fmla="*/ 0 w 1041400"/>
              <a:gd name="connsiteY8" fmla="*/ 0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1400" h="952500">
                <a:moveTo>
                  <a:pt x="0" y="0"/>
                </a:moveTo>
                <a:lnTo>
                  <a:pt x="568036" y="0"/>
                </a:lnTo>
                <a:cubicBezTo>
                  <a:pt x="829468" y="0"/>
                  <a:pt x="1041400" y="213224"/>
                  <a:pt x="1041400" y="476250"/>
                </a:cubicBezTo>
                <a:lnTo>
                  <a:pt x="1041400" y="476250"/>
                </a:lnTo>
                <a:cubicBezTo>
                  <a:pt x="1041400" y="739276"/>
                  <a:pt x="829468" y="952500"/>
                  <a:pt x="568036" y="952500"/>
                </a:cubicBezTo>
                <a:lnTo>
                  <a:pt x="0" y="952500"/>
                </a:lnTo>
                <a:lnTo>
                  <a:pt x="0" y="952500"/>
                </a:lnTo>
                <a:lnTo>
                  <a:pt x="0" y="0"/>
                </a:lnTo>
                <a:lnTo>
                  <a:pt x="0" y="0"/>
                </a:lnTo>
                <a:close/>
              </a:path>
            </a:pathLst>
          </a:custGeom>
          <a:solidFill>
            <a:schemeClr val="bg1"/>
          </a:solidFill>
          <a:ln w="9438" cap="flat">
            <a:noFill/>
            <a:prstDash val="solid"/>
            <a:miter/>
          </a:ln>
        </p:spPr>
        <p:txBody>
          <a:bodyPr rtlCol="0" anchor="ctr"/>
          <a:lstStyle/>
          <a:p>
            <a:endParaRPr lang="en-US" sz="900" b="0" i="0" dirty="0">
              <a:latin typeface="FS Albert Pro" panose="02000503040000020004" pitchFamily="2" charset="0"/>
            </a:endParaRPr>
          </a:p>
        </p:txBody>
      </p:sp>
      <p:sp>
        <p:nvSpPr>
          <p:cNvPr id="13" name="Text Placeholder 2">
            <a:extLst>
              <a:ext uri="{FF2B5EF4-FFF2-40B4-BE49-F238E27FC236}">
                <a16:creationId xmlns:a16="http://schemas.microsoft.com/office/drawing/2014/main" id="{546F42B1-6F02-9946-A555-B2FEB5F1571A}"/>
              </a:ext>
            </a:extLst>
          </p:cNvPr>
          <p:cNvSpPr>
            <a:spLocks noGrp="1"/>
          </p:cNvSpPr>
          <p:nvPr>
            <p:ph type="body" sz="quarter" idx="10" hasCustomPrompt="1"/>
          </p:nvPr>
        </p:nvSpPr>
        <p:spPr>
          <a:xfrm>
            <a:off x="228600" y="3183804"/>
            <a:ext cx="5335682" cy="933589"/>
          </a:xfrm>
          <a:prstGeom prst="rect">
            <a:avLst/>
          </a:prstGeom>
          <a:ln w="12700">
            <a:miter lim="400000"/>
          </a:ln>
        </p:spPr>
        <p:txBody>
          <a:bodyPr wrap="square" lIns="50800" tIns="50800" rIns="50800" bIns="50800">
            <a:spAutoFit/>
          </a:bodyPr>
          <a:lstStyle>
            <a:lvl1pPr marL="10317" indent="0" algn="l">
              <a:lnSpc>
                <a:spcPct val="100000"/>
              </a:lnSpc>
              <a:tabLst/>
              <a:defRPr lang="en-US" sz="1800" smtClean="0">
                <a:solidFill>
                  <a:schemeClr val="accent1"/>
                </a:solidFill>
                <a:effectLst/>
              </a:defRPr>
            </a:lvl1pPr>
            <a:lvl2pPr marL="10317" indent="0" algn="l">
              <a:tabLst/>
              <a:defRPr kumimoji="0" lang="en-US" sz="2000" b="0" i="0" u="none" strike="noStrike" cap="none" spc="0" normalizeH="0" baseline="0" dirty="0" smtClean="0">
                <a:ln>
                  <a:noFill/>
                </a:ln>
                <a:solidFill>
                  <a:srgbClr val="FFFFFF"/>
                </a:solidFill>
                <a:effectLst/>
                <a:uFillTx/>
                <a:latin typeface="+mj-lt"/>
                <a:ea typeface="+mj-ea"/>
                <a:cs typeface="+mj-cs"/>
                <a:sym typeface="FSAlbertPro-Light"/>
              </a:defRPr>
            </a:lvl2pPr>
            <a:lvl3pPr marL="10317" indent="0" algn="l">
              <a:tabLst/>
              <a:defRPr kumimoji="0" lang="en-US" sz="2000" b="0" i="0" u="none" strike="noStrike" cap="none" spc="0" normalizeH="0" baseline="0" dirty="0" smtClean="0">
                <a:ln>
                  <a:noFill/>
                </a:ln>
                <a:solidFill>
                  <a:srgbClr val="FFFFFF"/>
                </a:solidFill>
                <a:effectLst/>
                <a:uFillTx/>
                <a:latin typeface="+mj-lt"/>
                <a:ea typeface="+mj-ea"/>
                <a:cs typeface="+mj-cs"/>
                <a:sym typeface="FSAlbertPro-Light"/>
              </a:defRPr>
            </a:lvl3pPr>
            <a:lvl4pPr marL="10317" indent="0" algn="l">
              <a:tabLst/>
              <a:defRPr kumimoji="0" lang="en-US" sz="2000" b="0" i="0" u="none" strike="noStrike" cap="none" spc="0" normalizeH="0" baseline="0" dirty="0" smtClean="0">
                <a:ln>
                  <a:noFill/>
                </a:ln>
                <a:solidFill>
                  <a:srgbClr val="FFFFFF"/>
                </a:solidFill>
                <a:effectLst/>
                <a:uFillTx/>
                <a:latin typeface="+mj-lt"/>
                <a:ea typeface="+mj-ea"/>
                <a:cs typeface="+mj-cs"/>
                <a:sym typeface="FSAlbertPro-Light"/>
              </a:defRPr>
            </a:lvl4pPr>
            <a:lvl5pPr marL="10317" indent="0" algn="l">
              <a:tabLst/>
              <a:defRPr kumimoji="0" lang="en-US" sz="2000" b="0" i="0" u="none" strike="noStrike" cap="none" spc="0" normalizeH="0" baseline="0" dirty="0">
                <a:ln>
                  <a:noFill/>
                </a:ln>
                <a:solidFill>
                  <a:srgbClr val="FFFFFF"/>
                </a:solidFill>
                <a:effectLst/>
                <a:uFillTx/>
                <a:latin typeface="+mj-lt"/>
                <a:ea typeface="+mj-ea"/>
                <a:cs typeface="+mj-cs"/>
                <a:sym typeface="FSAlbertPro-Light"/>
              </a:defRPr>
            </a:lvl5pPr>
          </a:lstStyle>
          <a:p>
            <a:r>
              <a:rPr lang="en-US" dirty="0">
                <a:solidFill>
                  <a:srgbClr val="06032F"/>
                </a:solidFill>
                <a:effectLst/>
                <a:latin typeface="FS Albert Pro Light" panose="02000503040000020004" pitchFamily="2" charset="0"/>
              </a:rPr>
              <a:t>Lorem ipsum dolor sit </a:t>
            </a:r>
            <a:r>
              <a:rPr lang="en-US" dirty="0" err="1">
                <a:solidFill>
                  <a:srgbClr val="06032F"/>
                </a:solidFill>
                <a:effectLst/>
                <a:latin typeface="FS Albert Pro Light" panose="02000503040000020004" pitchFamily="2" charset="0"/>
              </a:rPr>
              <a:t>amet</a:t>
            </a:r>
            <a:r>
              <a:rPr lang="en-US" dirty="0">
                <a:solidFill>
                  <a:srgbClr val="06032F"/>
                </a:solidFill>
                <a:effectLst/>
                <a:latin typeface="FS Albert Pro Light" panose="02000503040000020004" pitchFamily="2" charset="0"/>
              </a:rPr>
              <a:t>, an minim </a:t>
            </a:r>
            <a:r>
              <a:rPr lang="en-US" dirty="0" err="1">
                <a:solidFill>
                  <a:srgbClr val="06032F"/>
                </a:solidFill>
                <a:effectLst/>
                <a:latin typeface="FS Albert Pro Light" panose="02000503040000020004" pitchFamily="2" charset="0"/>
              </a:rPr>
              <a:t>aeque</a:t>
            </a:r>
            <a:r>
              <a:rPr lang="en-US" dirty="0">
                <a:solidFill>
                  <a:srgbClr val="06032F"/>
                </a:solidFill>
                <a:effectLst/>
                <a:latin typeface="FS Albert Pro Light" panose="02000503040000020004" pitchFamily="2" charset="0"/>
              </a:rPr>
              <a:t> </a:t>
            </a:r>
            <a:r>
              <a:rPr lang="en-US" dirty="0" err="1">
                <a:solidFill>
                  <a:srgbClr val="06032F"/>
                </a:solidFill>
                <a:effectLst/>
                <a:latin typeface="FS Albert Pro Light" panose="02000503040000020004" pitchFamily="2" charset="0"/>
              </a:rPr>
              <a:t>inciderint</a:t>
            </a:r>
            <a:r>
              <a:rPr lang="en-US" dirty="0">
                <a:solidFill>
                  <a:srgbClr val="06032F"/>
                </a:solidFill>
                <a:effectLst/>
                <a:latin typeface="FS Albert Pro Light" panose="02000503040000020004" pitchFamily="2" charset="0"/>
              </a:rPr>
              <a:t> </a:t>
            </a:r>
            <a:r>
              <a:rPr lang="en-US" dirty="0" err="1">
                <a:solidFill>
                  <a:srgbClr val="06032F"/>
                </a:solidFill>
                <a:effectLst/>
                <a:latin typeface="FS Albert Pro Light" panose="02000503040000020004" pitchFamily="2" charset="0"/>
              </a:rPr>
              <a:t>mei</a:t>
            </a:r>
            <a:r>
              <a:rPr lang="en-US" dirty="0">
                <a:solidFill>
                  <a:srgbClr val="06032F"/>
                </a:solidFill>
                <a:effectLst/>
                <a:latin typeface="FS Albert Pro Light" panose="02000503040000020004" pitchFamily="2" charset="0"/>
              </a:rPr>
              <a:t>, </a:t>
            </a:r>
            <a:r>
              <a:rPr lang="en-US" dirty="0" err="1">
                <a:solidFill>
                  <a:srgbClr val="06032F"/>
                </a:solidFill>
                <a:effectLst/>
                <a:latin typeface="FS Albert Pro Light" panose="02000503040000020004" pitchFamily="2" charset="0"/>
              </a:rPr>
              <a:t>mei</a:t>
            </a:r>
            <a:r>
              <a:rPr lang="en-US" dirty="0">
                <a:solidFill>
                  <a:srgbClr val="06032F"/>
                </a:solidFill>
                <a:effectLst/>
                <a:latin typeface="FS Albert Pro Light" panose="02000503040000020004" pitchFamily="2" charset="0"/>
              </a:rPr>
              <a:t> et </a:t>
            </a:r>
            <a:r>
              <a:rPr lang="en-US" dirty="0" err="1">
                <a:solidFill>
                  <a:srgbClr val="06032F"/>
                </a:solidFill>
                <a:effectLst/>
                <a:latin typeface="FS Albert Pro Light" panose="02000503040000020004" pitchFamily="2" charset="0"/>
              </a:rPr>
              <a:t>dicat</a:t>
            </a:r>
            <a:r>
              <a:rPr lang="en-US" dirty="0">
                <a:solidFill>
                  <a:srgbClr val="06032F"/>
                </a:solidFill>
                <a:effectLst/>
                <a:latin typeface="FS Albert Pro Light" panose="02000503040000020004" pitchFamily="2" charset="0"/>
              </a:rPr>
              <a:t> facer, no </a:t>
            </a:r>
            <a:r>
              <a:rPr lang="en-US" dirty="0" err="1">
                <a:solidFill>
                  <a:srgbClr val="06032F"/>
                </a:solidFill>
                <a:effectLst/>
                <a:latin typeface="FS Albert Pro Light" panose="02000503040000020004" pitchFamily="2" charset="0"/>
              </a:rPr>
              <a:t>suas</a:t>
            </a:r>
            <a:r>
              <a:rPr lang="en-US" dirty="0">
                <a:solidFill>
                  <a:srgbClr val="06032F"/>
                </a:solidFill>
                <a:effectLst/>
                <a:latin typeface="FS Albert Pro Light" panose="02000503040000020004" pitchFamily="2" charset="0"/>
              </a:rPr>
              <a:t> ipsum </a:t>
            </a:r>
            <a:r>
              <a:rPr lang="en-US" dirty="0" err="1">
                <a:solidFill>
                  <a:srgbClr val="06032F"/>
                </a:solidFill>
                <a:effectLst/>
                <a:latin typeface="FS Albert Pro Light" panose="02000503040000020004" pitchFamily="2" charset="0"/>
              </a:rPr>
              <a:t>audiam</a:t>
            </a:r>
            <a:r>
              <a:rPr lang="en-US" dirty="0">
                <a:solidFill>
                  <a:srgbClr val="06032F"/>
                </a:solidFill>
                <a:effectLst/>
                <a:latin typeface="FS Albert Pro Light" panose="02000503040000020004" pitchFamily="2" charset="0"/>
              </a:rPr>
              <a:t> </a:t>
            </a:r>
            <a:r>
              <a:rPr lang="en-US" dirty="0" err="1">
                <a:solidFill>
                  <a:srgbClr val="06032F"/>
                </a:solidFill>
                <a:effectLst/>
                <a:latin typeface="FS Albert Pro Light" panose="02000503040000020004" pitchFamily="2" charset="0"/>
              </a:rPr>
              <a:t>eum</a:t>
            </a:r>
            <a:r>
              <a:rPr lang="en-US" dirty="0">
                <a:solidFill>
                  <a:srgbClr val="06032F"/>
                </a:solidFill>
                <a:effectLst/>
                <a:latin typeface="FS Albert Pro Light" panose="02000503040000020004" pitchFamily="2" charset="0"/>
              </a:rPr>
              <a:t>. Eu </a:t>
            </a:r>
            <a:r>
              <a:rPr lang="en-US" dirty="0" err="1">
                <a:solidFill>
                  <a:srgbClr val="06032F"/>
                </a:solidFill>
                <a:effectLst/>
                <a:latin typeface="FS Albert Pro Light" panose="02000503040000020004" pitchFamily="2" charset="0"/>
              </a:rPr>
              <a:t>nam</a:t>
            </a:r>
            <a:r>
              <a:rPr lang="en-US" dirty="0">
                <a:solidFill>
                  <a:srgbClr val="06032F"/>
                </a:solidFill>
                <a:effectLst/>
                <a:latin typeface="FS Albert Pro Light" panose="02000503040000020004" pitchFamily="2" charset="0"/>
              </a:rPr>
              <a:t> </a:t>
            </a:r>
            <a:r>
              <a:rPr lang="en-US" dirty="0" err="1">
                <a:solidFill>
                  <a:srgbClr val="06032F"/>
                </a:solidFill>
                <a:effectLst/>
                <a:latin typeface="FS Albert Pro Light" panose="02000503040000020004" pitchFamily="2" charset="0"/>
              </a:rPr>
              <a:t>enim</a:t>
            </a:r>
            <a:r>
              <a:rPr lang="en-US" dirty="0">
                <a:solidFill>
                  <a:srgbClr val="06032F"/>
                </a:solidFill>
                <a:effectLst/>
                <a:latin typeface="FS Albert Pro Light" panose="02000503040000020004" pitchFamily="2" charset="0"/>
              </a:rPr>
              <a:t> </a:t>
            </a:r>
            <a:r>
              <a:rPr lang="en-US" dirty="0" err="1">
                <a:solidFill>
                  <a:srgbClr val="06032F"/>
                </a:solidFill>
                <a:effectLst/>
                <a:latin typeface="FS Albert Pro Light" panose="02000503040000020004" pitchFamily="2" charset="0"/>
              </a:rPr>
              <a:t>melius</a:t>
            </a:r>
            <a:r>
              <a:rPr lang="en-US" dirty="0">
                <a:solidFill>
                  <a:srgbClr val="06032F"/>
                </a:solidFill>
                <a:effectLst/>
                <a:latin typeface="FS Albert Pro Light" panose="02000503040000020004" pitchFamily="2" charset="0"/>
              </a:rPr>
              <a:t> </a:t>
            </a:r>
            <a:r>
              <a:rPr lang="en-US" dirty="0" err="1">
                <a:solidFill>
                  <a:srgbClr val="06032F"/>
                </a:solidFill>
                <a:effectLst/>
                <a:latin typeface="FS Albert Pro Light" panose="02000503040000020004" pitchFamily="2" charset="0"/>
              </a:rPr>
              <a:t>ocurreret</a:t>
            </a:r>
            <a:r>
              <a:rPr lang="en-US" dirty="0">
                <a:solidFill>
                  <a:srgbClr val="06032F"/>
                </a:solidFill>
                <a:effectLst/>
                <a:latin typeface="FS Albert Pro Light" panose="02000503040000020004" pitchFamily="2" charset="0"/>
              </a:rPr>
              <a:t>, </a:t>
            </a:r>
            <a:r>
              <a:rPr lang="en-US" dirty="0" err="1">
                <a:solidFill>
                  <a:srgbClr val="06032F"/>
                </a:solidFill>
                <a:effectLst/>
                <a:latin typeface="FS Albert Pro Light" panose="02000503040000020004" pitchFamily="2" charset="0"/>
              </a:rPr>
              <a:t>mei</a:t>
            </a:r>
            <a:r>
              <a:rPr lang="en-US" dirty="0">
                <a:solidFill>
                  <a:srgbClr val="06032F"/>
                </a:solidFill>
                <a:effectLst/>
                <a:latin typeface="FS Albert Pro Light" panose="02000503040000020004" pitchFamily="2" charset="0"/>
              </a:rPr>
              <a:t> </a:t>
            </a:r>
            <a:r>
              <a:rPr lang="en-US" dirty="0" err="1">
                <a:solidFill>
                  <a:srgbClr val="06032F"/>
                </a:solidFill>
                <a:effectLst/>
                <a:latin typeface="FS Albert Pro Light" panose="02000503040000020004" pitchFamily="2" charset="0"/>
              </a:rPr>
              <a:t>dicunt</a:t>
            </a:r>
            <a:r>
              <a:rPr lang="en-US" dirty="0">
                <a:solidFill>
                  <a:srgbClr val="06032F"/>
                </a:solidFill>
                <a:effectLst/>
                <a:latin typeface="FS Albert Pro Light" panose="02000503040000020004" pitchFamily="2" charset="0"/>
              </a:rPr>
              <a:t> </a:t>
            </a:r>
            <a:r>
              <a:rPr lang="en-US" dirty="0" err="1">
                <a:solidFill>
                  <a:srgbClr val="06032F"/>
                </a:solidFill>
                <a:effectLst/>
                <a:latin typeface="FS Albert Pro Light" panose="02000503040000020004" pitchFamily="2" charset="0"/>
              </a:rPr>
              <a:t>fastidii</a:t>
            </a:r>
            <a:r>
              <a:rPr lang="en-US" dirty="0">
                <a:solidFill>
                  <a:srgbClr val="06032F"/>
                </a:solidFill>
                <a:effectLst/>
                <a:latin typeface="FS Albert Pro Light" panose="02000503040000020004" pitchFamily="2" charset="0"/>
              </a:rPr>
              <a:t> </a:t>
            </a:r>
            <a:r>
              <a:rPr lang="en-US" dirty="0" err="1">
                <a:solidFill>
                  <a:srgbClr val="06032F"/>
                </a:solidFill>
                <a:effectLst/>
                <a:latin typeface="FS Albert Pro Light" panose="02000503040000020004" pitchFamily="2" charset="0"/>
              </a:rPr>
              <a:t>ei</a:t>
            </a:r>
            <a:r>
              <a:rPr lang="en-US" dirty="0">
                <a:solidFill>
                  <a:srgbClr val="06032F"/>
                </a:solidFill>
                <a:effectLst/>
                <a:latin typeface="FS Albert Pro Light" panose="02000503040000020004" pitchFamily="2" charset="0"/>
              </a:rPr>
              <a:t>. </a:t>
            </a:r>
            <a:r>
              <a:rPr lang="en-US" dirty="0" err="1">
                <a:solidFill>
                  <a:srgbClr val="06032F"/>
                </a:solidFill>
                <a:effectLst/>
                <a:latin typeface="FS Albert Pro Light" panose="02000503040000020004" pitchFamily="2" charset="0"/>
              </a:rPr>
              <a:t>Ea</a:t>
            </a:r>
            <a:r>
              <a:rPr lang="en-US" dirty="0">
                <a:solidFill>
                  <a:srgbClr val="06032F"/>
                </a:solidFill>
                <a:effectLst/>
                <a:latin typeface="FS Albert Pro Light" panose="02000503040000020004" pitchFamily="2" charset="0"/>
              </a:rPr>
              <a:t> </a:t>
            </a:r>
            <a:r>
              <a:rPr lang="en-US" dirty="0" err="1">
                <a:solidFill>
                  <a:srgbClr val="06032F"/>
                </a:solidFill>
                <a:effectLst/>
                <a:latin typeface="FS Albert Pro Light" panose="02000503040000020004" pitchFamily="2" charset="0"/>
              </a:rPr>
              <a:t>omnes</a:t>
            </a:r>
            <a:r>
              <a:rPr lang="en-US" dirty="0">
                <a:solidFill>
                  <a:srgbClr val="06032F"/>
                </a:solidFill>
                <a:effectLst/>
                <a:latin typeface="FS Albert Pro Light" panose="02000503040000020004" pitchFamily="2" charset="0"/>
              </a:rPr>
              <a:t> utroque </a:t>
            </a:r>
            <a:r>
              <a:rPr lang="en-US" dirty="0" err="1">
                <a:solidFill>
                  <a:srgbClr val="06032F"/>
                </a:solidFill>
                <a:effectLst/>
                <a:latin typeface="FS Albert Pro Light" panose="02000503040000020004" pitchFamily="2" charset="0"/>
              </a:rPr>
              <a:t>ius</a:t>
            </a:r>
            <a:r>
              <a:rPr lang="en-US" dirty="0">
                <a:solidFill>
                  <a:srgbClr val="06032F"/>
                </a:solidFill>
                <a:effectLst/>
                <a:latin typeface="FS Albert Pro Light" panose="02000503040000020004" pitchFamily="2" charset="0"/>
              </a:rPr>
              <a:t>, </a:t>
            </a:r>
            <a:r>
              <a:rPr lang="en-US" dirty="0" err="1">
                <a:solidFill>
                  <a:srgbClr val="06032F"/>
                </a:solidFill>
                <a:effectLst/>
                <a:latin typeface="FS Albert Pro Light" panose="02000503040000020004" pitchFamily="2" charset="0"/>
              </a:rPr>
              <a:t>elit</a:t>
            </a:r>
            <a:r>
              <a:rPr lang="en-US" dirty="0">
                <a:solidFill>
                  <a:srgbClr val="06032F"/>
                </a:solidFill>
                <a:effectLst/>
                <a:latin typeface="FS Albert Pro Light" panose="02000503040000020004" pitchFamily="2" charset="0"/>
              </a:rPr>
              <a:t> </a:t>
            </a:r>
            <a:r>
              <a:rPr lang="en-US" dirty="0" err="1">
                <a:solidFill>
                  <a:srgbClr val="06032F"/>
                </a:solidFill>
                <a:effectLst/>
                <a:latin typeface="FS Albert Pro Light" panose="02000503040000020004" pitchFamily="2" charset="0"/>
              </a:rPr>
              <a:t>iuvaret</a:t>
            </a:r>
            <a:r>
              <a:rPr lang="en-US" dirty="0">
                <a:solidFill>
                  <a:srgbClr val="06032F"/>
                </a:solidFill>
                <a:effectLst/>
                <a:latin typeface="FS Albert Pro Light" panose="02000503040000020004" pitchFamily="2" charset="0"/>
              </a:rPr>
              <a:t> has at.</a:t>
            </a:r>
          </a:p>
        </p:txBody>
      </p:sp>
      <p:sp>
        <p:nvSpPr>
          <p:cNvPr id="6" name="Title 5">
            <a:extLst>
              <a:ext uri="{FF2B5EF4-FFF2-40B4-BE49-F238E27FC236}">
                <a16:creationId xmlns:a16="http://schemas.microsoft.com/office/drawing/2014/main" id="{AECA42AC-7806-D145-A825-7C5F89AFA84C}"/>
              </a:ext>
            </a:extLst>
          </p:cNvPr>
          <p:cNvSpPr>
            <a:spLocks noGrp="1"/>
          </p:cNvSpPr>
          <p:nvPr>
            <p:ph type="title" hasCustomPrompt="1"/>
          </p:nvPr>
        </p:nvSpPr>
        <p:spPr>
          <a:xfrm>
            <a:off x="228600" y="1379483"/>
            <a:ext cx="5335681" cy="1627366"/>
          </a:xfrm>
          <a:prstGeom prst="rect">
            <a:avLst/>
          </a:prstGeom>
        </p:spPr>
        <p:txBody>
          <a:bodyPr anchor="b">
            <a:normAutofit/>
          </a:bodyPr>
          <a:lstStyle>
            <a:lvl1pPr>
              <a:lnSpc>
                <a:spcPct val="90000"/>
              </a:lnSpc>
              <a:defRPr lang="en-US" sz="2999" smtClean="0">
                <a:solidFill>
                  <a:schemeClr val="accent1"/>
                </a:solidFill>
                <a:effectLst/>
              </a:defRPr>
            </a:lvl1pPr>
          </a:lstStyle>
          <a:p>
            <a:r>
              <a:rPr lang="en-US" dirty="0">
                <a:solidFill>
                  <a:srgbClr val="06032F"/>
                </a:solidFill>
                <a:effectLst/>
                <a:latin typeface="FS Albert Pro Light" panose="02000503040000020004" pitchFamily="2" charset="0"/>
              </a:rPr>
              <a:t>Short content slide with large image. Lorem ipsum dolor sit </a:t>
            </a:r>
            <a:r>
              <a:rPr lang="en-US" dirty="0" err="1">
                <a:solidFill>
                  <a:srgbClr val="06032F"/>
                </a:solidFill>
                <a:effectLst/>
                <a:latin typeface="FS Albert Pro Light" panose="02000503040000020004" pitchFamily="2" charset="0"/>
              </a:rPr>
              <a:t>amet</a:t>
            </a:r>
            <a:r>
              <a:rPr lang="en-US" dirty="0">
                <a:solidFill>
                  <a:srgbClr val="06032F"/>
                </a:solidFill>
                <a:effectLst/>
                <a:latin typeface="FS Albert Pro Light" panose="02000503040000020004" pitchFamily="2" charset="0"/>
              </a:rPr>
              <a:t>, an minim.</a:t>
            </a:r>
          </a:p>
        </p:txBody>
      </p:sp>
      <p:grpSp>
        <p:nvGrpSpPr>
          <p:cNvPr id="17" name="Group 16">
            <a:extLst>
              <a:ext uri="{FF2B5EF4-FFF2-40B4-BE49-F238E27FC236}">
                <a16:creationId xmlns:a16="http://schemas.microsoft.com/office/drawing/2014/main" id="{3F51D898-90F8-D945-9116-A15FEFB142D9}"/>
              </a:ext>
            </a:extLst>
          </p:cNvPr>
          <p:cNvGrpSpPr/>
          <p:nvPr userDrawn="1"/>
        </p:nvGrpSpPr>
        <p:grpSpPr>
          <a:xfrm>
            <a:off x="-377" y="6309248"/>
            <a:ext cx="4183778" cy="553324"/>
            <a:chOff x="-755" y="12618496"/>
            <a:chExt cx="8367556" cy="1106648"/>
          </a:xfrm>
        </p:grpSpPr>
        <p:grpSp>
          <p:nvGrpSpPr>
            <p:cNvPr id="21" name="Group 20">
              <a:extLst>
                <a:ext uri="{FF2B5EF4-FFF2-40B4-BE49-F238E27FC236}">
                  <a16:creationId xmlns:a16="http://schemas.microsoft.com/office/drawing/2014/main" id="{951D7387-A763-EF47-950A-13884AEC4B36}"/>
                </a:ext>
              </a:extLst>
            </p:cNvPr>
            <p:cNvGrpSpPr/>
            <p:nvPr userDrawn="1"/>
          </p:nvGrpSpPr>
          <p:grpSpPr>
            <a:xfrm>
              <a:off x="1" y="12627864"/>
              <a:ext cx="8366800" cy="1097280"/>
              <a:chOff x="-58710091" y="-1"/>
              <a:chExt cx="77340167" cy="10058402"/>
            </a:xfrm>
            <a:solidFill>
              <a:schemeClr val="accent5"/>
            </a:solidFill>
          </p:grpSpPr>
          <p:pic>
            <p:nvPicPr>
              <p:cNvPr id="28" name="Graphic 27">
                <a:extLst>
                  <a:ext uri="{FF2B5EF4-FFF2-40B4-BE49-F238E27FC236}">
                    <a16:creationId xmlns:a16="http://schemas.microsoft.com/office/drawing/2014/main" id="{9D0CDFAC-3A34-4C4A-8772-84F165AAF7D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71676" y="-1"/>
                <a:ext cx="10058400" cy="10058400"/>
              </a:xfrm>
              <a:prstGeom prst="rect">
                <a:avLst/>
              </a:prstGeom>
            </p:spPr>
          </p:pic>
          <p:sp>
            <p:nvSpPr>
              <p:cNvPr id="34" name="Rectangle 33">
                <a:extLst>
                  <a:ext uri="{FF2B5EF4-FFF2-40B4-BE49-F238E27FC236}">
                    <a16:creationId xmlns:a16="http://schemas.microsoft.com/office/drawing/2014/main" id="{79C30B27-FDD9-D342-9CFC-6D27981A54EA}"/>
                  </a:ext>
                </a:extLst>
              </p:cNvPr>
              <p:cNvSpPr/>
              <p:nvPr userDrawn="1"/>
            </p:nvSpPr>
            <p:spPr>
              <a:xfrm>
                <a:off x="-58710091" y="-1"/>
                <a:ext cx="70902098" cy="10058402"/>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grpSp>
        <p:grpSp>
          <p:nvGrpSpPr>
            <p:cNvPr id="22" name="Group 21">
              <a:extLst>
                <a:ext uri="{FF2B5EF4-FFF2-40B4-BE49-F238E27FC236}">
                  <a16:creationId xmlns:a16="http://schemas.microsoft.com/office/drawing/2014/main" id="{5A48F9F0-BE7A-DC4F-B49A-1407B3101131}"/>
                </a:ext>
              </a:extLst>
            </p:cNvPr>
            <p:cNvGrpSpPr/>
            <p:nvPr userDrawn="1"/>
          </p:nvGrpSpPr>
          <p:grpSpPr>
            <a:xfrm>
              <a:off x="-755" y="12627864"/>
              <a:ext cx="2413264" cy="1097280"/>
              <a:chOff x="-3677406" y="-1"/>
              <a:chExt cx="22307482" cy="10058402"/>
            </a:xfrm>
          </p:grpSpPr>
          <p:pic>
            <p:nvPicPr>
              <p:cNvPr id="26" name="Graphic 25">
                <a:extLst>
                  <a:ext uri="{FF2B5EF4-FFF2-40B4-BE49-F238E27FC236}">
                    <a16:creationId xmlns:a16="http://schemas.microsoft.com/office/drawing/2014/main" id="{518184C7-EAE4-ED4D-A54D-2CE4C36CF924}"/>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571676" y="-1"/>
                <a:ext cx="10058400" cy="10058400"/>
              </a:xfrm>
              <a:prstGeom prst="rect">
                <a:avLst/>
              </a:prstGeom>
            </p:spPr>
          </p:pic>
          <p:sp>
            <p:nvSpPr>
              <p:cNvPr id="27" name="Rectangle 26">
                <a:extLst>
                  <a:ext uri="{FF2B5EF4-FFF2-40B4-BE49-F238E27FC236}">
                    <a16:creationId xmlns:a16="http://schemas.microsoft.com/office/drawing/2014/main" id="{C6BF2AEE-E178-1642-86D3-BCD72C94EEC6}"/>
                  </a:ext>
                </a:extLst>
              </p:cNvPr>
              <p:cNvSpPr/>
              <p:nvPr userDrawn="1"/>
            </p:nvSpPr>
            <p:spPr>
              <a:xfrm>
                <a:off x="-3677406" y="-1"/>
                <a:ext cx="15869404" cy="10058402"/>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grpSp>
        <p:pic>
          <p:nvPicPr>
            <p:cNvPr id="23" name="Graphic 22">
              <a:extLst>
                <a:ext uri="{FF2B5EF4-FFF2-40B4-BE49-F238E27FC236}">
                  <a16:creationId xmlns:a16="http://schemas.microsoft.com/office/drawing/2014/main" id="{078BB767-D6F5-7F40-9020-F7D84C20B03C}"/>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02633" y="12618496"/>
              <a:ext cx="2024109" cy="1097280"/>
            </a:xfrm>
            <a:prstGeom prst="rect">
              <a:avLst/>
            </a:prstGeom>
          </p:spPr>
        </p:pic>
      </p:grpSp>
      <p:sp>
        <p:nvSpPr>
          <p:cNvPr id="4" name="Date Placeholder 3">
            <a:extLst>
              <a:ext uri="{FF2B5EF4-FFF2-40B4-BE49-F238E27FC236}">
                <a16:creationId xmlns:a16="http://schemas.microsoft.com/office/drawing/2014/main" id="{C6646F47-7785-EF4A-8563-D8C884532AB6}"/>
              </a:ext>
            </a:extLst>
          </p:cNvPr>
          <p:cNvSpPr>
            <a:spLocks noGrp="1"/>
          </p:cNvSpPr>
          <p:nvPr>
            <p:ph type="dt" sz="half" idx="14"/>
          </p:nvPr>
        </p:nvSpPr>
        <p:spPr/>
        <p:txBody>
          <a:bodyPr/>
          <a:lstStyle/>
          <a:p>
            <a:endParaRPr lang="en-US" dirty="0"/>
          </a:p>
        </p:txBody>
      </p:sp>
      <p:sp>
        <p:nvSpPr>
          <p:cNvPr id="5" name="Footer Placeholder 4">
            <a:extLst>
              <a:ext uri="{FF2B5EF4-FFF2-40B4-BE49-F238E27FC236}">
                <a16:creationId xmlns:a16="http://schemas.microsoft.com/office/drawing/2014/main" id="{B2250D15-4EF1-A64B-BD03-01A759657B9A}"/>
              </a:ext>
            </a:extLst>
          </p:cNvPr>
          <p:cNvSpPr>
            <a:spLocks noGrp="1"/>
          </p:cNvSpPr>
          <p:nvPr>
            <p:ph type="ftr" sz="quarter" idx="15"/>
          </p:nvPr>
        </p:nvSpPr>
        <p:spPr/>
        <p:txBody>
          <a:bodyPr/>
          <a:lstStyle/>
          <a:p>
            <a:pPr defTabSz="154751">
              <a:lnSpc>
                <a:spcPct val="120000"/>
              </a:lnSpc>
            </a:pPr>
            <a:r>
              <a:rPr lang="en-US"/>
              <a:t>AccuCath Ace™ Intravascular Catheter with BD Cue™ Needle Tracking System</a:t>
            </a:r>
            <a:endParaRPr lang="en-US" dirty="0"/>
          </a:p>
        </p:txBody>
      </p:sp>
      <p:sp>
        <p:nvSpPr>
          <p:cNvPr id="7" name="Slide Number Placeholder 6">
            <a:extLst>
              <a:ext uri="{FF2B5EF4-FFF2-40B4-BE49-F238E27FC236}">
                <a16:creationId xmlns:a16="http://schemas.microsoft.com/office/drawing/2014/main" id="{DD5F4BD8-13B7-FB4F-9561-F78A79CAFDBA}"/>
              </a:ext>
            </a:extLst>
          </p:cNvPr>
          <p:cNvSpPr>
            <a:spLocks noGrp="1"/>
          </p:cNvSpPr>
          <p:nvPr>
            <p:ph type="sldNum" sz="quarter" idx="16"/>
          </p:nvPr>
        </p:nvSpPr>
        <p:spPr/>
        <p:txBody>
          <a:bodyPr/>
          <a:lstStyle/>
          <a:p>
            <a:fld id="{86CB4B4D-7CA3-9044-876B-883B54F8677D}" type="slidenum">
              <a:rPr lang="en-US" smtClean="0"/>
              <a:pPr/>
              <a:t>‹#›</a:t>
            </a:fld>
            <a:endParaRPr lang="en-US" dirty="0"/>
          </a:p>
        </p:txBody>
      </p:sp>
      <p:sp>
        <p:nvSpPr>
          <p:cNvPr id="19" name="TextBox 18">
            <a:extLst>
              <a:ext uri="{FF2B5EF4-FFF2-40B4-BE49-F238E27FC236}">
                <a16:creationId xmlns:a16="http://schemas.microsoft.com/office/drawing/2014/main" id="{318051EF-3A67-FE41-BE9F-C56F5F375DD5}"/>
              </a:ext>
            </a:extLst>
          </p:cNvPr>
          <p:cNvSpPr txBox="1"/>
          <p:nvPr userDrawn="1"/>
        </p:nvSpPr>
        <p:spPr>
          <a:xfrm>
            <a:off x="12328071" y="1351508"/>
            <a:ext cx="2367644" cy="1569660"/>
          </a:xfrm>
          <a:prstGeom prst="rect">
            <a:avLst/>
          </a:prstGeom>
          <a:noFill/>
          <a:ln w="12700">
            <a:miter lim="400000"/>
          </a:ln>
        </p:spPr>
        <p:txBody>
          <a:bodyPr wrap="square">
            <a:spAutoFit/>
          </a:bodyPr>
          <a:lstStyle/>
          <a:p>
            <a:pPr marL="0" marR="0" indent="0" algn="l" defTabSz="1218925"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t>To change the image on this slide: </a:t>
            </a:r>
          </a:p>
          <a:p>
            <a:pPr marL="228554" marR="0" indent="-228554" algn="l" defTabSz="1218925" rtl="0" fontAlgn="auto" latinLnBrk="0" hangingPunct="0">
              <a:lnSpc>
                <a:spcPct val="100000"/>
              </a:lnSpc>
              <a:spcBef>
                <a:spcPts val="0"/>
              </a:spcBef>
              <a:spcAft>
                <a:spcPts val="0"/>
              </a:spcAft>
              <a:buClrTx/>
              <a:buSzTx/>
              <a:buFont typeface="+mj-lt"/>
              <a:buAutoNum type="arabicPeriod"/>
              <a:tabLst/>
            </a:pPr>
            <a: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t>Delete existing image</a:t>
            </a:r>
          </a:p>
          <a:p>
            <a:pPr marL="228554" marR="0" indent="-228554" algn="l" defTabSz="1218925" rtl="0" fontAlgn="auto" latinLnBrk="0" hangingPunct="0">
              <a:lnSpc>
                <a:spcPct val="100000"/>
              </a:lnSpc>
              <a:spcBef>
                <a:spcPts val="0"/>
              </a:spcBef>
              <a:spcAft>
                <a:spcPts val="0"/>
              </a:spcAft>
              <a:buClrTx/>
              <a:buSzTx/>
              <a:buFont typeface="+mj-lt"/>
              <a:buAutoNum type="arabicPeriod"/>
              <a:tabLst/>
            </a:pPr>
            <a: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t>Drag and drop new image </a:t>
            </a:r>
            <a:b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br>
            <a: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t>(jpeg or png preferred) </a:t>
            </a:r>
            <a:b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br>
            <a: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t>into placeholder</a:t>
            </a:r>
          </a:p>
          <a:p>
            <a:pPr marL="228554" marR="0" indent="-228554" algn="l" defTabSz="1218925" rtl="0" fontAlgn="auto" latinLnBrk="0" hangingPunct="0">
              <a:lnSpc>
                <a:spcPct val="100000"/>
              </a:lnSpc>
              <a:spcBef>
                <a:spcPts val="0"/>
              </a:spcBef>
              <a:spcAft>
                <a:spcPts val="0"/>
              </a:spcAft>
              <a:buClrTx/>
              <a:buSzTx/>
              <a:buFont typeface="+mj-lt"/>
              <a:buAutoNum type="arabicPeriod"/>
              <a:tabLst/>
            </a:pPr>
            <a: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t>Select the new image and </a:t>
            </a:r>
            <a:b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br>
            <a: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t>“send to back” so that it is </a:t>
            </a:r>
            <a:b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br>
            <a: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t>behind the shape</a:t>
            </a:r>
          </a:p>
        </p:txBody>
      </p:sp>
    </p:spTree>
    <p:extLst>
      <p:ext uri="{BB962C8B-B14F-4D97-AF65-F5344CB8AC3E}">
        <p14:creationId xmlns:p14="http://schemas.microsoft.com/office/powerpoint/2010/main" val="2126640435"/>
      </p:ext>
    </p:extLst>
  </p:cSld>
  <p:clrMapOvr>
    <a:masterClrMapping/>
  </p:clrMapOvr>
  <p:transition spd="med"/>
  <p:extLst>
    <p:ext uri="{DCECCB84-F9BA-43D5-87BE-67443E8EF086}">
      <p15:sldGuideLst xmlns:p15="http://schemas.microsoft.com/office/powerpoint/2012/main">
        <p15:guide id="1" orient="horz" pos="4320">
          <p15:clr>
            <a:srgbClr val="FBAE40"/>
          </p15:clr>
        </p15:guide>
        <p15:guide id="2" pos="768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Image w Content (Blue footer)">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C67236BF-E321-DE4C-9191-1FDDC8A7DA58}"/>
              </a:ext>
            </a:extLst>
          </p:cNvPr>
          <p:cNvGrpSpPr/>
          <p:nvPr userDrawn="1"/>
        </p:nvGrpSpPr>
        <p:grpSpPr>
          <a:xfrm>
            <a:off x="-377" y="6309248"/>
            <a:ext cx="4183778" cy="553324"/>
            <a:chOff x="-755" y="12618496"/>
            <a:chExt cx="8367556" cy="1106648"/>
          </a:xfrm>
        </p:grpSpPr>
        <p:grpSp>
          <p:nvGrpSpPr>
            <p:cNvPr id="19" name="Group 18">
              <a:extLst>
                <a:ext uri="{FF2B5EF4-FFF2-40B4-BE49-F238E27FC236}">
                  <a16:creationId xmlns:a16="http://schemas.microsoft.com/office/drawing/2014/main" id="{8887AAA2-4387-BC49-9D63-EA45A3DC9623}"/>
                </a:ext>
              </a:extLst>
            </p:cNvPr>
            <p:cNvGrpSpPr/>
            <p:nvPr userDrawn="1"/>
          </p:nvGrpSpPr>
          <p:grpSpPr>
            <a:xfrm>
              <a:off x="1" y="12627864"/>
              <a:ext cx="8366800" cy="1097280"/>
              <a:chOff x="-58710091" y="-1"/>
              <a:chExt cx="77340167" cy="10058402"/>
            </a:xfrm>
            <a:solidFill>
              <a:schemeClr val="accent5"/>
            </a:solidFill>
          </p:grpSpPr>
          <p:pic>
            <p:nvPicPr>
              <p:cNvPr id="31" name="Graphic 30">
                <a:extLst>
                  <a:ext uri="{FF2B5EF4-FFF2-40B4-BE49-F238E27FC236}">
                    <a16:creationId xmlns:a16="http://schemas.microsoft.com/office/drawing/2014/main" id="{C0A20F20-59FF-9744-ADE5-06EC7850592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71676" y="-1"/>
                <a:ext cx="10058400" cy="10058400"/>
              </a:xfrm>
              <a:prstGeom prst="rect">
                <a:avLst/>
              </a:prstGeom>
            </p:spPr>
          </p:pic>
          <p:sp>
            <p:nvSpPr>
              <p:cNvPr id="32" name="Rectangle 31">
                <a:extLst>
                  <a:ext uri="{FF2B5EF4-FFF2-40B4-BE49-F238E27FC236}">
                    <a16:creationId xmlns:a16="http://schemas.microsoft.com/office/drawing/2014/main" id="{D6EF7D9E-663F-C64C-8456-1107043D4F7A}"/>
                  </a:ext>
                </a:extLst>
              </p:cNvPr>
              <p:cNvSpPr/>
              <p:nvPr userDrawn="1"/>
            </p:nvSpPr>
            <p:spPr>
              <a:xfrm>
                <a:off x="-58710091" y="-1"/>
                <a:ext cx="70902098" cy="10058402"/>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grpSp>
          <p:nvGrpSpPr>
            <p:cNvPr id="20" name="Group 19">
              <a:extLst>
                <a:ext uri="{FF2B5EF4-FFF2-40B4-BE49-F238E27FC236}">
                  <a16:creationId xmlns:a16="http://schemas.microsoft.com/office/drawing/2014/main" id="{36ECE530-004F-9F4B-B372-00F300166A75}"/>
                </a:ext>
              </a:extLst>
            </p:cNvPr>
            <p:cNvGrpSpPr/>
            <p:nvPr userDrawn="1"/>
          </p:nvGrpSpPr>
          <p:grpSpPr>
            <a:xfrm>
              <a:off x="-755" y="12627864"/>
              <a:ext cx="2413264" cy="1097280"/>
              <a:chOff x="-3677406" y="-1"/>
              <a:chExt cx="22307482" cy="10058402"/>
            </a:xfrm>
          </p:grpSpPr>
          <p:pic>
            <p:nvPicPr>
              <p:cNvPr id="29" name="Graphic 28">
                <a:extLst>
                  <a:ext uri="{FF2B5EF4-FFF2-40B4-BE49-F238E27FC236}">
                    <a16:creationId xmlns:a16="http://schemas.microsoft.com/office/drawing/2014/main" id="{0D95D349-FEB9-0942-B401-6B3899948718}"/>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571676" y="-1"/>
                <a:ext cx="10058400" cy="10058400"/>
              </a:xfrm>
              <a:prstGeom prst="rect">
                <a:avLst/>
              </a:prstGeom>
            </p:spPr>
          </p:pic>
          <p:sp>
            <p:nvSpPr>
              <p:cNvPr id="30" name="Rectangle 29">
                <a:extLst>
                  <a:ext uri="{FF2B5EF4-FFF2-40B4-BE49-F238E27FC236}">
                    <a16:creationId xmlns:a16="http://schemas.microsoft.com/office/drawing/2014/main" id="{56BF71FF-108A-4347-A078-7B542F7E8D1A}"/>
                  </a:ext>
                </a:extLst>
              </p:cNvPr>
              <p:cNvSpPr/>
              <p:nvPr userDrawn="1"/>
            </p:nvSpPr>
            <p:spPr>
              <a:xfrm>
                <a:off x="-3677406" y="-1"/>
                <a:ext cx="15869404" cy="10058402"/>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pic>
          <p:nvPicPr>
            <p:cNvPr id="24" name="Graphic 23">
              <a:extLst>
                <a:ext uri="{FF2B5EF4-FFF2-40B4-BE49-F238E27FC236}">
                  <a16:creationId xmlns:a16="http://schemas.microsoft.com/office/drawing/2014/main" id="{F000F1DE-971C-F54D-B80B-3383A7678CD9}"/>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02633" y="12618496"/>
              <a:ext cx="2024109" cy="1097280"/>
            </a:xfrm>
            <a:prstGeom prst="rect">
              <a:avLst/>
            </a:prstGeom>
          </p:spPr>
        </p:pic>
      </p:grpSp>
      <p:sp>
        <p:nvSpPr>
          <p:cNvPr id="8" name="Picture Placeholder 7">
            <a:extLst>
              <a:ext uri="{FF2B5EF4-FFF2-40B4-BE49-F238E27FC236}">
                <a16:creationId xmlns:a16="http://schemas.microsoft.com/office/drawing/2014/main" id="{DD06637D-F305-7849-BA2A-6B2F025EEEEE}"/>
              </a:ext>
            </a:extLst>
          </p:cNvPr>
          <p:cNvSpPr>
            <a:spLocks noGrp="1"/>
          </p:cNvSpPr>
          <p:nvPr>
            <p:ph type="pic" sz="quarter" idx="13" hasCustomPrompt="1"/>
          </p:nvPr>
        </p:nvSpPr>
        <p:spPr>
          <a:xfrm>
            <a:off x="0" y="0"/>
            <a:ext cx="12192000" cy="6315075"/>
          </a:xfrm>
          <a:prstGeom prst="rect">
            <a:avLst/>
          </a:prstGeom>
          <a:solidFill>
            <a:schemeClr val="bg2"/>
          </a:solidFill>
        </p:spPr>
        <p:txBody>
          <a:bodyPr/>
          <a:lstStyle>
            <a:lvl1pPr algn="r">
              <a:defRPr>
                <a:solidFill>
                  <a:schemeClr val="accent1"/>
                </a:solidFill>
              </a:defRPr>
            </a:lvl1pPr>
          </a:lstStyle>
          <a:p>
            <a:r>
              <a:rPr lang="en-US" dirty="0"/>
              <a:t>Image</a:t>
            </a:r>
          </a:p>
        </p:txBody>
      </p:sp>
      <p:sp>
        <p:nvSpPr>
          <p:cNvPr id="14" name="Graphic 11">
            <a:extLst>
              <a:ext uri="{FF2B5EF4-FFF2-40B4-BE49-F238E27FC236}">
                <a16:creationId xmlns:a16="http://schemas.microsoft.com/office/drawing/2014/main" id="{CB3892E6-C0EF-334F-A971-D283FB7AC21E}"/>
              </a:ext>
            </a:extLst>
          </p:cNvPr>
          <p:cNvSpPr/>
          <p:nvPr/>
        </p:nvSpPr>
        <p:spPr>
          <a:xfrm>
            <a:off x="-377" y="253348"/>
            <a:ext cx="6350498" cy="5808382"/>
          </a:xfrm>
          <a:custGeom>
            <a:avLst/>
            <a:gdLst>
              <a:gd name="connsiteX0" fmla="*/ 0 w 1041400"/>
              <a:gd name="connsiteY0" fmla="*/ 0 h 952500"/>
              <a:gd name="connsiteX1" fmla="*/ 568036 w 1041400"/>
              <a:gd name="connsiteY1" fmla="*/ 0 h 952500"/>
              <a:gd name="connsiteX2" fmla="*/ 1041400 w 1041400"/>
              <a:gd name="connsiteY2" fmla="*/ 476250 h 952500"/>
              <a:gd name="connsiteX3" fmla="*/ 1041400 w 1041400"/>
              <a:gd name="connsiteY3" fmla="*/ 476250 h 952500"/>
              <a:gd name="connsiteX4" fmla="*/ 568036 w 1041400"/>
              <a:gd name="connsiteY4" fmla="*/ 952500 h 952500"/>
              <a:gd name="connsiteX5" fmla="*/ 0 w 1041400"/>
              <a:gd name="connsiteY5" fmla="*/ 952500 h 952500"/>
              <a:gd name="connsiteX6" fmla="*/ 0 w 1041400"/>
              <a:gd name="connsiteY6" fmla="*/ 952500 h 952500"/>
              <a:gd name="connsiteX7" fmla="*/ 0 w 1041400"/>
              <a:gd name="connsiteY7" fmla="*/ 0 h 952500"/>
              <a:gd name="connsiteX8" fmla="*/ 0 w 1041400"/>
              <a:gd name="connsiteY8" fmla="*/ 0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1400" h="952500">
                <a:moveTo>
                  <a:pt x="0" y="0"/>
                </a:moveTo>
                <a:lnTo>
                  <a:pt x="568036" y="0"/>
                </a:lnTo>
                <a:cubicBezTo>
                  <a:pt x="829468" y="0"/>
                  <a:pt x="1041400" y="213224"/>
                  <a:pt x="1041400" y="476250"/>
                </a:cubicBezTo>
                <a:lnTo>
                  <a:pt x="1041400" y="476250"/>
                </a:lnTo>
                <a:cubicBezTo>
                  <a:pt x="1041400" y="739276"/>
                  <a:pt x="829468" y="952500"/>
                  <a:pt x="568036" y="952500"/>
                </a:cubicBezTo>
                <a:lnTo>
                  <a:pt x="0" y="952500"/>
                </a:lnTo>
                <a:lnTo>
                  <a:pt x="0" y="952500"/>
                </a:lnTo>
                <a:lnTo>
                  <a:pt x="0" y="0"/>
                </a:lnTo>
                <a:lnTo>
                  <a:pt x="0" y="0"/>
                </a:lnTo>
                <a:close/>
              </a:path>
            </a:pathLst>
          </a:custGeom>
          <a:solidFill>
            <a:schemeClr val="bg1"/>
          </a:solidFill>
          <a:ln w="9438" cap="flat">
            <a:noFill/>
            <a:prstDash val="solid"/>
            <a:miter/>
          </a:ln>
        </p:spPr>
        <p:txBody>
          <a:bodyPr rtlCol="0" anchor="ctr"/>
          <a:lstStyle/>
          <a:p>
            <a:endParaRPr lang="en-US" sz="900" b="0" i="0" dirty="0">
              <a:latin typeface="FS Albert Pro" panose="02000503040000020004" pitchFamily="2" charset="0"/>
            </a:endParaRPr>
          </a:p>
        </p:txBody>
      </p:sp>
      <p:sp>
        <p:nvSpPr>
          <p:cNvPr id="13" name="Text Placeholder 2">
            <a:extLst>
              <a:ext uri="{FF2B5EF4-FFF2-40B4-BE49-F238E27FC236}">
                <a16:creationId xmlns:a16="http://schemas.microsoft.com/office/drawing/2014/main" id="{546F42B1-6F02-9946-A555-B2FEB5F1571A}"/>
              </a:ext>
            </a:extLst>
          </p:cNvPr>
          <p:cNvSpPr>
            <a:spLocks noGrp="1"/>
          </p:cNvSpPr>
          <p:nvPr>
            <p:ph type="body" sz="quarter" idx="10" hasCustomPrompt="1"/>
          </p:nvPr>
        </p:nvSpPr>
        <p:spPr>
          <a:xfrm>
            <a:off x="228600" y="3183804"/>
            <a:ext cx="5335682" cy="933589"/>
          </a:xfrm>
          <a:prstGeom prst="rect">
            <a:avLst/>
          </a:prstGeom>
          <a:ln w="12700">
            <a:miter lim="400000"/>
          </a:ln>
        </p:spPr>
        <p:txBody>
          <a:bodyPr wrap="square" lIns="50800" tIns="50800" rIns="50800" bIns="50800">
            <a:spAutoFit/>
          </a:bodyPr>
          <a:lstStyle>
            <a:lvl1pPr marL="10317" indent="0" algn="l">
              <a:lnSpc>
                <a:spcPct val="100000"/>
              </a:lnSpc>
              <a:tabLst/>
              <a:defRPr lang="en-US" sz="1800" smtClean="0">
                <a:solidFill>
                  <a:schemeClr val="accent1"/>
                </a:solidFill>
                <a:effectLst/>
              </a:defRPr>
            </a:lvl1pPr>
            <a:lvl2pPr marL="10317" indent="0" algn="l">
              <a:tabLst/>
              <a:defRPr kumimoji="0" lang="en-US" sz="2000" b="0" i="0" u="none" strike="noStrike" cap="none" spc="0" normalizeH="0" baseline="0" dirty="0" smtClean="0">
                <a:ln>
                  <a:noFill/>
                </a:ln>
                <a:solidFill>
                  <a:srgbClr val="FFFFFF"/>
                </a:solidFill>
                <a:effectLst/>
                <a:uFillTx/>
                <a:latin typeface="+mj-lt"/>
                <a:ea typeface="+mj-ea"/>
                <a:cs typeface="+mj-cs"/>
                <a:sym typeface="FSAlbertPro-Light"/>
              </a:defRPr>
            </a:lvl2pPr>
            <a:lvl3pPr marL="10317" indent="0" algn="l">
              <a:tabLst/>
              <a:defRPr kumimoji="0" lang="en-US" sz="2000" b="0" i="0" u="none" strike="noStrike" cap="none" spc="0" normalizeH="0" baseline="0" dirty="0" smtClean="0">
                <a:ln>
                  <a:noFill/>
                </a:ln>
                <a:solidFill>
                  <a:srgbClr val="FFFFFF"/>
                </a:solidFill>
                <a:effectLst/>
                <a:uFillTx/>
                <a:latin typeface="+mj-lt"/>
                <a:ea typeface="+mj-ea"/>
                <a:cs typeface="+mj-cs"/>
                <a:sym typeface="FSAlbertPro-Light"/>
              </a:defRPr>
            </a:lvl3pPr>
            <a:lvl4pPr marL="10317" indent="0" algn="l">
              <a:tabLst/>
              <a:defRPr kumimoji="0" lang="en-US" sz="2000" b="0" i="0" u="none" strike="noStrike" cap="none" spc="0" normalizeH="0" baseline="0" dirty="0" smtClean="0">
                <a:ln>
                  <a:noFill/>
                </a:ln>
                <a:solidFill>
                  <a:srgbClr val="FFFFFF"/>
                </a:solidFill>
                <a:effectLst/>
                <a:uFillTx/>
                <a:latin typeface="+mj-lt"/>
                <a:ea typeface="+mj-ea"/>
                <a:cs typeface="+mj-cs"/>
                <a:sym typeface="FSAlbertPro-Light"/>
              </a:defRPr>
            </a:lvl4pPr>
            <a:lvl5pPr marL="10317" indent="0" algn="l">
              <a:tabLst/>
              <a:defRPr kumimoji="0" lang="en-US" sz="2000" b="0" i="0" u="none" strike="noStrike" cap="none" spc="0" normalizeH="0" baseline="0" dirty="0">
                <a:ln>
                  <a:noFill/>
                </a:ln>
                <a:solidFill>
                  <a:srgbClr val="FFFFFF"/>
                </a:solidFill>
                <a:effectLst/>
                <a:uFillTx/>
                <a:latin typeface="+mj-lt"/>
                <a:ea typeface="+mj-ea"/>
                <a:cs typeface="+mj-cs"/>
                <a:sym typeface="FSAlbertPro-Light"/>
              </a:defRPr>
            </a:lvl5pPr>
          </a:lstStyle>
          <a:p>
            <a:r>
              <a:rPr lang="en-US" dirty="0">
                <a:solidFill>
                  <a:srgbClr val="06032F"/>
                </a:solidFill>
                <a:effectLst/>
                <a:latin typeface="FS Albert Pro Light" panose="02000503040000020004" pitchFamily="2" charset="0"/>
              </a:rPr>
              <a:t>Lorem ipsum dolor sit </a:t>
            </a:r>
            <a:r>
              <a:rPr lang="en-US" dirty="0" err="1">
                <a:solidFill>
                  <a:srgbClr val="06032F"/>
                </a:solidFill>
                <a:effectLst/>
                <a:latin typeface="FS Albert Pro Light" panose="02000503040000020004" pitchFamily="2" charset="0"/>
              </a:rPr>
              <a:t>amet</a:t>
            </a:r>
            <a:r>
              <a:rPr lang="en-US" dirty="0">
                <a:solidFill>
                  <a:srgbClr val="06032F"/>
                </a:solidFill>
                <a:effectLst/>
                <a:latin typeface="FS Albert Pro Light" panose="02000503040000020004" pitchFamily="2" charset="0"/>
              </a:rPr>
              <a:t>, an minim </a:t>
            </a:r>
            <a:r>
              <a:rPr lang="en-US" dirty="0" err="1">
                <a:solidFill>
                  <a:srgbClr val="06032F"/>
                </a:solidFill>
                <a:effectLst/>
                <a:latin typeface="FS Albert Pro Light" panose="02000503040000020004" pitchFamily="2" charset="0"/>
              </a:rPr>
              <a:t>aeque</a:t>
            </a:r>
            <a:r>
              <a:rPr lang="en-US" dirty="0">
                <a:solidFill>
                  <a:srgbClr val="06032F"/>
                </a:solidFill>
                <a:effectLst/>
                <a:latin typeface="FS Albert Pro Light" panose="02000503040000020004" pitchFamily="2" charset="0"/>
              </a:rPr>
              <a:t> </a:t>
            </a:r>
            <a:r>
              <a:rPr lang="en-US" dirty="0" err="1">
                <a:solidFill>
                  <a:srgbClr val="06032F"/>
                </a:solidFill>
                <a:effectLst/>
                <a:latin typeface="FS Albert Pro Light" panose="02000503040000020004" pitchFamily="2" charset="0"/>
              </a:rPr>
              <a:t>inciderint</a:t>
            </a:r>
            <a:r>
              <a:rPr lang="en-US" dirty="0">
                <a:solidFill>
                  <a:srgbClr val="06032F"/>
                </a:solidFill>
                <a:effectLst/>
                <a:latin typeface="FS Albert Pro Light" panose="02000503040000020004" pitchFamily="2" charset="0"/>
              </a:rPr>
              <a:t> </a:t>
            </a:r>
            <a:r>
              <a:rPr lang="en-US" dirty="0" err="1">
                <a:solidFill>
                  <a:srgbClr val="06032F"/>
                </a:solidFill>
                <a:effectLst/>
                <a:latin typeface="FS Albert Pro Light" panose="02000503040000020004" pitchFamily="2" charset="0"/>
              </a:rPr>
              <a:t>mei</a:t>
            </a:r>
            <a:r>
              <a:rPr lang="en-US" dirty="0">
                <a:solidFill>
                  <a:srgbClr val="06032F"/>
                </a:solidFill>
                <a:effectLst/>
                <a:latin typeface="FS Albert Pro Light" panose="02000503040000020004" pitchFamily="2" charset="0"/>
              </a:rPr>
              <a:t>, </a:t>
            </a:r>
            <a:r>
              <a:rPr lang="en-US" dirty="0" err="1">
                <a:solidFill>
                  <a:srgbClr val="06032F"/>
                </a:solidFill>
                <a:effectLst/>
                <a:latin typeface="FS Albert Pro Light" panose="02000503040000020004" pitchFamily="2" charset="0"/>
              </a:rPr>
              <a:t>mei</a:t>
            </a:r>
            <a:r>
              <a:rPr lang="en-US" dirty="0">
                <a:solidFill>
                  <a:srgbClr val="06032F"/>
                </a:solidFill>
                <a:effectLst/>
                <a:latin typeface="FS Albert Pro Light" panose="02000503040000020004" pitchFamily="2" charset="0"/>
              </a:rPr>
              <a:t> et </a:t>
            </a:r>
            <a:r>
              <a:rPr lang="en-US" dirty="0" err="1">
                <a:solidFill>
                  <a:srgbClr val="06032F"/>
                </a:solidFill>
                <a:effectLst/>
                <a:latin typeface="FS Albert Pro Light" panose="02000503040000020004" pitchFamily="2" charset="0"/>
              </a:rPr>
              <a:t>dicat</a:t>
            </a:r>
            <a:r>
              <a:rPr lang="en-US" dirty="0">
                <a:solidFill>
                  <a:srgbClr val="06032F"/>
                </a:solidFill>
                <a:effectLst/>
                <a:latin typeface="FS Albert Pro Light" panose="02000503040000020004" pitchFamily="2" charset="0"/>
              </a:rPr>
              <a:t> facer, no </a:t>
            </a:r>
            <a:r>
              <a:rPr lang="en-US" dirty="0" err="1">
                <a:solidFill>
                  <a:srgbClr val="06032F"/>
                </a:solidFill>
                <a:effectLst/>
                <a:latin typeface="FS Albert Pro Light" panose="02000503040000020004" pitchFamily="2" charset="0"/>
              </a:rPr>
              <a:t>suas</a:t>
            </a:r>
            <a:r>
              <a:rPr lang="en-US" dirty="0">
                <a:solidFill>
                  <a:srgbClr val="06032F"/>
                </a:solidFill>
                <a:effectLst/>
                <a:latin typeface="FS Albert Pro Light" panose="02000503040000020004" pitchFamily="2" charset="0"/>
              </a:rPr>
              <a:t> ipsum </a:t>
            </a:r>
            <a:r>
              <a:rPr lang="en-US" dirty="0" err="1">
                <a:solidFill>
                  <a:srgbClr val="06032F"/>
                </a:solidFill>
                <a:effectLst/>
                <a:latin typeface="FS Albert Pro Light" panose="02000503040000020004" pitchFamily="2" charset="0"/>
              </a:rPr>
              <a:t>audiam</a:t>
            </a:r>
            <a:r>
              <a:rPr lang="en-US" dirty="0">
                <a:solidFill>
                  <a:srgbClr val="06032F"/>
                </a:solidFill>
                <a:effectLst/>
                <a:latin typeface="FS Albert Pro Light" panose="02000503040000020004" pitchFamily="2" charset="0"/>
              </a:rPr>
              <a:t> </a:t>
            </a:r>
            <a:r>
              <a:rPr lang="en-US" dirty="0" err="1">
                <a:solidFill>
                  <a:srgbClr val="06032F"/>
                </a:solidFill>
                <a:effectLst/>
                <a:latin typeface="FS Albert Pro Light" panose="02000503040000020004" pitchFamily="2" charset="0"/>
              </a:rPr>
              <a:t>eum</a:t>
            </a:r>
            <a:r>
              <a:rPr lang="en-US" dirty="0">
                <a:solidFill>
                  <a:srgbClr val="06032F"/>
                </a:solidFill>
                <a:effectLst/>
                <a:latin typeface="FS Albert Pro Light" panose="02000503040000020004" pitchFamily="2" charset="0"/>
              </a:rPr>
              <a:t>. Eu </a:t>
            </a:r>
            <a:r>
              <a:rPr lang="en-US" dirty="0" err="1">
                <a:solidFill>
                  <a:srgbClr val="06032F"/>
                </a:solidFill>
                <a:effectLst/>
                <a:latin typeface="FS Albert Pro Light" panose="02000503040000020004" pitchFamily="2" charset="0"/>
              </a:rPr>
              <a:t>nam</a:t>
            </a:r>
            <a:r>
              <a:rPr lang="en-US" dirty="0">
                <a:solidFill>
                  <a:srgbClr val="06032F"/>
                </a:solidFill>
                <a:effectLst/>
                <a:latin typeface="FS Albert Pro Light" panose="02000503040000020004" pitchFamily="2" charset="0"/>
              </a:rPr>
              <a:t> </a:t>
            </a:r>
            <a:r>
              <a:rPr lang="en-US" dirty="0" err="1">
                <a:solidFill>
                  <a:srgbClr val="06032F"/>
                </a:solidFill>
                <a:effectLst/>
                <a:latin typeface="FS Albert Pro Light" panose="02000503040000020004" pitchFamily="2" charset="0"/>
              </a:rPr>
              <a:t>enim</a:t>
            </a:r>
            <a:r>
              <a:rPr lang="en-US" dirty="0">
                <a:solidFill>
                  <a:srgbClr val="06032F"/>
                </a:solidFill>
                <a:effectLst/>
                <a:latin typeface="FS Albert Pro Light" panose="02000503040000020004" pitchFamily="2" charset="0"/>
              </a:rPr>
              <a:t> </a:t>
            </a:r>
            <a:r>
              <a:rPr lang="en-US" dirty="0" err="1">
                <a:solidFill>
                  <a:srgbClr val="06032F"/>
                </a:solidFill>
                <a:effectLst/>
                <a:latin typeface="FS Albert Pro Light" panose="02000503040000020004" pitchFamily="2" charset="0"/>
              </a:rPr>
              <a:t>melius</a:t>
            </a:r>
            <a:r>
              <a:rPr lang="en-US" dirty="0">
                <a:solidFill>
                  <a:srgbClr val="06032F"/>
                </a:solidFill>
                <a:effectLst/>
                <a:latin typeface="FS Albert Pro Light" panose="02000503040000020004" pitchFamily="2" charset="0"/>
              </a:rPr>
              <a:t> </a:t>
            </a:r>
            <a:r>
              <a:rPr lang="en-US" dirty="0" err="1">
                <a:solidFill>
                  <a:srgbClr val="06032F"/>
                </a:solidFill>
                <a:effectLst/>
                <a:latin typeface="FS Albert Pro Light" panose="02000503040000020004" pitchFamily="2" charset="0"/>
              </a:rPr>
              <a:t>ocurreret</a:t>
            </a:r>
            <a:r>
              <a:rPr lang="en-US" dirty="0">
                <a:solidFill>
                  <a:srgbClr val="06032F"/>
                </a:solidFill>
                <a:effectLst/>
                <a:latin typeface="FS Albert Pro Light" panose="02000503040000020004" pitchFamily="2" charset="0"/>
              </a:rPr>
              <a:t>, </a:t>
            </a:r>
            <a:r>
              <a:rPr lang="en-US" dirty="0" err="1">
                <a:solidFill>
                  <a:srgbClr val="06032F"/>
                </a:solidFill>
                <a:effectLst/>
                <a:latin typeface="FS Albert Pro Light" panose="02000503040000020004" pitchFamily="2" charset="0"/>
              </a:rPr>
              <a:t>mei</a:t>
            </a:r>
            <a:r>
              <a:rPr lang="en-US" dirty="0">
                <a:solidFill>
                  <a:srgbClr val="06032F"/>
                </a:solidFill>
                <a:effectLst/>
                <a:latin typeface="FS Albert Pro Light" panose="02000503040000020004" pitchFamily="2" charset="0"/>
              </a:rPr>
              <a:t> </a:t>
            </a:r>
            <a:r>
              <a:rPr lang="en-US" dirty="0" err="1">
                <a:solidFill>
                  <a:srgbClr val="06032F"/>
                </a:solidFill>
                <a:effectLst/>
                <a:latin typeface="FS Albert Pro Light" panose="02000503040000020004" pitchFamily="2" charset="0"/>
              </a:rPr>
              <a:t>dicunt</a:t>
            </a:r>
            <a:r>
              <a:rPr lang="en-US" dirty="0">
                <a:solidFill>
                  <a:srgbClr val="06032F"/>
                </a:solidFill>
                <a:effectLst/>
                <a:latin typeface="FS Albert Pro Light" panose="02000503040000020004" pitchFamily="2" charset="0"/>
              </a:rPr>
              <a:t> </a:t>
            </a:r>
            <a:r>
              <a:rPr lang="en-US" dirty="0" err="1">
                <a:solidFill>
                  <a:srgbClr val="06032F"/>
                </a:solidFill>
                <a:effectLst/>
                <a:latin typeface="FS Albert Pro Light" panose="02000503040000020004" pitchFamily="2" charset="0"/>
              </a:rPr>
              <a:t>fastidii</a:t>
            </a:r>
            <a:r>
              <a:rPr lang="en-US" dirty="0">
                <a:solidFill>
                  <a:srgbClr val="06032F"/>
                </a:solidFill>
                <a:effectLst/>
                <a:latin typeface="FS Albert Pro Light" panose="02000503040000020004" pitchFamily="2" charset="0"/>
              </a:rPr>
              <a:t> </a:t>
            </a:r>
            <a:r>
              <a:rPr lang="en-US" dirty="0" err="1">
                <a:solidFill>
                  <a:srgbClr val="06032F"/>
                </a:solidFill>
                <a:effectLst/>
                <a:latin typeface="FS Albert Pro Light" panose="02000503040000020004" pitchFamily="2" charset="0"/>
              </a:rPr>
              <a:t>ei</a:t>
            </a:r>
            <a:r>
              <a:rPr lang="en-US" dirty="0">
                <a:solidFill>
                  <a:srgbClr val="06032F"/>
                </a:solidFill>
                <a:effectLst/>
                <a:latin typeface="FS Albert Pro Light" panose="02000503040000020004" pitchFamily="2" charset="0"/>
              </a:rPr>
              <a:t>. </a:t>
            </a:r>
            <a:r>
              <a:rPr lang="en-US" dirty="0" err="1">
                <a:solidFill>
                  <a:srgbClr val="06032F"/>
                </a:solidFill>
                <a:effectLst/>
                <a:latin typeface="FS Albert Pro Light" panose="02000503040000020004" pitchFamily="2" charset="0"/>
              </a:rPr>
              <a:t>Ea</a:t>
            </a:r>
            <a:r>
              <a:rPr lang="en-US" dirty="0">
                <a:solidFill>
                  <a:srgbClr val="06032F"/>
                </a:solidFill>
                <a:effectLst/>
                <a:latin typeface="FS Albert Pro Light" panose="02000503040000020004" pitchFamily="2" charset="0"/>
              </a:rPr>
              <a:t> </a:t>
            </a:r>
            <a:r>
              <a:rPr lang="en-US" dirty="0" err="1">
                <a:solidFill>
                  <a:srgbClr val="06032F"/>
                </a:solidFill>
                <a:effectLst/>
                <a:latin typeface="FS Albert Pro Light" panose="02000503040000020004" pitchFamily="2" charset="0"/>
              </a:rPr>
              <a:t>omnes</a:t>
            </a:r>
            <a:r>
              <a:rPr lang="en-US" dirty="0">
                <a:solidFill>
                  <a:srgbClr val="06032F"/>
                </a:solidFill>
                <a:effectLst/>
                <a:latin typeface="FS Albert Pro Light" panose="02000503040000020004" pitchFamily="2" charset="0"/>
              </a:rPr>
              <a:t> utroque </a:t>
            </a:r>
            <a:r>
              <a:rPr lang="en-US" dirty="0" err="1">
                <a:solidFill>
                  <a:srgbClr val="06032F"/>
                </a:solidFill>
                <a:effectLst/>
                <a:latin typeface="FS Albert Pro Light" panose="02000503040000020004" pitchFamily="2" charset="0"/>
              </a:rPr>
              <a:t>ius</a:t>
            </a:r>
            <a:r>
              <a:rPr lang="en-US" dirty="0">
                <a:solidFill>
                  <a:srgbClr val="06032F"/>
                </a:solidFill>
                <a:effectLst/>
                <a:latin typeface="FS Albert Pro Light" panose="02000503040000020004" pitchFamily="2" charset="0"/>
              </a:rPr>
              <a:t>, </a:t>
            </a:r>
            <a:r>
              <a:rPr lang="en-US" dirty="0" err="1">
                <a:solidFill>
                  <a:srgbClr val="06032F"/>
                </a:solidFill>
                <a:effectLst/>
                <a:latin typeface="FS Albert Pro Light" panose="02000503040000020004" pitchFamily="2" charset="0"/>
              </a:rPr>
              <a:t>elit</a:t>
            </a:r>
            <a:r>
              <a:rPr lang="en-US" dirty="0">
                <a:solidFill>
                  <a:srgbClr val="06032F"/>
                </a:solidFill>
                <a:effectLst/>
                <a:latin typeface="FS Albert Pro Light" panose="02000503040000020004" pitchFamily="2" charset="0"/>
              </a:rPr>
              <a:t> </a:t>
            </a:r>
            <a:r>
              <a:rPr lang="en-US" dirty="0" err="1">
                <a:solidFill>
                  <a:srgbClr val="06032F"/>
                </a:solidFill>
                <a:effectLst/>
                <a:latin typeface="FS Albert Pro Light" panose="02000503040000020004" pitchFamily="2" charset="0"/>
              </a:rPr>
              <a:t>iuvaret</a:t>
            </a:r>
            <a:r>
              <a:rPr lang="en-US" dirty="0">
                <a:solidFill>
                  <a:srgbClr val="06032F"/>
                </a:solidFill>
                <a:effectLst/>
                <a:latin typeface="FS Albert Pro Light" panose="02000503040000020004" pitchFamily="2" charset="0"/>
              </a:rPr>
              <a:t> has at.</a:t>
            </a:r>
          </a:p>
        </p:txBody>
      </p:sp>
      <p:sp>
        <p:nvSpPr>
          <p:cNvPr id="6" name="Title 5">
            <a:extLst>
              <a:ext uri="{FF2B5EF4-FFF2-40B4-BE49-F238E27FC236}">
                <a16:creationId xmlns:a16="http://schemas.microsoft.com/office/drawing/2014/main" id="{AECA42AC-7806-D145-A825-7C5F89AFA84C}"/>
              </a:ext>
            </a:extLst>
          </p:cNvPr>
          <p:cNvSpPr>
            <a:spLocks noGrp="1"/>
          </p:cNvSpPr>
          <p:nvPr>
            <p:ph type="title" hasCustomPrompt="1"/>
          </p:nvPr>
        </p:nvSpPr>
        <p:spPr>
          <a:xfrm>
            <a:off x="228600" y="1379483"/>
            <a:ext cx="5329108" cy="1627366"/>
          </a:xfrm>
          <a:prstGeom prst="rect">
            <a:avLst/>
          </a:prstGeom>
        </p:spPr>
        <p:txBody>
          <a:bodyPr anchor="b">
            <a:normAutofit/>
          </a:bodyPr>
          <a:lstStyle>
            <a:lvl1pPr>
              <a:lnSpc>
                <a:spcPct val="90000"/>
              </a:lnSpc>
              <a:defRPr lang="en-US" sz="2999" smtClean="0">
                <a:solidFill>
                  <a:schemeClr val="accent1"/>
                </a:solidFill>
                <a:effectLst/>
              </a:defRPr>
            </a:lvl1pPr>
          </a:lstStyle>
          <a:p>
            <a:r>
              <a:rPr lang="en-US" dirty="0">
                <a:solidFill>
                  <a:srgbClr val="06032F"/>
                </a:solidFill>
                <a:effectLst/>
                <a:latin typeface="FS Albert Pro Light" panose="02000503040000020004" pitchFamily="2" charset="0"/>
              </a:rPr>
              <a:t>Short content slide with large image. Lorem ipsum dolor sit </a:t>
            </a:r>
            <a:r>
              <a:rPr lang="en-US" dirty="0" err="1">
                <a:solidFill>
                  <a:srgbClr val="06032F"/>
                </a:solidFill>
                <a:effectLst/>
                <a:latin typeface="FS Albert Pro Light" panose="02000503040000020004" pitchFamily="2" charset="0"/>
              </a:rPr>
              <a:t>amet</a:t>
            </a:r>
            <a:r>
              <a:rPr lang="en-US" dirty="0">
                <a:solidFill>
                  <a:srgbClr val="06032F"/>
                </a:solidFill>
                <a:effectLst/>
                <a:latin typeface="FS Albert Pro Light" panose="02000503040000020004" pitchFamily="2" charset="0"/>
              </a:rPr>
              <a:t>, an minim.</a:t>
            </a:r>
          </a:p>
        </p:txBody>
      </p:sp>
      <p:sp>
        <p:nvSpPr>
          <p:cNvPr id="4" name="Date Placeholder 3">
            <a:extLst>
              <a:ext uri="{FF2B5EF4-FFF2-40B4-BE49-F238E27FC236}">
                <a16:creationId xmlns:a16="http://schemas.microsoft.com/office/drawing/2014/main" id="{EDB59518-CB52-7041-948D-60491DA11EAB}"/>
              </a:ext>
            </a:extLst>
          </p:cNvPr>
          <p:cNvSpPr>
            <a:spLocks noGrp="1"/>
          </p:cNvSpPr>
          <p:nvPr>
            <p:ph type="dt" sz="half" idx="14"/>
          </p:nvPr>
        </p:nvSpPr>
        <p:spPr/>
        <p:txBody>
          <a:bodyPr/>
          <a:lstStyle>
            <a:lvl1pPr>
              <a:defRPr>
                <a:solidFill>
                  <a:schemeClr val="bg1"/>
                </a:solidFill>
              </a:defRPr>
            </a:lvl1pPr>
          </a:lstStyle>
          <a:p>
            <a:endParaRPr lang="en-US" dirty="0"/>
          </a:p>
        </p:txBody>
      </p:sp>
      <p:sp>
        <p:nvSpPr>
          <p:cNvPr id="5" name="Footer Placeholder 4">
            <a:extLst>
              <a:ext uri="{FF2B5EF4-FFF2-40B4-BE49-F238E27FC236}">
                <a16:creationId xmlns:a16="http://schemas.microsoft.com/office/drawing/2014/main" id="{5A0091D7-5173-4A48-A415-8C4E036D8CFA}"/>
              </a:ext>
            </a:extLst>
          </p:cNvPr>
          <p:cNvSpPr>
            <a:spLocks noGrp="1"/>
          </p:cNvSpPr>
          <p:nvPr>
            <p:ph type="ftr" sz="quarter" idx="15"/>
          </p:nvPr>
        </p:nvSpPr>
        <p:spPr/>
        <p:txBody>
          <a:bodyPr/>
          <a:lstStyle>
            <a:lvl1pPr>
              <a:defRPr>
                <a:solidFill>
                  <a:schemeClr val="bg1"/>
                </a:solidFill>
              </a:defRPr>
            </a:lvl1pPr>
          </a:lstStyle>
          <a:p>
            <a:pPr defTabSz="154751">
              <a:lnSpc>
                <a:spcPct val="120000"/>
              </a:lnSpc>
            </a:pPr>
            <a:r>
              <a:rPr lang="en-US"/>
              <a:t>AccuCath Ace™ Intravascular Catheter with BD Cue™ Needle Tracking System</a:t>
            </a:r>
            <a:endParaRPr lang="en-US" dirty="0"/>
          </a:p>
        </p:txBody>
      </p:sp>
      <p:sp>
        <p:nvSpPr>
          <p:cNvPr id="7" name="Slide Number Placeholder 6">
            <a:extLst>
              <a:ext uri="{FF2B5EF4-FFF2-40B4-BE49-F238E27FC236}">
                <a16:creationId xmlns:a16="http://schemas.microsoft.com/office/drawing/2014/main" id="{98B79636-8484-1045-AB1A-9BAFE697B7D1}"/>
              </a:ext>
            </a:extLst>
          </p:cNvPr>
          <p:cNvSpPr>
            <a:spLocks noGrp="1"/>
          </p:cNvSpPr>
          <p:nvPr>
            <p:ph type="sldNum" sz="quarter" idx="16"/>
          </p:nvPr>
        </p:nvSpPr>
        <p:spPr/>
        <p:txBody>
          <a:bodyPr/>
          <a:lstStyle/>
          <a:p>
            <a:fld id="{86CB4B4D-7CA3-9044-876B-883B54F8677D}" type="slidenum">
              <a:rPr lang="en-US" smtClean="0"/>
              <a:pPr/>
              <a:t>‹#›</a:t>
            </a:fld>
            <a:endParaRPr lang="en-US" dirty="0"/>
          </a:p>
        </p:txBody>
      </p:sp>
      <p:sp>
        <p:nvSpPr>
          <p:cNvPr id="21" name="TextBox 20">
            <a:extLst>
              <a:ext uri="{FF2B5EF4-FFF2-40B4-BE49-F238E27FC236}">
                <a16:creationId xmlns:a16="http://schemas.microsoft.com/office/drawing/2014/main" id="{167E0521-8459-1445-A52F-41B63FDB3C20}"/>
              </a:ext>
            </a:extLst>
          </p:cNvPr>
          <p:cNvSpPr txBox="1"/>
          <p:nvPr userDrawn="1"/>
        </p:nvSpPr>
        <p:spPr>
          <a:xfrm>
            <a:off x="12328071" y="1351508"/>
            <a:ext cx="2367644" cy="1569660"/>
          </a:xfrm>
          <a:prstGeom prst="rect">
            <a:avLst/>
          </a:prstGeom>
          <a:noFill/>
          <a:ln w="12700">
            <a:miter lim="400000"/>
          </a:ln>
        </p:spPr>
        <p:txBody>
          <a:bodyPr wrap="square">
            <a:spAutoFit/>
          </a:bodyPr>
          <a:lstStyle/>
          <a:p>
            <a:pPr marL="0" marR="0" indent="0" algn="l" defTabSz="1218925"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t>To change the image on this slide: </a:t>
            </a:r>
          </a:p>
          <a:p>
            <a:pPr marL="228554" marR="0" indent="-228554" algn="l" defTabSz="1218925" rtl="0" fontAlgn="auto" latinLnBrk="0" hangingPunct="0">
              <a:lnSpc>
                <a:spcPct val="100000"/>
              </a:lnSpc>
              <a:spcBef>
                <a:spcPts val="0"/>
              </a:spcBef>
              <a:spcAft>
                <a:spcPts val="0"/>
              </a:spcAft>
              <a:buClrTx/>
              <a:buSzTx/>
              <a:buFont typeface="+mj-lt"/>
              <a:buAutoNum type="arabicPeriod"/>
              <a:tabLst/>
            </a:pPr>
            <a: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t>Delete existing image</a:t>
            </a:r>
          </a:p>
          <a:p>
            <a:pPr marL="228554" marR="0" indent="-228554" algn="l" defTabSz="1218925" rtl="0" fontAlgn="auto" latinLnBrk="0" hangingPunct="0">
              <a:lnSpc>
                <a:spcPct val="100000"/>
              </a:lnSpc>
              <a:spcBef>
                <a:spcPts val="0"/>
              </a:spcBef>
              <a:spcAft>
                <a:spcPts val="0"/>
              </a:spcAft>
              <a:buClrTx/>
              <a:buSzTx/>
              <a:buFont typeface="+mj-lt"/>
              <a:buAutoNum type="arabicPeriod"/>
              <a:tabLst/>
            </a:pPr>
            <a: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t>Drag and drop new image </a:t>
            </a:r>
            <a:b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br>
            <a: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t>(jpeg or png preferred) </a:t>
            </a:r>
            <a:b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br>
            <a: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t>into placeholder</a:t>
            </a:r>
          </a:p>
          <a:p>
            <a:pPr marL="228554" marR="0" indent="-228554" algn="l" defTabSz="1218925" rtl="0" fontAlgn="auto" latinLnBrk="0" hangingPunct="0">
              <a:lnSpc>
                <a:spcPct val="100000"/>
              </a:lnSpc>
              <a:spcBef>
                <a:spcPts val="0"/>
              </a:spcBef>
              <a:spcAft>
                <a:spcPts val="0"/>
              </a:spcAft>
              <a:buClrTx/>
              <a:buSzTx/>
              <a:buFont typeface="+mj-lt"/>
              <a:buAutoNum type="arabicPeriod"/>
              <a:tabLst/>
            </a:pPr>
            <a: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t>Select the new image and </a:t>
            </a:r>
            <a:b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br>
            <a: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t>“send to back” so that it is </a:t>
            </a:r>
            <a:b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br>
            <a: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t>behind the shape</a:t>
            </a:r>
          </a:p>
        </p:txBody>
      </p:sp>
    </p:spTree>
    <p:extLst>
      <p:ext uri="{BB962C8B-B14F-4D97-AF65-F5344CB8AC3E}">
        <p14:creationId xmlns:p14="http://schemas.microsoft.com/office/powerpoint/2010/main" val="2356077404"/>
      </p:ext>
    </p:extLst>
  </p:cSld>
  <p:clrMapOvr>
    <a:masterClrMapping/>
  </p:clrMapOvr>
  <p:transition spd="med"/>
  <p:extLst>
    <p:ext uri="{DCECCB84-F9BA-43D5-87BE-67443E8EF086}">
      <p15:sldGuideLst xmlns:p15="http://schemas.microsoft.com/office/powerpoint/2012/main">
        <p15:guide id="1" orient="horz" pos="4320">
          <p15:clr>
            <a:srgbClr val="FBAE40"/>
          </p15:clr>
        </p15:guide>
        <p15:guide id="2" pos="768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Bullet list with image&#10;(with logo)">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0"/>
            <a:ext cx="5387867" cy="4094317"/>
          </a:xfrm>
          <a:prstGeom prst="rect">
            <a:avLst/>
          </a:prstGeom>
        </p:spPr>
        <p:txBody>
          <a:bodyPr>
            <a:normAutofit/>
          </a:bodyPr>
          <a:lstStyle>
            <a:lvl1pPr marL="389457" indent="-389457">
              <a:lnSpc>
                <a:spcPct val="112000"/>
              </a:lnSpc>
              <a:spcBef>
                <a:spcPts val="800"/>
              </a:spcBef>
              <a:spcAft>
                <a:spcPts val="0"/>
              </a:spcAft>
              <a:buFont typeface="Arial"/>
              <a:buChar char="•"/>
              <a:tabLst/>
              <a:defRPr sz="2667" baseline="0">
                <a:solidFill>
                  <a:schemeClr val="tx1"/>
                </a:solidFill>
                <a:latin typeface="Verdana"/>
                <a:cs typeface="Verdana"/>
              </a:defRPr>
            </a:lvl1pPr>
            <a:lvl2pPr marL="857229" indent="-380990">
              <a:lnSpc>
                <a:spcPct val="112000"/>
              </a:lnSpc>
              <a:spcBef>
                <a:spcPts val="800"/>
              </a:spcBef>
              <a:spcAft>
                <a:spcPts val="0"/>
              </a:spcAft>
              <a:buFont typeface="Lucida Grande"/>
              <a:buChar char="–"/>
              <a:defRPr sz="2400">
                <a:solidFill>
                  <a:schemeClr val="tx1"/>
                </a:solidFill>
                <a:latin typeface="Verdana"/>
                <a:cs typeface="Verdana"/>
              </a:defRPr>
            </a:lvl2pPr>
            <a:lvl3pPr marL="1454114" indent="-304792">
              <a:lnSpc>
                <a:spcPct val="112000"/>
              </a:lnSpc>
              <a:spcBef>
                <a:spcPts val="800"/>
              </a:spcBef>
              <a:spcAft>
                <a:spcPts val="0"/>
              </a:spcAft>
              <a:buFont typeface="Arial"/>
              <a:buChar char="•"/>
              <a:defRPr sz="2133">
                <a:solidFill>
                  <a:schemeClr val="tx1"/>
                </a:solidFill>
                <a:latin typeface="Verdana"/>
                <a:cs typeface="Verdana"/>
              </a:defRPr>
            </a:lvl3pPr>
            <a:lvl4pPr marL="1983268" indent="-304792">
              <a:lnSpc>
                <a:spcPct val="112000"/>
              </a:lnSpc>
              <a:spcBef>
                <a:spcPts val="800"/>
              </a:spcBef>
              <a:spcAft>
                <a:spcPts val="0"/>
              </a:spcAft>
              <a:buFont typeface="Lucida Grande"/>
              <a:buChar char="–"/>
              <a:defRPr sz="2133">
                <a:solidFill>
                  <a:schemeClr val="tx1"/>
                </a:solidFill>
                <a:latin typeface="Verdana"/>
                <a:cs typeface="Verdana"/>
              </a:defRPr>
            </a:lvl4pPr>
            <a:lvl5pPr marL="2592853" indent="-304792">
              <a:lnSpc>
                <a:spcPct val="112000"/>
              </a:lnSpc>
              <a:spcBef>
                <a:spcPts val="800"/>
              </a:spcBef>
              <a:spcAft>
                <a:spcPts val="0"/>
              </a:spcAft>
              <a:buFont typeface="Arial"/>
              <a:buChar char="•"/>
              <a:defRPr sz="2133">
                <a:solidFill>
                  <a:schemeClr val="tx1"/>
                </a:solidFill>
                <a:latin typeface="Verdana"/>
                <a:cs typeface="Verdan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7"/>
          <p:cNvSpPr>
            <a:spLocks noGrp="1"/>
          </p:cNvSpPr>
          <p:nvPr>
            <p:ph type="title"/>
          </p:nvPr>
        </p:nvSpPr>
        <p:spPr>
          <a:xfrm>
            <a:off x="609600" y="0"/>
            <a:ext cx="10972800" cy="1335024"/>
          </a:xfrm>
          <a:prstGeom prst="rect">
            <a:avLst/>
          </a:prstGeom>
        </p:spPr>
        <p:txBody>
          <a:bodyPr vert="horz" anchor="b" anchorCtr="0">
            <a:normAutofit/>
          </a:bodyPr>
          <a:lstStyle>
            <a:lvl1pPr algn="l">
              <a:defRPr sz="4267">
                <a:solidFill>
                  <a:schemeClr val="accent1"/>
                </a:solidFill>
                <a:latin typeface="Verdana"/>
              </a:defRPr>
            </a:lvl1pPr>
          </a:lstStyle>
          <a:p>
            <a:r>
              <a:rPr lang="en-US"/>
              <a:t>Click to edit Master title style</a:t>
            </a:r>
            <a:endParaRPr lang="en-US" dirty="0"/>
          </a:p>
        </p:txBody>
      </p:sp>
      <p:sp>
        <p:nvSpPr>
          <p:cNvPr id="5" name="Picture Placeholder 9"/>
          <p:cNvSpPr>
            <a:spLocks noGrp="1"/>
          </p:cNvSpPr>
          <p:nvPr>
            <p:ph type="pic" sz="quarter" idx="12"/>
          </p:nvPr>
        </p:nvSpPr>
        <p:spPr>
          <a:xfrm>
            <a:off x="6193368" y="1600200"/>
            <a:ext cx="5389033" cy="4094317"/>
          </a:xfrm>
          <a:prstGeom prst="rect">
            <a:avLst/>
          </a:prstGeom>
        </p:spPr>
        <p:txBody>
          <a:bodyPr anchor="ctr"/>
          <a:lstStyle>
            <a:lvl1pPr marL="0" indent="0" algn="ctr">
              <a:buFontTx/>
              <a:buNone/>
              <a:defRPr sz="1600" b="0" i="1" baseline="0">
                <a:latin typeface="Verdana"/>
                <a:cs typeface="Verdana"/>
              </a:defRPr>
            </a:lvl1pPr>
          </a:lstStyle>
          <a:p>
            <a:pPr lvl="0"/>
            <a:r>
              <a:rPr lang="en-US" noProof="0"/>
              <a:t>Click icon to add picture</a:t>
            </a:r>
            <a:endParaRPr lang="en-US" noProof="0" dirty="0"/>
          </a:p>
        </p:txBody>
      </p:sp>
      <p:sp>
        <p:nvSpPr>
          <p:cNvPr id="10" name="Slide Number Placeholder 1"/>
          <p:cNvSpPr>
            <a:spLocks noGrp="1"/>
          </p:cNvSpPr>
          <p:nvPr>
            <p:ph type="sldNum" sz="quarter" idx="4"/>
          </p:nvPr>
        </p:nvSpPr>
        <p:spPr>
          <a:xfrm>
            <a:off x="0" y="6151874"/>
            <a:ext cx="693853" cy="598860"/>
          </a:xfrm>
          <a:prstGeom prst="rect">
            <a:avLst/>
          </a:prstGeom>
        </p:spPr>
        <p:txBody>
          <a:bodyPr vert="horz" lIns="91440" tIns="45720" rIns="91440" bIns="45720" rtlCol="0" anchor="ctr"/>
          <a:lstStyle>
            <a:lvl1pPr algn="ctr">
              <a:defRPr sz="800">
                <a:solidFill>
                  <a:srgbClr val="8C8C8E"/>
                </a:solidFill>
                <a:latin typeface="Verdana"/>
                <a:cs typeface="Verdana"/>
              </a:defRPr>
            </a:lvl1pPr>
          </a:lstStyle>
          <a:p>
            <a:fld id="{78EB43C4-7051-7042-93B5-8C0653444BA6}" type="slidenum">
              <a:rPr lang="en-US" smtClean="0"/>
              <a:pPr/>
              <a:t>‹#›</a:t>
            </a:fld>
            <a:endParaRPr lang="en-US"/>
          </a:p>
        </p:txBody>
      </p:sp>
      <p:pic>
        <p:nvPicPr>
          <p:cNvPr id="12" name="Picture 11" descr="bd_3_rgb_lbg_1_0.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87300" y="5814389"/>
            <a:ext cx="1914144" cy="1048512"/>
          </a:xfrm>
          <a:prstGeom prst="rect">
            <a:avLst/>
          </a:prstGeom>
        </p:spPr>
      </p:pic>
      <p:sp>
        <p:nvSpPr>
          <p:cNvPr id="9" name="Subtitle 2">
            <a:extLst>
              <a:ext uri="{FF2B5EF4-FFF2-40B4-BE49-F238E27FC236}">
                <a16:creationId xmlns:a16="http://schemas.microsoft.com/office/drawing/2014/main" id="{97E123F6-4FDC-F342-BC49-FDBB2512C955}"/>
              </a:ext>
            </a:extLst>
          </p:cNvPr>
          <p:cNvSpPr txBox="1">
            <a:spLocks/>
          </p:cNvSpPr>
          <p:nvPr userDrawn="1"/>
        </p:nvSpPr>
        <p:spPr>
          <a:xfrm>
            <a:off x="602864" y="6367403"/>
            <a:ext cx="8534400" cy="234088"/>
          </a:xfrm>
          <a:prstGeom prst="rect">
            <a:avLst/>
          </a:prstGeom>
        </p:spPr>
        <p:txBody>
          <a:bodyPr anchor="b" anchorCtr="0"/>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indent="0" algn="l" defTabSz="609585" rtl="0" eaLnBrk="1" fontAlgn="auto" latinLnBrk="0" hangingPunct="1">
              <a:lnSpc>
                <a:spcPct val="100000"/>
              </a:lnSpc>
              <a:spcBef>
                <a:spcPct val="20000"/>
              </a:spcBef>
              <a:spcAft>
                <a:spcPts val="0"/>
              </a:spcAft>
              <a:buClrTx/>
              <a:buSzTx/>
              <a:buFont typeface="Arial"/>
              <a:buNone/>
              <a:tabLst/>
              <a:defRPr/>
            </a:pPr>
            <a:endParaRPr lang="en-US" sz="1067" i="0" dirty="0">
              <a:solidFill>
                <a:schemeClr val="tx1"/>
              </a:solidFill>
              <a:latin typeface="Verdana"/>
              <a:cs typeface="Verdana"/>
            </a:endParaRPr>
          </a:p>
        </p:txBody>
      </p:sp>
    </p:spTree>
    <p:extLst>
      <p:ext uri="{BB962C8B-B14F-4D97-AF65-F5344CB8AC3E}">
        <p14:creationId xmlns:p14="http://schemas.microsoft.com/office/powerpoint/2010/main" val="8678302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Image w Content (Ultraviolet footer)">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D06637D-F305-7849-BA2A-6B2F025EEEEE}"/>
              </a:ext>
            </a:extLst>
          </p:cNvPr>
          <p:cNvSpPr>
            <a:spLocks noGrp="1"/>
          </p:cNvSpPr>
          <p:nvPr>
            <p:ph type="pic" sz="quarter" idx="13" hasCustomPrompt="1"/>
          </p:nvPr>
        </p:nvSpPr>
        <p:spPr>
          <a:xfrm>
            <a:off x="0" y="0"/>
            <a:ext cx="12192000" cy="6315075"/>
          </a:xfrm>
          <a:prstGeom prst="rect">
            <a:avLst/>
          </a:prstGeom>
          <a:solidFill>
            <a:schemeClr val="bg2"/>
          </a:solidFill>
        </p:spPr>
        <p:txBody>
          <a:bodyPr/>
          <a:lstStyle>
            <a:lvl1pPr algn="r">
              <a:defRPr>
                <a:solidFill>
                  <a:schemeClr val="accent1"/>
                </a:solidFill>
              </a:defRPr>
            </a:lvl1pPr>
          </a:lstStyle>
          <a:p>
            <a:r>
              <a:rPr lang="en-US" dirty="0"/>
              <a:t>Image</a:t>
            </a:r>
          </a:p>
        </p:txBody>
      </p:sp>
      <p:sp>
        <p:nvSpPr>
          <p:cNvPr id="14" name="Graphic 11">
            <a:extLst>
              <a:ext uri="{FF2B5EF4-FFF2-40B4-BE49-F238E27FC236}">
                <a16:creationId xmlns:a16="http://schemas.microsoft.com/office/drawing/2014/main" id="{CB3892E6-C0EF-334F-A971-D283FB7AC21E}"/>
              </a:ext>
            </a:extLst>
          </p:cNvPr>
          <p:cNvSpPr/>
          <p:nvPr/>
        </p:nvSpPr>
        <p:spPr>
          <a:xfrm>
            <a:off x="-377" y="253348"/>
            <a:ext cx="6350498" cy="5808382"/>
          </a:xfrm>
          <a:custGeom>
            <a:avLst/>
            <a:gdLst>
              <a:gd name="connsiteX0" fmla="*/ 0 w 1041400"/>
              <a:gd name="connsiteY0" fmla="*/ 0 h 952500"/>
              <a:gd name="connsiteX1" fmla="*/ 568036 w 1041400"/>
              <a:gd name="connsiteY1" fmla="*/ 0 h 952500"/>
              <a:gd name="connsiteX2" fmla="*/ 1041400 w 1041400"/>
              <a:gd name="connsiteY2" fmla="*/ 476250 h 952500"/>
              <a:gd name="connsiteX3" fmla="*/ 1041400 w 1041400"/>
              <a:gd name="connsiteY3" fmla="*/ 476250 h 952500"/>
              <a:gd name="connsiteX4" fmla="*/ 568036 w 1041400"/>
              <a:gd name="connsiteY4" fmla="*/ 952500 h 952500"/>
              <a:gd name="connsiteX5" fmla="*/ 0 w 1041400"/>
              <a:gd name="connsiteY5" fmla="*/ 952500 h 952500"/>
              <a:gd name="connsiteX6" fmla="*/ 0 w 1041400"/>
              <a:gd name="connsiteY6" fmla="*/ 952500 h 952500"/>
              <a:gd name="connsiteX7" fmla="*/ 0 w 1041400"/>
              <a:gd name="connsiteY7" fmla="*/ 0 h 952500"/>
              <a:gd name="connsiteX8" fmla="*/ 0 w 1041400"/>
              <a:gd name="connsiteY8" fmla="*/ 0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1400" h="952500">
                <a:moveTo>
                  <a:pt x="0" y="0"/>
                </a:moveTo>
                <a:lnTo>
                  <a:pt x="568036" y="0"/>
                </a:lnTo>
                <a:cubicBezTo>
                  <a:pt x="829468" y="0"/>
                  <a:pt x="1041400" y="213224"/>
                  <a:pt x="1041400" y="476250"/>
                </a:cubicBezTo>
                <a:lnTo>
                  <a:pt x="1041400" y="476250"/>
                </a:lnTo>
                <a:cubicBezTo>
                  <a:pt x="1041400" y="739276"/>
                  <a:pt x="829468" y="952500"/>
                  <a:pt x="568036" y="952500"/>
                </a:cubicBezTo>
                <a:lnTo>
                  <a:pt x="0" y="952500"/>
                </a:lnTo>
                <a:lnTo>
                  <a:pt x="0" y="952500"/>
                </a:lnTo>
                <a:lnTo>
                  <a:pt x="0" y="0"/>
                </a:lnTo>
                <a:lnTo>
                  <a:pt x="0" y="0"/>
                </a:lnTo>
                <a:close/>
              </a:path>
            </a:pathLst>
          </a:custGeom>
          <a:solidFill>
            <a:schemeClr val="bg1"/>
          </a:solidFill>
          <a:ln w="9438" cap="flat">
            <a:noFill/>
            <a:prstDash val="solid"/>
            <a:miter/>
          </a:ln>
        </p:spPr>
        <p:txBody>
          <a:bodyPr rtlCol="0" anchor="ctr"/>
          <a:lstStyle/>
          <a:p>
            <a:endParaRPr lang="en-US" sz="900" b="0" i="0" dirty="0">
              <a:latin typeface="FS Albert Pro" panose="02000503040000020004" pitchFamily="2" charset="0"/>
            </a:endParaRPr>
          </a:p>
        </p:txBody>
      </p:sp>
      <p:sp>
        <p:nvSpPr>
          <p:cNvPr id="13" name="Text Placeholder 2">
            <a:extLst>
              <a:ext uri="{FF2B5EF4-FFF2-40B4-BE49-F238E27FC236}">
                <a16:creationId xmlns:a16="http://schemas.microsoft.com/office/drawing/2014/main" id="{546F42B1-6F02-9946-A555-B2FEB5F1571A}"/>
              </a:ext>
            </a:extLst>
          </p:cNvPr>
          <p:cNvSpPr>
            <a:spLocks noGrp="1"/>
          </p:cNvSpPr>
          <p:nvPr>
            <p:ph type="body" sz="quarter" idx="10" hasCustomPrompt="1"/>
          </p:nvPr>
        </p:nvSpPr>
        <p:spPr>
          <a:xfrm>
            <a:off x="228600" y="3183804"/>
            <a:ext cx="5335682" cy="933589"/>
          </a:xfrm>
          <a:prstGeom prst="rect">
            <a:avLst/>
          </a:prstGeom>
          <a:ln w="12700">
            <a:miter lim="400000"/>
          </a:ln>
        </p:spPr>
        <p:txBody>
          <a:bodyPr wrap="square" lIns="50800" tIns="50800" rIns="50800" bIns="50800">
            <a:spAutoFit/>
          </a:bodyPr>
          <a:lstStyle>
            <a:lvl1pPr marL="10317" indent="0" algn="l">
              <a:lnSpc>
                <a:spcPct val="100000"/>
              </a:lnSpc>
              <a:tabLst/>
              <a:defRPr lang="en-US" sz="1800" smtClean="0">
                <a:solidFill>
                  <a:schemeClr val="accent1"/>
                </a:solidFill>
                <a:effectLst/>
              </a:defRPr>
            </a:lvl1pPr>
            <a:lvl2pPr marL="10317" indent="0" algn="l">
              <a:tabLst/>
              <a:defRPr kumimoji="0" lang="en-US" sz="2000" b="0" i="0" u="none" strike="noStrike" cap="none" spc="0" normalizeH="0" baseline="0" dirty="0" smtClean="0">
                <a:ln>
                  <a:noFill/>
                </a:ln>
                <a:solidFill>
                  <a:srgbClr val="FFFFFF"/>
                </a:solidFill>
                <a:effectLst/>
                <a:uFillTx/>
                <a:latin typeface="+mj-lt"/>
                <a:ea typeface="+mj-ea"/>
                <a:cs typeface="+mj-cs"/>
                <a:sym typeface="FSAlbertPro-Light"/>
              </a:defRPr>
            </a:lvl2pPr>
            <a:lvl3pPr marL="10317" indent="0" algn="l">
              <a:tabLst/>
              <a:defRPr kumimoji="0" lang="en-US" sz="2000" b="0" i="0" u="none" strike="noStrike" cap="none" spc="0" normalizeH="0" baseline="0" dirty="0" smtClean="0">
                <a:ln>
                  <a:noFill/>
                </a:ln>
                <a:solidFill>
                  <a:srgbClr val="FFFFFF"/>
                </a:solidFill>
                <a:effectLst/>
                <a:uFillTx/>
                <a:latin typeface="+mj-lt"/>
                <a:ea typeface="+mj-ea"/>
                <a:cs typeface="+mj-cs"/>
                <a:sym typeface="FSAlbertPro-Light"/>
              </a:defRPr>
            </a:lvl3pPr>
            <a:lvl4pPr marL="10317" indent="0" algn="l">
              <a:tabLst/>
              <a:defRPr kumimoji="0" lang="en-US" sz="2000" b="0" i="0" u="none" strike="noStrike" cap="none" spc="0" normalizeH="0" baseline="0" dirty="0" smtClean="0">
                <a:ln>
                  <a:noFill/>
                </a:ln>
                <a:solidFill>
                  <a:srgbClr val="FFFFFF"/>
                </a:solidFill>
                <a:effectLst/>
                <a:uFillTx/>
                <a:latin typeface="+mj-lt"/>
                <a:ea typeface="+mj-ea"/>
                <a:cs typeface="+mj-cs"/>
                <a:sym typeface="FSAlbertPro-Light"/>
              </a:defRPr>
            </a:lvl4pPr>
            <a:lvl5pPr marL="10317" indent="0" algn="l">
              <a:tabLst/>
              <a:defRPr kumimoji="0" lang="en-US" sz="2000" b="0" i="0" u="none" strike="noStrike" cap="none" spc="0" normalizeH="0" baseline="0" dirty="0">
                <a:ln>
                  <a:noFill/>
                </a:ln>
                <a:solidFill>
                  <a:srgbClr val="FFFFFF"/>
                </a:solidFill>
                <a:effectLst/>
                <a:uFillTx/>
                <a:latin typeface="+mj-lt"/>
                <a:ea typeface="+mj-ea"/>
                <a:cs typeface="+mj-cs"/>
                <a:sym typeface="FSAlbertPro-Light"/>
              </a:defRPr>
            </a:lvl5pPr>
          </a:lstStyle>
          <a:p>
            <a:r>
              <a:rPr lang="en-US" dirty="0">
                <a:solidFill>
                  <a:srgbClr val="06032F"/>
                </a:solidFill>
                <a:effectLst/>
                <a:latin typeface="FS Albert Pro Light" panose="02000503040000020004" pitchFamily="2" charset="0"/>
              </a:rPr>
              <a:t>Lorem ipsum dolor sit </a:t>
            </a:r>
            <a:r>
              <a:rPr lang="en-US" dirty="0" err="1">
                <a:solidFill>
                  <a:srgbClr val="06032F"/>
                </a:solidFill>
                <a:effectLst/>
                <a:latin typeface="FS Albert Pro Light" panose="02000503040000020004" pitchFamily="2" charset="0"/>
              </a:rPr>
              <a:t>amet</a:t>
            </a:r>
            <a:r>
              <a:rPr lang="en-US" dirty="0">
                <a:solidFill>
                  <a:srgbClr val="06032F"/>
                </a:solidFill>
                <a:effectLst/>
                <a:latin typeface="FS Albert Pro Light" panose="02000503040000020004" pitchFamily="2" charset="0"/>
              </a:rPr>
              <a:t>, an minim </a:t>
            </a:r>
            <a:r>
              <a:rPr lang="en-US" dirty="0" err="1">
                <a:solidFill>
                  <a:srgbClr val="06032F"/>
                </a:solidFill>
                <a:effectLst/>
                <a:latin typeface="FS Albert Pro Light" panose="02000503040000020004" pitchFamily="2" charset="0"/>
              </a:rPr>
              <a:t>aeque</a:t>
            </a:r>
            <a:r>
              <a:rPr lang="en-US" dirty="0">
                <a:solidFill>
                  <a:srgbClr val="06032F"/>
                </a:solidFill>
                <a:effectLst/>
                <a:latin typeface="FS Albert Pro Light" panose="02000503040000020004" pitchFamily="2" charset="0"/>
              </a:rPr>
              <a:t> </a:t>
            </a:r>
            <a:r>
              <a:rPr lang="en-US" dirty="0" err="1">
                <a:solidFill>
                  <a:srgbClr val="06032F"/>
                </a:solidFill>
                <a:effectLst/>
                <a:latin typeface="FS Albert Pro Light" panose="02000503040000020004" pitchFamily="2" charset="0"/>
              </a:rPr>
              <a:t>inciderint</a:t>
            </a:r>
            <a:r>
              <a:rPr lang="en-US" dirty="0">
                <a:solidFill>
                  <a:srgbClr val="06032F"/>
                </a:solidFill>
                <a:effectLst/>
                <a:latin typeface="FS Albert Pro Light" panose="02000503040000020004" pitchFamily="2" charset="0"/>
              </a:rPr>
              <a:t> </a:t>
            </a:r>
            <a:r>
              <a:rPr lang="en-US" dirty="0" err="1">
                <a:solidFill>
                  <a:srgbClr val="06032F"/>
                </a:solidFill>
                <a:effectLst/>
                <a:latin typeface="FS Albert Pro Light" panose="02000503040000020004" pitchFamily="2" charset="0"/>
              </a:rPr>
              <a:t>mei</a:t>
            </a:r>
            <a:r>
              <a:rPr lang="en-US" dirty="0">
                <a:solidFill>
                  <a:srgbClr val="06032F"/>
                </a:solidFill>
                <a:effectLst/>
                <a:latin typeface="FS Albert Pro Light" panose="02000503040000020004" pitchFamily="2" charset="0"/>
              </a:rPr>
              <a:t>, </a:t>
            </a:r>
            <a:r>
              <a:rPr lang="en-US" dirty="0" err="1">
                <a:solidFill>
                  <a:srgbClr val="06032F"/>
                </a:solidFill>
                <a:effectLst/>
                <a:latin typeface="FS Albert Pro Light" panose="02000503040000020004" pitchFamily="2" charset="0"/>
              </a:rPr>
              <a:t>mei</a:t>
            </a:r>
            <a:r>
              <a:rPr lang="en-US" dirty="0">
                <a:solidFill>
                  <a:srgbClr val="06032F"/>
                </a:solidFill>
                <a:effectLst/>
                <a:latin typeface="FS Albert Pro Light" panose="02000503040000020004" pitchFamily="2" charset="0"/>
              </a:rPr>
              <a:t> et </a:t>
            </a:r>
            <a:r>
              <a:rPr lang="en-US" dirty="0" err="1">
                <a:solidFill>
                  <a:srgbClr val="06032F"/>
                </a:solidFill>
                <a:effectLst/>
                <a:latin typeface="FS Albert Pro Light" panose="02000503040000020004" pitchFamily="2" charset="0"/>
              </a:rPr>
              <a:t>dicat</a:t>
            </a:r>
            <a:r>
              <a:rPr lang="en-US" dirty="0">
                <a:solidFill>
                  <a:srgbClr val="06032F"/>
                </a:solidFill>
                <a:effectLst/>
                <a:latin typeface="FS Albert Pro Light" panose="02000503040000020004" pitchFamily="2" charset="0"/>
              </a:rPr>
              <a:t> facer, no </a:t>
            </a:r>
            <a:r>
              <a:rPr lang="en-US" dirty="0" err="1">
                <a:solidFill>
                  <a:srgbClr val="06032F"/>
                </a:solidFill>
                <a:effectLst/>
                <a:latin typeface="FS Albert Pro Light" panose="02000503040000020004" pitchFamily="2" charset="0"/>
              </a:rPr>
              <a:t>suas</a:t>
            </a:r>
            <a:r>
              <a:rPr lang="en-US" dirty="0">
                <a:solidFill>
                  <a:srgbClr val="06032F"/>
                </a:solidFill>
                <a:effectLst/>
                <a:latin typeface="FS Albert Pro Light" panose="02000503040000020004" pitchFamily="2" charset="0"/>
              </a:rPr>
              <a:t> ipsum </a:t>
            </a:r>
            <a:r>
              <a:rPr lang="en-US" dirty="0" err="1">
                <a:solidFill>
                  <a:srgbClr val="06032F"/>
                </a:solidFill>
                <a:effectLst/>
                <a:latin typeface="FS Albert Pro Light" panose="02000503040000020004" pitchFamily="2" charset="0"/>
              </a:rPr>
              <a:t>audiam</a:t>
            </a:r>
            <a:r>
              <a:rPr lang="en-US" dirty="0">
                <a:solidFill>
                  <a:srgbClr val="06032F"/>
                </a:solidFill>
                <a:effectLst/>
                <a:latin typeface="FS Albert Pro Light" panose="02000503040000020004" pitchFamily="2" charset="0"/>
              </a:rPr>
              <a:t> </a:t>
            </a:r>
            <a:r>
              <a:rPr lang="en-US" dirty="0" err="1">
                <a:solidFill>
                  <a:srgbClr val="06032F"/>
                </a:solidFill>
                <a:effectLst/>
                <a:latin typeface="FS Albert Pro Light" panose="02000503040000020004" pitchFamily="2" charset="0"/>
              </a:rPr>
              <a:t>eum</a:t>
            </a:r>
            <a:r>
              <a:rPr lang="en-US" dirty="0">
                <a:solidFill>
                  <a:srgbClr val="06032F"/>
                </a:solidFill>
                <a:effectLst/>
                <a:latin typeface="FS Albert Pro Light" panose="02000503040000020004" pitchFamily="2" charset="0"/>
              </a:rPr>
              <a:t>. Eu </a:t>
            </a:r>
            <a:r>
              <a:rPr lang="en-US" dirty="0" err="1">
                <a:solidFill>
                  <a:srgbClr val="06032F"/>
                </a:solidFill>
                <a:effectLst/>
                <a:latin typeface="FS Albert Pro Light" panose="02000503040000020004" pitchFamily="2" charset="0"/>
              </a:rPr>
              <a:t>nam</a:t>
            </a:r>
            <a:r>
              <a:rPr lang="en-US" dirty="0">
                <a:solidFill>
                  <a:srgbClr val="06032F"/>
                </a:solidFill>
                <a:effectLst/>
                <a:latin typeface="FS Albert Pro Light" panose="02000503040000020004" pitchFamily="2" charset="0"/>
              </a:rPr>
              <a:t> </a:t>
            </a:r>
            <a:r>
              <a:rPr lang="en-US" dirty="0" err="1">
                <a:solidFill>
                  <a:srgbClr val="06032F"/>
                </a:solidFill>
                <a:effectLst/>
                <a:latin typeface="FS Albert Pro Light" panose="02000503040000020004" pitchFamily="2" charset="0"/>
              </a:rPr>
              <a:t>enim</a:t>
            </a:r>
            <a:r>
              <a:rPr lang="en-US" dirty="0">
                <a:solidFill>
                  <a:srgbClr val="06032F"/>
                </a:solidFill>
                <a:effectLst/>
                <a:latin typeface="FS Albert Pro Light" panose="02000503040000020004" pitchFamily="2" charset="0"/>
              </a:rPr>
              <a:t> </a:t>
            </a:r>
            <a:r>
              <a:rPr lang="en-US" dirty="0" err="1">
                <a:solidFill>
                  <a:srgbClr val="06032F"/>
                </a:solidFill>
                <a:effectLst/>
                <a:latin typeface="FS Albert Pro Light" panose="02000503040000020004" pitchFamily="2" charset="0"/>
              </a:rPr>
              <a:t>melius</a:t>
            </a:r>
            <a:r>
              <a:rPr lang="en-US" dirty="0">
                <a:solidFill>
                  <a:srgbClr val="06032F"/>
                </a:solidFill>
                <a:effectLst/>
                <a:latin typeface="FS Albert Pro Light" panose="02000503040000020004" pitchFamily="2" charset="0"/>
              </a:rPr>
              <a:t> </a:t>
            </a:r>
            <a:r>
              <a:rPr lang="en-US" dirty="0" err="1">
                <a:solidFill>
                  <a:srgbClr val="06032F"/>
                </a:solidFill>
                <a:effectLst/>
                <a:latin typeface="FS Albert Pro Light" panose="02000503040000020004" pitchFamily="2" charset="0"/>
              </a:rPr>
              <a:t>ocurreret</a:t>
            </a:r>
            <a:r>
              <a:rPr lang="en-US" dirty="0">
                <a:solidFill>
                  <a:srgbClr val="06032F"/>
                </a:solidFill>
                <a:effectLst/>
                <a:latin typeface="FS Albert Pro Light" panose="02000503040000020004" pitchFamily="2" charset="0"/>
              </a:rPr>
              <a:t>, </a:t>
            </a:r>
            <a:r>
              <a:rPr lang="en-US" dirty="0" err="1">
                <a:solidFill>
                  <a:srgbClr val="06032F"/>
                </a:solidFill>
                <a:effectLst/>
                <a:latin typeface="FS Albert Pro Light" panose="02000503040000020004" pitchFamily="2" charset="0"/>
              </a:rPr>
              <a:t>mei</a:t>
            </a:r>
            <a:r>
              <a:rPr lang="en-US" dirty="0">
                <a:solidFill>
                  <a:srgbClr val="06032F"/>
                </a:solidFill>
                <a:effectLst/>
                <a:latin typeface="FS Albert Pro Light" panose="02000503040000020004" pitchFamily="2" charset="0"/>
              </a:rPr>
              <a:t> </a:t>
            </a:r>
            <a:r>
              <a:rPr lang="en-US" dirty="0" err="1">
                <a:solidFill>
                  <a:srgbClr val="06032F"/>
                </a:solidFill>
                <a:effectLst/>
                <a:latin typeface="FS Albert Pro Light" panose="02000503040000020004" pitchFamily="2" charset="0"/>
              </a:rPr>
              <a:t>dicunt</a:t>
            </a:r>
            <a:r>
              <a:rPr lang="en-US" dirty="0">
                <a:solidFill>
                  <a:srgbClr val="06032F"/>
                </a:solidFill>
                <a:effectLst/>
                <a:latin typeface="FS Albert Pro Light" panose="02000503040000020004" pitchFamily="2" charset="0"/>
              </a:rPr>
              <a:t> </a:t>
            </a:r>
            <a:r>
              <a:rPr lang="en-US" dirty="0" err="1">
                <a:solidFill>
                  <a:srgbClr val="06032F"/>
                </a:solidFill>
                <a:effectLst/>
                <a:latin typeface="FS Albert Pro Light" panose="02000503040000020004" pitchFamily="2" charset="0"/>
              </a:rPr>
              <a:t>fastidii</a:t>
            </a:r>
            <a:r>
              <a:rPr lang="en-US" dirty="0">
                <a:solidFill>
                  <a:srgbClr val="06032F"/>
                </a:solidFill>
                <a:effectLst/>
                <a:latin typeface="FS Albert Pro Light" panose="02000503040000020004" pitchFamily="2" charset="0"/>
              </a:rPr>
              <a:t> </a:t>
            </a:r>
            <a:r>
              <a:rPr lang="en-US" dirty="0" err="1">
                <a:solidFill>
                  <a:srgbClr val="06032F"/>
                </a:solidFill>
                <a:effectLst/>
                <a:latin typeface="FS Albert Pro Light" panose="02000503040000020004" pitchFamily="2" charset="0"/>
              </a:rPr>
              <a:t>ei</a:t>
            </a:r>
            <a:r>
              <a:rPr lang="en-US" dirty="0">
                <a:solidFill>
                  <a:srgbClr val="06032F"/>
                </a:solidFill>
                <a:effectLst/>
                <a:latin typeface="FS Albert Pro Light" panose="02000503040000020004" pitchFamily="2" charset="0"/>
              </a:rPr>
              <a:t>. </a:t>
            </a:r>
            <a:r>
              <a:rPr lang="en-US" dirty="0" err="1">
                <a:solidFill>
                  <a:srgbClr val="06032F"/>
                </a:solidFill>
                <a:effectLst/>
                <a:latin typeface="FS Albert Pro Light" panose="02000503040000020004" pitchFamily="2" charset="0"/>
              </a:rPr>
              <a:t>Ea</a:t>
            </a:r>
            <a:r>
              <a:rPr lang="en-US" dirty="0">
                <a:solidFill>
                  <a:srgbClr val="06032F"/>
                </a:solidFill>
                <a:effectLst/>
                <a:latin typeface="FS Albert Pro Light" panose="02000503040000020004" pitchFamily="2" charset="0"/>
              </a:rPr>
              <a:t> </a:t>
            </a:r>
            <a:r>
              <a:rPr lang="en-US" dirty="0" err="1">
                <a:solidFill>
                  <a:srgbClr val="06032F"/>
                </a:solidFill>
                <a:effectLst/>
                <a:latin typeface="FS Albert Pro Light" panose="02000503040000020004" pitchFamily="2" charset="0"/>
              </a:rPr>
              <a:t>omnes</a:t>
            </a:r>
            <a:r>
              <a:rPr lang="en-US" dirty="0">
                <a:solidFill>
                  <a:srgbClr val="06032F"/>
                </a:solidFill>
                <a:effectLst/>
                <a:latin typeface="FS Albert Pro Light" panose="02000503040000020004" pitchFamily="2" charset="0"/>
              </a:rPr>
              <a:t> utroque </a:t>
            </a:r>
            <a:r>
              <a:rPr lang="en-US" dirty="0" err="1">
                <a:solidFill>
                  <a:srgbClr val="06032F"/>
                </a:solidFill>
                <a:effectLst/>
                <a:latin typeface="FS Albert Pro Light" panose="02000503040000020004" pitchFamily="2" charset="0"/>
              </a:rPr>
              <a:t>ius</a:t>
            </a:r>
            <a:r>
              <a:rPr lang="en-US" dirty="0">
                <a:solidFill>
                  <a:srgbClr val="06032F"/>
                </a:solidFill>
                <a:effectLst/>
                <a:latin typeface="FS Albert Pro Light" panose="02000503040000020004" pitchFamily="2" charset="0"/>
              </a:rPr>
              <a:t>, </a:t>
            </a:r>
            <a:r>
              <a:rPr lang="en-US" dirty="0" err="1">
                <a:solidFill>
                  <a:srgbClr val="06032F"/>
                </a:solidFill>
                <a:effectLst/>
                <a:latin typeface="FS Albert Pro Light" panose="02000503040000020004" pitchFamily="2" charset="0"/>
              </a:rPr>
              <a:t>elit</a:t>
            </a:r>
            <a:r>
              <a:rPr lang="en-US" dirty="0">
                <a:solidFill>
                  <a:srgbClr val="06032F"/>
                </a:solidFill>
                <a:effectLst/>
                <a:latin typeface="FS Albert Pro Light" panose="02000503040000020004" pitchFamily="2" charset="0"/>
              </a:rPr>
              <a:t> </a:t>
            </a:r>
            <a:r>
              <a:rPr lang="en-US" dirty="0" err="1">
                <a:solidFill>
                  <a:srgbClr val="06032F"/>
                </a:solidFill>
                <a:effectLst/>
                <a:latin typeface="FS Albert Pro Light" panose="02000503040000020004" pitchFamily="2" charset="0"/>
              </a:rPr>
              <a:t>iuvaret</a:t>
            </a:r>
            <a:r>
              <a:rPr lang="en-US" dirty="0">
                <a:solidFill>
                  <a:srgbClr val="06032F"/>
                </a:solidFill>
                <a:effectLst/>
                <a:latin typeface="FS Albert Pro Light" panose="02000503040000020004" pitchFamily="2" charset="0"/>
              </a:rPr>
              <a:t> has at.</a:t>
            </a:r>
          </a:p>
        </p:txBody>
      </p:sp>
      <p:sp>
        <p:nvSpPr>
          <p:cNvPr id="6" name="Title 5">
            <a:extLst>
              <a:ext uri="{FF2B5EF4-FFF2-40B4-BE49-F238E27FC236}">
                <a16:creationId xmlns:a16="http://schemas.microsoft.com/office/drawing/2014/main" id="{AECA42AC-7806-D145-A825-7C5F89AFA84C}"/>
              </a:ext>
            </a:extLst>
          </p:cNvPr>
          <p:cNvSpPr>
            <a:spLocks noGrp="1"/>
          </p:cNvSpPr>
          <p:nvPr>
            <p:ph type="title" hasCustomPrompt="1"/>
          </p:nvPr>
        </p:nvSpPr>
        <p:spPr>
          <a:xfrm>
            <a:off x="228600" y="1379483"/>
            <a:ext cx="5329108" cy="1627366"/>
          </a:xfrm>
          <a:prstGeom prst="rect">
            <a:avLst/>
          </a:prstGeom>
        </p:spPr>
        <p:txBody>
          <a:bodyPr anchor="b">
            <a:normAutofit/>
          </a:bodyPr>
          <a:lstStyle>
            <a:lvl1pPr>
              <a:lnSpc>
                <a:spcPct val="90000"/>
              </a:lnSpc>
              <a:defRPr lang="en-US" sz="2999" smtClean="0">
                <a:solidFill>
                  <a:schemeClr val="accent1"/>
                </a:solidFill>
                <a:effectLst/>
              </a:defRPr>
            </a:lvl1pPr>
          </a:lstStyle>
          <a:p>
            <a:r>
              <a:rPr lang="en-US" dirty="0">
                <a:solidFill>
                  <a:srgbClr val="06032F"/>
                </a:solidFill>
                <a:effectLst/>
                <a:latin typeface="FS Albert Pro Light" panose="02000503040000020004" pitchFamily="2" charset="0"/>
              </a:rPr>
              <a:t>Short content slide with large image. Lorem ipsum dolor sit </a:t>
            </a:r>
            <a:r>
              <a:rPr lang="en-US" dirty="0" err="1">
                <a:solidFill>
                  <a:srgbClr val="06032F"/>
                </a:solidFill>
                <a:effectLst/>
                <a:latin typeface="FS Albert Pro Light" panose="02000503040000020004" pitchFamily="2" charset="0"/>
              </a:rPr>
              <a:t>amet</a:t>
            </a:r>
            <a:r>
              <a:rPr lang="en-US" dirty="0">
                <a:solidFill>
                  <a:srgbClr val="06032F"/>
                </a:solidFill>
                <a:effectLst/>
                <a:latin typeface="FS Albert Pro Light" panose="02000503040000020004" pitchFamily="2" charset="0"/>
              </a:rPr>
              <a:t>, an minim.</a:t>
            </a:r>
          </a:p>
        </p:txBody>
      </p:sp>
      <p:grpSp>
        <p:nvGrpSpPr>
          <p:cNvPr id="17" name="Group 16">
            <a:extLst>
              <a:ext uri="{FF2B5EF4-FFF2-40B4-BE49-F238E27FC236}">
                <a16:creationId xmlns:a16="http://schemas.microsoft.com/office/drawing/2014/main" id="{C8D87EAD-1F7B-0C42-8C65-4EB22D08E808}"/>
              </a:ext>
            </a:extLst>
          </p:cNvPr>
          <p:cNvGrpSpPr/>
          <p:nvPr userDrawn="1"/>
        </p:nvGrpSpPr>
        <p:grpSpPr>
          <a:xfrm>
            <a:off x="-377" y="6307495"/>
            <a:ext cx="4183778" cy="555077"/>
            <a:chOff x="-755" y="12614990"/>
            <a:chExt cx="8367556" cy="1110154"/>
          </a:xfrm>
        </p:grpSpPr>
        <p:grpSp>
          <p:nvGrpSpPr>
            <p:cNvPr id="21" name="Group 20">
              <a:extLst>
                <a:ext uri="{FF2B5EF4-FFF2-40B4-BE49-F238E27FC236}">
                  <a16:creationId xmlns:a16="http://schemas.microsoft.com/office/drawing/2014/main" id="{DCB81E20-14C4-604C-A835-6B46CBD7552F}"/>
                </a:ext>
              </a:extLst>
            </p:cNvPr>
            <p:cNvGrpSpPr/>
            <p:nvPr userDrawn="1"/>
          </p:nvGrpSpPr>
          <p:grpSpPr>
            <a:xfrm>
              <a:off x="1" y="12627864"/>
              <a:ext cx="8366800" cy="1097280"/>
              <a:chOff x="-58710091" y="-1"/>
              <a:chExt cx="77340167" cy="10058402"/>
            </a:xfrm>
            <a:solidFill>
              <a:schemeClr val="accent5"/>
            </a:solidFill>
          </p:grpSpPr>
          <p:pic>
            <p:nvPicPr>
              <p:cNvPr id="28" name="Graphic 27">
                <a:extLst>
                  <a:ext uri="{FF2B5EF4-FFF2-40B4-BE49-F238E27FC236}">
                    <a16:creationId xmlns:a16="http://schemas.microsoft.com/office/drawing/2014/main" id="{7C79678A-D047-8D4D-9235-0E470F898E8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71676" y="-1"/>
                <a:ext cx="10058400" cy="10058400"/>
              </a:xfrm>
              <a:prstGeom prst="rect">
                <a:avLst/>
              </a:prstGeom>
            </p:spPr>
          </p:pic>
          <p:sp>
            <p:nvSpPr>
              <p:cNvPr id="34" name="Rectangle 33">
                <a:extLst>
                  <a:ext uri="{FF2B5EF4-FFF2-40B4-BE49-F238E27FC236}">
                    <a16:creationId xmlns:a16="http://schemas.microsoft.com/office/drawing/2014/main" id="{FDD6C133-5604-E747-82EB-9D759E2E9883}"/>
                  </a:ext>
                </a:extLst>
              </p:cNvPr>
              <p:cNvSpPr/>
              <p:nvPr userDrawn="1"/>
            </p:nvSpPr>
            <p:spPr>
              <a:xfrm>
                <a:off x="-58710091" y="-1"/>
                <a:ext cx="70902098" cy="10058402"/>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grpSp>
          <p:nvGrpSpPr>
            <p:cNvPr id="22" name="Group 21">
              <a:extLst>
                <a:ext uri="{FF2B5EF4-FFF2-40B4-BE49-F238E27FC236}">
                  <a16:creationId xmlns:a16="http://schemas.microsoft.com/office/drawing/2014/main" id="{F5498215-34F2-1249-896E-E8446824E961}"/>
                </a:ext>
              </a:extLst>
            </p:cNvPr>
            <p:cNvGrpSpPr/>
            <p:nvPr userDrawn="1"/>
          </p:nvGrpSpPr>
          <p:grpSpPr>
            <a:xfrm>
              <a:off x="-755" y="12627864"/>
              <a:ext cx="2413264" cy="1097280"/>
              <a:chOff x="-3677406" y="-1"/>
              <a:chExt cx="22307482" cy="10058402"/>
            </a:xfrm>
            <a:solidFill>
              <a:schemeClr val="bg2"/>
            </a:solidFill>
          </p:grpSpPr>
          <p:pic>
            <p:nvPicPr>
              <p:cNvPr id="26" name="Graphic 25">
                <a:extLst>
                  <a:ext uri="{FF2B5EF4-FFF2-40B4-BE49-F238E27FC236}">
                    <a16:creationId xmlns:a16="http://schemas.microsoft.com/office/drawing/2014/main" id="{2AA3F68E-5BA2-0D42-A2C8-07111646E6C0}"/>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571676" y="-1"/>
                <a:ext cx="10058400" cy="10058400"/>
              </a:xfrm>
              <a:prstGeom prst="rect">
                <a:avLst/>
              </a:prstGeom>
            </p:spPr>
          </p:pic>
          <p:sp>
            <p:nvSpPr>
              <p:cNvPr id="27" name="Rectangle 26">
                <a:extLst>
                  <a:ext uri="{FF2B5EF4-FFF2-40B4-BE49-F238E27FC236}">
                    <a16:creationId xmlns:a16="http://schemas.microsoft.com/office/drawing/2014/main" id="{8D615A9F-C32B-DF49-B5A2-98BAF4E6E94D}"/>
                  </a:ext>
                </a:extLst>
              </p:cNvPr>
              <p:cNvSpPr/>
              <p:nvPr userDrawn="1"/>
            </p:nvSpPr>
            <p:spPr>
              <a:xfrm>
                <a:off x="-3677406" y="-1"/>
                <a:ext cx="15869404" cy="10058402"/>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pic>
          <p:nvPicPr>
            <p:cNvPr id="23" name="Graphic 22">
              <a:extLst>
                <a:ext uri="{FF2B5EF4-FFF2-40B4-BE49-F238E27FC236}">
                  <a16:creationId xmlns:a16="http://schemas.microsoft.com/office/drawing/2014/main" id="{A24B3E6E-C5F6-6841-B401-7EAC07CD7DD7}"/>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02632" y="12614990"/>
              <a:ext cx="2024109" cy="1097280"/>
            </a:xfrm>
            <a:prstGeom prst="rect">
              <a:avLst/>
            </a:prstGeom>
          </p:spPr>
        </p:pic>
      </p:grpSp>
      <p:sp>
        <p:nvSpPr>
          <p:cNvPr id="5" name="Date Placeholder 4">
            <a:extLst>
              <a:ext uri="{FF2B5EF4-FFF2-40B4-BE49-F238E27FC236}">
                <a16:creationId xmlns:a16="http://schemas.microsoft.com/office/drawing/2014/main" id="{4F38623B-33BF-604A-9834-93C14F95B086}"/>
              </a:ext>
            </a:extLst>
          </p:cNvPr>
          <p:cNvSpPr>
            <a:spLocks noGrp="1"/>
          </p:cNvSpPr>
          <p:nvPr>
            <p:ph type="dt" sz="half" idx="14"/>
          </p:nvPr>
        </p:nvSpPr>
        <p:spPr/>
        <p:txBody>
          <a:bodyPr/>
          <a:lstStyle/>
          <a:p>
            <a:endParaRPr lang="en-US" dirty="0"/>
          </a:p>
        </p:txBody>
      </p:sp>
      <p:sp>
        <p:nvSpPr>
          <p:cNvPr id="7" name="Footer Placeholder 6">
            <a:extLst>
              <a:ext uri="{FF2B5EF4-FFF2-40B4-BE49-F238E27FC236}">
                <a16:creationId xmlns:a16="http://schemas.microsoft.com/office/drawing/2014/main" id="{A8935B83-5B85-7B49-B33D-4D0980435B4F}"/>
              </a:ext>
            </a:extLst>
          </p:cNvPr>
          <p:cNvSpPr>
            <a:spLocks noGrp="1"/>
          </p:cNvSpPr>
          <p:nvPr>
            <p:ph type="ftr" sz="quarter" idx="15"/>
          </p:nvPr>
        </p:nvSpPr>
        <p:spPr/>
        <p:txBody>
          <a:bodyPr/>
          <a:lstStyle/>
          <a:p>
            <a:pPr defTabSz="154751">
              <a:lnSpc>
                <a:spcPct val="120000"/>
              </a:lnSpc>
            </a:pPr>
            <a:r>
              <a:rPr lang="en-US"/>
              <a:t>AccuCath Ace™ Intravascular Catheter with BD Cue™ Needle Tracking System</a:t>
            </a:r>
            <a:endParaRPr lang="en-US" dirty="0"/>
          </a:p>
        </p:txBody>
      </p:sp>
      <p:sp>
        <p:nvSpPr>
          <p:cNvPr id="9" name="Slide Number Placeholder 8">
            <a:extLst>
              <a:ext uri="{FF2B5EF4-FFF2-40B4-BE49-F238E27FC236}">
                <a16:creationId xmlns:a16="http://schemas.microsoft.com/office/drawing/2014/main" id="{486CD563-C1A9-B44B-B725-23EB29D4798B}"/>
              </a:ext>
            </a:extLst>
          </p:cNvPr>
          <p:cNvSpPr>
            <a:spLocks noGrp="1"/>
          </p:cNvSpPr>
          <p:nvPr>
            <p:ph type="sldNum" sz="quarter" idx="16"/>
          </p:nvPr>
        </p:nvSpPr>
        <p:spPr/>
        <p:txBody>
          <a:bodyPr/>
          <a:lstStyle/>
          <a:p>
            <a:fld id="{86CB4B4D-7CA3-9044-876B-883B54F8677D}" type="slidenum">
              <a:rPr lang="en-US" smtClean="0"/>
              <a:pPr/>
              <a:t>‹#›</a:t>
            </a:fld>
            <a:endParaRPr lang="en-US" dirty="0"/>
          </a:p>
        </p:txBody>
      </p:sp>
      <p:sp>
        <p:nvSpPr>
          <p:cNvPr id="18" name="TextBox 17">
            <a:extLst>
              <a:ext uri="{FF2B5EF4-FFF2-40B4-BE49-F238E27FC236}">
                <a16:creationId xmlns:a16="http://schemas.microsoft.com/office/drawing/2014/main" id="{BB988916-074D-F142-9CBD-CAE6A199B650}"/>
              </a:ext>
            </a:extLst>
          </p:cNvPr>
          <p:cNvSpPr txBox="1"/>
          <p:nvPr userDrawn="1"/>
        </p:nvSpPr>
        <p:spPr>
          <a:xfrm>
            <a:off x="12328071" y="1351508"/>
            <a:ext cx="2367644" cy="1569660"/>
          </a:xfrm>
          <a:prstGeom prst="rect">
            <a:avLst/>
          </a:prstGeom>
          <a:noFill/>
          <a:ln w="12700">
            <a:miter lim="400000"/>
          </a:ln>
        </p:spPr>
        <p:txBody>
          <a:bodyPr wrap="square">
            <a:spAutoFit/>
          </a:bodyPr>
          <a:lstStyle/>
          <a:p>
            <a:pPr marL="0" marR="0" indent="0" algn="l" defTabSz="1218925"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t>To change the image on this slide: </a:t>
            </a:r>
          </a:p>
          <a:p>
            <a:pPr marL="228554" marR="0" indent="-228554" algn="l" defTabSz="1218925" rtl="0" fontAlgn="auto" latinLnBrk="0" hangingPunct="0">
              <a:lnSpc>
                <a:spcPct val="100000"/>
              </a:lnSpc>
              <a:spcBef>
                <a:spcPts val="0"/>
              </a:spcBef>
              <a:spcAft>
                <a:spcPts val="0"/>
              </a:spcAft>
              <a:buClrTx/>
              <a:buSzTx/>
              <a:buFont typeface="+mj-lt"/>
              <a:buAutoNum type="arabicPeriod"/>
              <a:tabLst/>
            </a:pPr>
            <a: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t>Delete existing image</a:t>
            </a:r>
          </a:p>
          <a:p>
            <a:pPr marL="228554" marR="0" indent="-228554" algn="l" defTabSz="1218925" rtl="0" fontAlgn="auto" latinLnBrk="0" hangingPunct="0">
              <a:lnSpc>
                <a:spcPct val="100000"/>
              </a:lnSpc>
              <a:spcBef>
                <a:spcPts val="0"/>
              </a:spcBef>
              <a:spcAft>
                <a:spcPts val="0"/>
              </a:spcAft>
              <a:buClrTx/>
              <a:buSzTx/>
              <a:buFont typeface="+mj-lt"/>
              <a:buAutoNum type="arabicPeriod"/>
              <a:tabLst/>
            </a:pPr>
            <a: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t>Drag and drop new image </a:t>
            </a:r>
            <a:b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br>
            <a: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t>(jpeg or png preferred) </a:t>
            </a:r>
            <a:b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br>
            <a: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t>into placeholder</a:t>
            </a:r>
          </a:p>
          <a:p>
            <a:pPr marL="228554" marR="0" indent="-228554" algn="l" defTabSz="1218925" rtl="0" fontAlgn="auto" latinLnBrk="0" hangingPunct="0">
              <a:lnSpc>
                <a:spcPct val="100000"/>
              </a:lnSpc>
              <a:spcBef>
                <a:spcPts val="0"/>
              </a:spcBef>
              <a:spcAft>
                <a:spcPts val="0"/>
              </a:spcAft>
              <a:buClrTx/>
              <a:buSzTx/>
              <a:buFont typeface="+mj-lt"/>
              <a:buAutoNum type="arabicPeriod"/>
              <a:tabLst/>
            </a:pPr>
            <a: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t>Select the new image and </a:t>
            </a:r>
            <a:b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br>
            <a: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t>“send to back” so that it is </a:t>
            </a:r>
            <a:b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br>
            <a: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t>behind the shape</a:t>
            </a:r>
          </a:p>
        </p:txBody>
      </p:sp>
    </p:spTree>
    <p:extLst>
      <p:ext uri="{BB962C8B-B14F-4D97-AF65-F5344CB8AC3E}">
        <p14:creationId xmlns:p14="http://schemas.microsoft.com/office/powerpoint/2010/main" val="2003135968"/>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Bright Blue background">
    <p:spTree>
      <p:nvGrpSpPr>
        <p:cNvPr id="1" name=""/>
        <p:cNvGrpSpPr/>
        <p:nvPr/>
      </p:nvGrpSpPr>
      <p:grpSpPr>
        <a:xfrm>
          <a:off x="0" y="0"/>
          <a:ext cx="0" cy="0"/>
          <a:chOff x="0" y="0"/>
          <a:chExt cx="0" cy="0"/>
        </a:xfrm>
      </p:grpSpPr>
      <p:sp>
        <p:nvSpPr>
          <p:cNvPr id="16" name="Text Placeholder 4">
            <a:extLst>
              <a:ext uri="{FF2B5EF4-FFF2-40B4-BE49-F238E27FC236}">
                <a16:creationId xmlns:a16="http://schemas.microsoft.com/office/drawing/2014/main" id="{3A2B067D-4E5E-E246-8467-39985924B3A5}"/>
              </a:ext>
            </a:extLst>
          </p:cNvPr>
          <p:cNvSpPr>
            <a:spLocks noGrp="1"/>
          </p:cNvSpPr>
          <p:nvPr>
            <p:ph type="body" sz="quarter" idx="10" hasCustomPrompt="1"/>
          </p:nvPr>
        </p:nvSpPr>
        <p:spPr>
          <a:xfrm>
            <a:off x="228600" y="1748618"/>
            <a:ext cx="10388045" cy="3311426"/>
          </a:xfrm>
          <a:prstGeom prst="rect">
            <a:avLst/>
          </a:prstGeom>
        </p:spPr>
        <p:txBody>
          <a:bodyPr>
            <a:noAutofit/>
          </a:bodyPr>
          <a:lstStyle>
            <a:lvl1pPr>
              <a:lnSpc>
                <a:spcPct val="100000"/>
              </a:lnSpc>
              <a:defRPr lang="en-US" sz="2000" b="0" i="0" spc="0" baseline="0" smtClean="0">
                <a:effectLst/>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r>
              <a:rPr lang="en-US" dirty="0">
                <a:solidFill>
                  <a:srgbClr val="FFFFFF"/>
                </a:solidFill>
                <a:effectLst/>
                <a:latin typeface="FS Albert Pro Light" panose="02000503040000020004" pitchFamily="2" charset="0"/>
              </a:rPr>
              <a:t>Example of longer paragraph slide. Vestibulum ante ipsum </a:t>
            </a:r>
            <a:r>
              <a:rPr lang="en-US" dirty="0" err="1">
                <a:solidFill>
                  <a:srgbClr val="FFFFFF"/>
                </a:solidFill>
                <a:effectLst/>
                <a:latin typeface="FS Albert Pro Light" panose="02000503040000020004" pitchFamily="2" charset="0"/>
              </a:rPr>
              <a:t>primis</a:t>
            </a:r>
            <a:r>
              <a:rPr lang="en-US" dirty="0">
                <a:solidFill>
                  <a:srgbClr val="FFFFFF"/>
                </a:solidFill>
                <a:effectLst/>
                <a:latin typeface="FS Albert Pro Light" panose="02000503040000020004" pitchFamily="2" charset="0"/>
              </a:rPr>
              <a:t> in </a:t>
            </a:r>
            <a:r>
              <a:rPr lang="en-US" dirty="0" err="1">
                <a:solidFill>
                  <a:srgbClr val="FFFFFF"/>
                </a:solidFill>
                <a:effectLst/>
                <a:latin typeface="FS Albert Pro Light" panose="02000503040000020004" pitchFamily="2" charset="0"/>
              </a:rPr>
              <a:t>faucibus</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orci</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luctus</a:t>
            </a:r>
            <a:r>
              <a:rPr lang="en-US" dirty="0">
                <a:solidFill>
                  <a:srgbClr val="FFFFFF"/>
                </a:solidFill>
                <a:effectLst/>
                <a:latin typeface="FS Albert Pro Light" panose="02000503040000020004" pitchFamily="2" charset="0"/>
              </a:rPr>
              <a:t> et </a:t>
            </a:r>
            <a:br>
              <a:rPr lang="en-US" dirty="0">
                <a:solidFill>
                  <a:srgbClr val="FFFFFF"/>
                </a:solidFill>
                <a:effectLst/>
                <a:latin typeface="FS Albert Pro Light" panose="02000503040000020004" pitchFamily="2" charset="0"/>
              </a:rPr>
            </a:br>
            <a:r>
              <a:rPr lang="en-US" dirty="0" err="1">
                <a:solidFill>
                  <a:srgbClr val="FFFFFF"/>
                </a:solidFill>
                <a:effectLst/>
                <a:latin typeface="FS Albert Pro Light" panose="02000503040000020004" pitchFamily="2" charset="0"/>
              </a:rPr>
              <a:t>ultrices</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posuere</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cubilia</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curae</a:t>
            </a:r>
            <a:r>
              <a:rPr lang="en-US" dirty="0">
                <a:solidFill>
                  <a:srgbClr val="FFFFFF"/>
                </a:solidFill>
                <a:effectLst/>
                <a:latin typeface="FS Albert Pro Light" panose="02000503040000020004" pitchFamily="2" charset="0"/>
              </a:rPr>
              <a:t>. In et </a:t>
            </a:r>
            <a:r>
              <a:rPr lang="en-US" dirty="0" err="1">
                <a:solidFill>
                  <a:srgbClr val="FFFFFF"/>
                </a:solidFill>
                <a:effectLst/>
                <a:latin typeface="FS Albert Pro Light" panose="02000503040000020004" pitchFamily="2" charset="0"/>
              </a:rPr>
              <a:t>laoreet</a:t>
            </a:r>
            <a:r>
              <a:rPr lang="en-US" dirty="0">
                <a:solidFill>
                  <a:srgbClr val="FFFFFF"/>
                </a:solidFill>
                <a:effectLst/>
                <a:latin typeface="FS Albert Pro Light" panose="02000503040000020004" pitchFamily="2" charset="0"/>
              </a:rPr>
              <a:t> ex, vitae </a:t>
            </a:r>
            <a:r>
              <a:rPr lang="en-US" dirty="0" err="1">
                <a:solidFill>
                  <a:srgbClr val="FFFFFF"/>
                </a:solidFill>
                <a:effectLst/>
                <a:latin typeface="FS Albert Pro Light" panose="02000503040000020004" pitchFamily="2" charset="0"/>
              </a:rPr>
              <a:t>ullamcorper</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risus</a:t>
            </a:r>
            <a:r>
              <a:rPr lang="en-US" dirty="0">
                <a:solidFill>
                  <a:srgbClr val="FFFFFF"/>
                </a:solidFill>
                <a:effectLst/>
                <a:latin typeface="FS Albert Pro Light" panose="02000503040000020004" pitchFamily="2" charset="0"/>
              </a:rPr>
              <a:t>. Integer </a:t>
            </a:r>
            <a:r>
              <a:rPr lang="en-US" dirty="0" err="1">
                <a:solidFill>
                  <a:srgbClr val="FFFFFF"/>
                </a:solidFill>
                <a:effectLst/>
                <a:latin typeface="FS Albert Pro Light" panose="02000503040000020004" pitchFamily="2" charset="0"/>
              </a:rPr>
              <a:t>quis</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justo</a:t>
            </a:r>
            <a:r>
              <a:rPr lang="en-US" dirty="0">
                <a:solidFill>
                  <a:srgbClr val="FFFFFF"/>
                </a:solidFill>
                <a:effectLst/>
                <a:latin typeface="FS Albert Pro Light" panose="02000503040000020004" pitchFamily="2" charset="0"/>
              </a:rPr>
              <a:t> convallis, vestibulum </a:t>
            </a:r>
            <a:r>
              <a:rPr lang="en-US" dirty="0" err="1">
                <a:solidFill>
                  <a:srgbClr val="FFFFFF"/>
                </a:solidFill>
                <a:effectLst/>
                <a:latin typeface="FS Albert Pro Light" panose="02000503040000020004" pitchFamily="2" charset="0"/>
              </a:rPr>
              <a:t>nibhSed</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rhoncus</a:t>
            </a:r>
            <a:r>
              <a:rPr lang="en-US" dirty="0">
                <a:solidFill>
                  <a:srgbClr val="FFFFFF"/>
                </a:solidFill>
                <a:effectLst/>
                <a:latin typeface="FS Albert Pro Light" panose="02000503040000020004" pitchFamily="2" charset="0"/>
              </a:rPr>
              <a:t> sed nisi </a:t>
            </a:r>
            <a:r>
              <a:rPr lang="en-US" dirty="0" err="1">
                <a:solidFill>
                  <a:srgbClr val="FFFFFF"/>
                </a:solidFill>
                <a:effectLst/>
                <a:latin typeface="FS Albert Pro Light" panose="02000503040000020004" pitchFamily="2" charset="0"/>
              </a:rPr>
              <a:t>ut</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imperdiet</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Praesent</a:t>
            </a:r>
            <a:r>
              <a:rPr lang="en-US" dirty="0">
                <a:solidFill>
                  <a:srgbClr val="FFFFFF"/>
                </a:solidFill>
                <a:effectLst/>
                <a:latin typeface="FS Albert Pro Light" panose="02000503040000020004" pitchFamily="2" charset="0"/>
              </a:rPr>
              <a:t> dolor </a:t>
            </a:r>
            <a:r>
              <a:rPr lang="en-US" dirty="0" err="1">
                <a:solidFill>
                  <a:srgbClr val="FFFFFF"/>
                </a:solidFill>
                <a:effectLst/>
                <a:latin typeface="FS Albert Pro Light" panose="02000503040000020004" pitchFamily="2" charset="0"/>
              </a:rPr>
              <a:t>augue</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volutpat</a:t>
            </a:r>
            <a:r>
              <a:rPr lang="en-US" dirty="0">
                <a:solidFill>
                  <a:srgbClr val="FFFFFF"/>
                </a:solidFill>
                <a:effectLst/>
                <a:latin typeface="FS Albert Pro Light" panose="02000503040000020004" pitchFamily="2" charset="0"/>
              </a:rPr>
              <a:t> id fermentum </a:t>
            </a:r>
            <a:r>
              <a:rPr lang="en-US" dirty="0" err="1">
                <a:solidFill>
                  <a:srgbClr val="FFFFFF"/>
                </a:solidFill>
                <a:effectLst/>
                <a:latin typeface="FS Albert Pro Light" panose="02000503040000020004" pitchFamily="2" charset="0"/>
              </a:rPr>
              <a:t>ut.Lorem</a:t>
            </a:r>
            <a:r>
              <a:rPr lang="en-US" dirty="0">
                <a:solidFill>
                  <a:srgbClr val="FFFFFF"/>
                </a:solidFill>
                <a:effectLst/>
                <a:latin typeface="FS Albert Pro Light" panose="02000503040000020004" pitchFamily="2" charset="0"/>
              </a:rPr>
              <a:t> ipsum dolor sit </a:t>
            </a:r>
            <a:r>
              <a:rPr lang="en-US" dirty="0" err="1">
                <a:solidFill>
                  <a:srgbClr val="FFFFFF"/>
                </a:solidFill>
                <a:effectLst/>
                <a:latin typeface="FS Albert Pro Light" panose="02000503040000020004" pitchFamily="2" charset="0"/>
              </a:rPr>
              <a:t>amet</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consectetuer</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adipiscing</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elit</a:t>
            </a:r>
            <a:r>
              <a:rPr lang="en-US" dirty="0">
                <a:solidFill>
                  <a:srgbClr val="FFFFFF"/>
                </a:solidFill>
                <a:effectLst/>
                <a:latin typeface="FS Albert Pro Light" panose="02000503040000020004" pitchFamily="2" charset="0"/>
              </a:rPr>
              <a:t>, sed diam </a:t>
            </a:r>
            <a:r>
              <a:rPr lang="en-US" dirty="0" err="1">
                <a:solidFill>
                  <a:srgbClr val="FFFFFF"/>
                </a:solidFill>
                <a:effectLst/>
                <a:latin typeface="FS Albert Pro Light" panose="02000503040000020004" pitchFamily="2" charset="0"/>
              </a:rPr>
              <a:t>nonummy</a:t>
            </a:r>
            <a:r>
              <a:rPr lang="en-US" dirty="0">
                <a:solidFill>
                  <a:srgbClr val="FFFFFF"/>
                </a:solidFill>
                <a:effectLst/>
                <a:latin typeface="FS Albert Pro Light" panose="02000503040000020004" pitchFamily="2" charset="0"/>
              </a:rPr>
              <a:t> </a:t>
            </a:r>
            <a:br>
              <a:rPr lang="en-US" dirty="0">
                <a:solidFill>
                  <a:srgbClr val="FFFFFF"/>
                </a:solidFill>
                <a:effectLst/>
                <a:latin typeface="FS Albert Pro Light" panose="02000503040000020004" pitchFamily="2" charset="0"/>
              </a:rPr>
            </a:br>
            <a:r>
              <a:rPr lang="en-US" dirty="0" err="1">
                <a:solidFill>
                  <a:srgbClr val="FFFFFF"/>
                </a:solidFill>
                <a:effectLst/>
                <a:latin typeface="FS Albert Pro Light" panose="02000503040000020004" pitchFamily="2" charset="0"/>
              </a:rPr>
              <a:t>nibh</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euismod</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tincidunt</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ut</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laoreet</a:t>
            </a:r>
            <a:r>
              <a:rPr lang="en-US" dirty="0">
                <a:solidFill>
                  <a:srgbClr val="FFFFFF"/>
                </a:solidFill>
                <a:effectLst/>
                <a:latin typeface="FS Albert Pro Light" panose="02000503040000020004" pitchFamily="2" charset="0"/>
              </a:rPr>
              <a:t> dolore magna </a:t>
            </a:r>
            <a:r>
              <a:rPr lang="en-US" dirty="0" err="1">
                <a:solidFill>
                  <a:srgbClr val="FFFFFF"/>
                </a:solidFill>
                <a:effectLst/>
                <a:latin typeface="FS Albert Pro Light" panose="02000503040000020004" pitchFamily="2" charset="0"/>
              </a:rPr>
              <a:t>aliquam</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erat</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volutpat</a:t>
            </a:r>
            <a:r>
              <a:rPr lang="en-US" dirty="0">
                <a:solidFill>
                  <a:srgbClr val="FFFFFF"/>
                </a:solidFill>
                <a:effectLst/>
                <a:latin typeface="FS Albert Pro Light" panose="02000503040000020004" pitchFamily="2" charset="0"/>
              </a:rPr>
              <a:t>. Ut </a:t>
            </a:r>
            <a:r>
              <a:rPr lang="en-US" dirty="0" err="1">
                <a:solidFill>
                  <a:srgbClr val="FFFFFF"/>
                </a:solidFill>
                <a:effectLst/>
                <a:latin typeface="FS Albert Pro Light" panose="02000503040000020004" pitchFamily="2" charset="0"/>
              </a:rPr>
              <a:t>wisi</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enim</a:t>
            </a:r>
            <a:r>
              <a:rPr lang="en-US" dirty="0">
                <a:solidFill>
                  <a:srgbClr val="FFFFFF"/>
                </a:solidFill>
                <a:effectLst/>
                <a:latin typeface="FS Albert Pro Light" panose="02000503040000020004" pitchFamily="2" charset="0"/>
              </a:rPr>
              <a:t> ad minim </a:t>
            </a:r>
            <a:r>
              <a:rPr lang="en-US" dirty="0" err="1">
                <a:solidFill>
                  <a:srgbClr val="FFFFFF"/>
                </a:solidFill>
                <a:effectLst/>
                <a:latin typeface="FS Albert Pro Light" panose="02000503040000020004" pitchFamily="2" charset="0"/>
              </a:rPr>
              <a:t>veniam</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quis</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nostrud</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exerci</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tation</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ullamcorper</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suscipit</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lobortis</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nisl</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ut</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aliquip</a:t>
            </a:r>
            <a:r>
              <a:rPr lang="en-US" dirty="0">
                <a:solidFill>
                  <a:srgbClr val="FFFFFF"/>
                </a:solidFill>
                <a:effectLst/>
                <a:latin typeface="FS Albert Pro Light" panose="02000503040000020004" pitchFamily="2" charset="0"/>
              </a:rPr>
              <a:t> ex </a:t>
            </a:r>
            <a:r>
              <a:rPr lang="en-US" dirty="0" err="1">
                <a:solidFill>
                  <a:srgbClr val="FFFFFF"/>
                </a:solidFill>
                <a:effectLst/>
                <a:latin typeface="FS Albert Pro Light" panose="02000503040000020004" pitchFamily="2" charset="0"/>
              </a:rPr>
              <a:t>ea</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commodo</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consequat</a:t>
            </a:r>
            <a:r>
              <a:rPr lang="en-US" dirty="0">
                <a:solidFill>
                  <a:srgbClr val="FFFFFF"/>
                </a:solidFill>
                <a:effectLst/>
                <a:latin typeface="FS Albert Pro Light" panose="02000503040000020004" pitchFamily="2" charset="0"/>
              </a:rPr>
              <a:t>. Duis </a:t>
            </a:r>
            <a:r>
              <a:rPr lang="en-US" dirty="0" err="1">
                <a:solidFill>
                  <a:srgbClr val="FFFFFF"/>
                </a:solidFill>
                <a:effectLst/>
                <a:latin typeface="FS Albert Pro Light" panose="02000503040000020004" pitchFamily="2" charset="0"/>
              </a:rPr>
              <a:t>autem</a:t>
            </a:r>
            <a:r>
              <a:rPr lang="en-US" dirty="0">
                <a:solidFill>
                  <a:srgbClr val="FFFFFF"/>
                </a:solidFill>
                <a:effectLst/>
                <a:latin typeface="FS Albert Pro Light" panose="02000503040000020004" pitchFamily="2" charset="0"/>
              </a:rPr>
              <a:t> vel </a:t>
            </a:r>
            <a:r>
              <a:rPr lang="en-US" dirty="0" err="1">
                <a:solidFill>
                  <a:srgbClr val="FFFFFF"/>
                </a:solidFill>
                <a:effectLst/>
                <a:latin typeface="FS Albert Pro Light" panose="02000503040000020004" pitchFamily="2" charset="0"/>
              </a:rPr>
              <a:t>eum</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iriure</a:t>
            </a:r>
            <a:r>
              <a:rPr lang="en-US" dirty="0">
                <a:solidFill>
                  <a:srgbClr val="FFFFFF"/>
                </a:solidFill>
                <a:effectLst/>
                <a:latin typeface="FS Albert Pro Light" panose="02000503040000020004" pitchFamily="2" charset="0"/>
              </a:rPr>
              <a:t> dolor in </a:t>
            </a:r>
            <a:r>
              <a:rPr lang="en-US" dirty="0" err="1">
                <a:solidFill>
                  <a:srgbClr val="FFFFFF"/>
                </a:solidFill>
                <a:effectLst/>
                <a:latin typeface="FS Albert Pro Light" panose="02000503040000020004" pitchFamily="2" charset="0"/>
              </a:rPr>
              <a:t>hendrerit</a:t>
            </a:r>
            <a:r>
              <a:rPr lang="en-US" dirty="0">
                <a:solidFill>
                  <a:srgbClr val="FFFFFF"/>
                </a:solidFill>
                <a:effectLst/>
                <a:latin typeface="FS Albert Pro Light" panose="02000503040000020004" pitchFamily="2" charset="0"/>
              </a:rPr>
              <a:t> in </a:t>
            </a:r>
            <a:r>
              <a:rPr lang="en-US" dirty="0" err="1">
                <a:solidFill>
                  <a:srgbClr val="FFFFFF"/>
                </a:solidFill>
                <a:effectLst/>
                <a:latin typeface="FS Albert Pro Light" panose="02000503040000020004" pitchFamily="2" charset="0"/>
              </a:rPr>
              <a:t>vulputate</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velit</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esse</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molestie</a:t>
            </a:r>
            <a:r>
              <a:rPr lang="en-US" dirty="0">
                <a:solidFill>
                  <a:srgbClr val="FFFFFF"/>
                </a:solidFill>
                <a:effectLst/>
                <a:latin typeface="FS Albert Pro Light" panose="02000503040000020004" pitchFamily="2" charset="0"/>
              </a:rPr>
              <a:t> </a:t>
            </a:r>
            <a:br>
              <a:rPr lang="en-US" dirty="0">
                <a:solidFill>
                  <a:srgbClr val="FFFFFF"/>
                </a:solidFill>
                <a:effectLst/>
                <a:latin typeface="FS Albert Pro Light" panose="02000503040000020004" pitchFamily="2" charset="0"/>
              </a:rPr>
            </a:br>
            <a:r>
              <a:rPr lang="en-US" dirty="0" err="1">
                <a:solidFill>
                  <a:srgbClr val="FFFFFF"/>
                </a:solidFill>
                <a:effectLst/>
                <a:latin typeface="FS Albert Pro Light" panose="02000503040000020004" pitchFamily="2" charset="0"/>
              </a:rPr>
              <a:t>consequat</a:t>
            </a:r>
            <a:r>
              <a:rPr lang="en-US" dirty="0">
                <a:solidFill>
                  <a:srgbClr val="FFFFFF"/>
                </a:solidFill>
                <a:effectLst/>
                <a:latin typeface="FS Albert Pro Light" panose="02000503040000020004" pitchFamily="2" charset="0"/>
              </a:rPr>
              <a:t>, vel </a:t>
            </a:r>
            <a:r>
              <a:rPr lang="en-US" dirty="0" err="1">
                <a:solidFill>
                  <a:srgbClr val="FFFFFF"/>
                </a:solidFill>
                <a:effectLst/>
                <a:latin typeface="FS Albert Pro Light" panose="02000503040000020004" pitchFamily="2" charset="0"/>
              </a:rPr>
              <a:t>illum</a:t>
            </a:r>
            <a:r>
              <a:rPr lang="en-US" dirty="0">
                <a:solidFill>
                  <a:srgbClr val="FFFFFF"/>
                </a:solidFill>
                <a:effectLst/>
                <a:latin typeface="FS Albert Pro Light" panose="02000503040000020004" pitchFamily="2" charset="0"/>
              </a:rPr>
              <a:t> dolore </a:t>
            </a:r>
            <a:r>
              <a:rPr lang="en-US" dirty="0" err="1">
                <a:solidFill>
                  <a:srgbClr val="FFFFFF"/>
                </a:solidFill>
                <a:effectLst/>
                <a:latin typeface="FS Albert Pro Light" panose="02000503040000020004" pitchFamily="2" charset="0"/>
              </a:rPr>
              <a:t>eu</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feugiat</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nulla</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facilisis</a:t>
            </a:r>
            <a:r>
              <a:rPr lang="en-US" dirty="0">
                <a:solidFill>
                  <a:srgbClr val="FFFFFF"/>
                </a:solidFill>
                <a:effectLst/>
                <a:latin typeface="FS Albert Pro Light" panose="02000503040000020004" pitchFamily="2" charset="0"/>
              </a:rPr>
              <a:t> at </a:t>
            </a:r>
            <a:r>
              <a:rPr lang="en-US" dirty="0" err="1">
                <a:solidFill>
                  <a:srgbClr val="FFFFFF"/>
                </a:solidFill>
                <a:effectLst/>
                <a:latin typeface="FS Albert Pro Light" panose="02000503040000020004" pitchFamily="2" charset="0"/>
              </a:rPr>
              <a:t>vero</a:t>
            </a:r>
            <a:r>
              <a:rPr lang="en-US" dirty="0">
                <a:solidFill>
                  <a:srgbClr val="FFFFFF"/>
                </a:solidFill>
                <a:effectLst/>
                <a:latin typeface="FS Albert Pro Light" panose="02000503040000020004" pitchFamily="2" charset="0"/>
              </a:rPr>
              <a:t> eros et </a:t>
            </a:r>
            <a:r>
              <a:rPr lang="en-US" dirty="0" err="1">
                <a:solidFill>
                  <a:srgbClr val="FFFFFF"/>
                </a:solidFill>
                <a:effectLst/>
                <a:latin typeface="FS Albert Pro Light" panose="02000503040000020004" pitchFamily="2" charset="0"/>
              </a:rPr>
              <a:t>accumsan</a:t>
            </a:r>
            <a:r>
              <a:rPr lang="en-US" dirty="0">
                <a:solidFill>
                  <a:srgbClr val="FFFFFF"/>
                </a:solidFill>
                <a:effectLst/>
                <a:latin typeface="FS Albert Pro Light" panose="02000503040000020004" pitchFamily="2" charset="0"/>
              </a:rPr>
              <a:t> et </a:t>
            </a:r>
            <a:r>
              <a:rPr lang="en-US" dirty="0" err="1">
                <a:solidFill>
                  <a:srgbClr val="FFFFFF"/>
                </a:solidFill>
                <a:effectLst/>
                <a:latin typeface="FS Albert Pro Light" panose="02000503040000020004" pitchFamily="2" charset="0"/>
              </a:rPr>
              <a:t>iusto</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odio</a:t>
            </a:r>
            <a:r>
              <a:rPr lang="en-US" dirty="0">
                <a:solidFill>
                  <a:srgbClr val="FFFFFF"/>
                </a:solidFill>
                <a:effectLst/>
                <a:latin typeface="FS Albert Pro Light" panose="02000503040000020004" pitchFamily="2" charset="0"/>
              </a:rPr>
              <a:t> </a:t>
            </a:r>
            <a:br>
              <a:rPr lang="en-US" dirty="0">
                <a:solidFill>
                  <a:srgbClr val="FFFFFF"/>
                </a:solidFill>
                <a:effectLst/>
                <a:latin typeface="FS Albert Pro Light" panose="02000503040000020004" pitchFamily="2" charset="0"/>
              </a:rPr>
            </a:br>
            <a:r>
              <a:rPr lang="en-US" dirty="0" err="1">
                <a:solidFill>
                  <a:srgbClr val="FFFFFF"/>
                </a:solidFill>
                <a:effectLst/>
                <a:latin typeface="FS Albert Pro Light" panose="02000503040000020004" pitchFamily="2" charset="0"/>
              </a:rPr>
              <a:t>dignissim</a:t>
            </a:r>
            <a:r>
              <a:rPr lang="en-US" dirty="0">
                <a:solidFill>
                  <a:srgbClr val="FFFFFF"/>
                </a:solidFill>
                <a:effectLst/>
                <a:latin typeface="FS Albert Pro Light" panose="02000503040000020004" pitchFamily="2" charset="0"/>
              </a:rPr>
              <a:t> qui </a:t>
            </a:r>
            <a:r>
              <a:rPr lang="en-US" dirty="0" err="1">
                <a:solidFill>
                  <a:srgbClr val="FFFFFF"/>
                </a:solidFill>
                <a:effectLst/>
                <a:latin typeface="FS Albert Pro Light" panose="02000503040000020004" pitchFamily="2" charset="0"/>
              </a:rPr>
              <a:t>blandit</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praesent</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luptatum</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zzril</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delenit</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augue</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duis</a:t>
            </a:r>
            <a:r>
              <a:rPr lang="en-US" dirty="0">
                <a:solidFill>
                  <a:srgbClr val="FFFFFF"/>
                </a:solidFill>
                <a:effectLst/>
                <a:latin typeface="FS Albert Pro Light" panose="02000503040000020004" pitchFamily="2" charset="0"/>
              </a:rPr>
              <a:t> dolore </a:t>
            </a:r>
            <a:r>
              <a:rPr lang="en-US" dirty="0" err="1">
                <a:solidFill>
                  <a:srgbClr val="FFFFFF"/>
                </a:solidFill>
                <a:effectLst/>
                <a:latin typeface="FS Albert Pro Light" panose="02000503040000020004" pitchFamily="2" charset="0"/>
              </a:rPr>
              <a:t>te</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feugait</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nulla</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facilisi</a:t>
            </a:r>
            <a:r>
              <a:rPr lang="en-US" dirty="0">
                <a:solidFill>
                  <a:srgbClr val="FFFFFF"/>
                </a:solidFill>
                <a:effectLst/>
                <a:latin typeface="FS Albert Pro Light" panose="02000503040000020004" pitchFamily="2" charset="0"/>
              </a:rPr>
              <a:t>.</a:t>
            </a:r>
          </a:p>
        </p:txBody>
      </p:sp>
      <p:sp>
        <p:nvSpPr>
          <p:cNvPr id="7" name="Title 6">
            <a:extLst>
              <a:ext uri="{FF2B5EF4-FFF2-40B4-BE49-F238E27FC236}">
                <a16:creationId xmlns:a16="http://schemas.microsoft.com/office/drawing/2014/main" id="{50B04B35-EA54-264E-944E-6C268B2904A4}"/>
              </a:ext>
            </a:extLst>
          </p:cNvPr>
          <p:cNvSpPr>
            <a:spLocks noGrp="1"/>
          </p:cNvSpPr>
          <p:nvPr>
            <p:ph type="title" hasCustomPrompt="1"/>
          </p:nvPr>
        </p:nvSpPr>
        <p:spPr>
          <a:xfrm>
            <a:off x="228600" y="228600"/>
            <a:ext cx="6400800" cy="1355877"/>
          </a:xfrm>
          <a:prstGeom prst="rect">
            <a:avLst/>
          </a:prstGeom>
        </p:spPr>
        <p:txBody>
          <a:bodyPr anchor="t">
            <a:noAutofit/>
          </a:bodyPr>
          <a:lstStyle>
            <a:lvl1pPr>
              <a:lnSpc>
                <a:spcPct val="90000"/>
              </a:lnSpc>
              <a:defRPr sz="2999" spc="0" baseline="0">
                <a:solidFill>
                  <a:schemeClr val="bg1"/>
                </a:solidFill>
              </a:defRPr>
            </a:lvl1pPr>
          </a:lstStyle>
          <a:p>
            <a:r>
              <a:rPr lang="en-US" dirty="0"/>
              <a:t>Full content slide, longer paragraphs. </a:t>
            </a:r>
            <a:r>
              <a:rPr lang="en-US" dirty="0" err="1"/>
              <a:t>loren</a:t>
            </a:r>
            <a:r>
              <a:rPr lang="en-US" dirty="0"/>
              <a:t> ipsum </a:t>
            </a:r>
            <a:r>
              <a:rPr lang="en-US" dirty="0" err="1"/>
              <a:t>aeque</a:t>
            </a:r>
            <a:r>
              <a:rPr lang="en-US" dirty="0"/>
              <a:t> </a:t>
            </a:r>
            <a:r>
              <a:rPr lang="en-US" dirty="0" err="1"/>
              <a:t>inciderint</a:t>
            </a:r>
            <a:r>
              <a:rPr lang="en-US" dirty="0"/>
              <a:t> </a:t>
            </a:r>
            <a:r>
              <a:rPr lang="en-US" dirty="0" err="1"/>
              <a:t>mei</a:t>
            </a:r>
            <a:r>
              <a:rPr lang="en-US" dirty="0"/>
              <a:t>, </a:t>
            </a:r>
            <a:r>
              <a:rPr lang="en-US" dirty="0" err="1"/>
              <a:t>mei</a:t>
            </a:r>
            <a:r>
              <a:rPr lang="en-US" dirty="0"/>
              <a:t> et </a:t>
            </a:r>
            <a:r>
              <a:rPr lang="en-US" dirty="0" err="1"/>
              <a:t>dicat</a:t>
            </a:r>
            <a:r>
              <a:rPr lang="en-US" dirty="0"/>
              <a:t> facer, no </a:t>
            </a:r>
            <a:r>
              <a:rPr lang="en-US" dirty="0" err="1"/>
              <a:t>suas</a:t>
            </a:r>
            <a:r>
              <a:rPr lang="en-US" dirty="0"/>
              <a:t> ipsum </a:t>
            </a:r>
            <a:r>
              <a:rPr lang="en-US" dirty="0" err="1"/>
              <a:t>audiam</a:t>
            </a:r>
            <a:r>
              <a:rPr lang="en-US" dirty="0"/>
              <a:t> </a:t>
            </a:r>
            <a:r>
              <a:rPr lang="en-US" dirty="0" err="1"/>
              <a:t>eum</a:t>
            </a:r>
            <a:r>
              <a:rPr lang="en-US" dirty="0"/>
              <a:t>.</a:t>
            </a:r>
          </a:p>
        </p:txBody>
      </p:sp>
      <p:grpSp>
        <p:nvGrpSpPr>
          <p:cNvPr id="14" name="Group 13">
            <a:extLst>
              <a:ext uri="{FF2B5EF4-FFF2-40B4-BE49-F238E27FC236}">
                <a16:creationId xmlns:a16="http://schemas.microsoft.com/office/drawing/2014/main" id="{84237F8D-9312-3940-A3B2-5AD1378E14B2}"/>
              </a:ext>
            </a:extLst>
          </p:cNvPr>
          <p:cNvGrpSpPr/>
          <p:nvPr userDrawn="1"/>
        </p:nvGrpSpPr>
        <p:grpSpPr>
          <a:xfrm>
            <a:off x="-377" y="6309248"/>
            <a:ext cx="4183778" cy="553324"/>
            <a:chOff x="-755" y="12618496"/>
            <a:chExt cx="8367556" cy="1106648"/>
          </a:xfrm>
        </p:grpSpPr>
        <p:grpSp>
          <p:nvGrpSpPr>
            <p:cNvPr id="15" name="Group 14">
              <a:extLst>
                <a:ext uri="{FF2B5EF4-FFF2-40B4-BE49-F238E27FC236}">
                  <a16:creationId xmlns:a16="http://schemas.microsoft.com/office/drawing/2014/main" id="{FE225B68-D36A-834D-B8DB-CF1C3652CBEE}"/>
                </a:ext>
              </a:extLst>
            </p:cNvPr>
            <p:cNvGrpSpPr/>
            <p:nvPr userDrawn="1"/>
          </p:nvGrpSpPr>
          <p:grpSpPr>
            <a:xfrm>
              <a:off x="1" y="12627864"/>
              <a:ext cx="8366800" cy="1097280"/>
              <a:chOff x="-58710091" y="-1"/>
              <a:chExt cx="77340167" cy="10058402"/>
            </a:xfrm>
            <a:solidFill>
              <a:schemeClr val="accent5"/>
            </a:solidFill>
          </p:grpSpPr>
          <p:pic>
            <p:nvPicPr>
              <p:cNvPr id="28" name="Graphic 27">
                <a:extLst>
                  <a:ext uri="{FF2B5EF4-FFF2-40B4-BE49-F238E27FC236}">
                    <a16:creationId xmlns:a16="http://schemas.microsoft.com/office/drawing/2014/main" id="{4739B1DC-E8EC-B947-9D02-4C7DB7B000F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71676" y="-1"/>
                <a:ext cx="10058400" cy="10058400"/>
              </a:xfrm>
              <a:prstGeom prst="rect">
                <a:avLst/>
              </a:prstGeom>
            </p:spPr>
          </p:pic>
          <p:sp>
            <p:nvSpPr>
              <p:cNvPr id="29" name="Rectangle 28">
                <a:extLst>
                  <a:ext uri="{FF2B5EF4-FFF2-40B4-BE49-F238E27FC236}">
                    <a16:creationId xmlns:a16="http://schemas.microsoft.com/office/drawing/2014/main" id="{44406612-938C-644E-8D4D-789DA4DF783E}"/>
                  </a:ext>
                </a:extLst>
              </p:cNvPr>
              <p:cNvSpPr/>
              <p:nvPr userDrawn="1"/>
            </p:nvSpPr>
            <p:spPr>
              <a:xfrm>
                <a:off x="-58710091" y="-1"/>
                <a:ext cx="70902098" cy="10058402"/>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grpSp>
        <p:grpSp>
          <p:nvGrpSpPr>
            <p:cNvPr id="17" name="Group 16">
              <a:extLst>
                <a:ext uri="{FF2B5EF4-FFF2-40B4-BE49-F238E27FC236}">
                  <a16:creationId xmlns:a16="http://schemas.microsoft.com/office/drawing/2014/main" id="{8E747D4F-8B61-D546-82CC-CECD3E2B9166}"/>
                </a:ext>
              </a:extLst>
            </p:cNvPr>
            <p:cNvGrpSpPr/>
            <p:nvPr userDrawn="1"/>
          </p:nvGrpSpPr>
          <p:grpSpPr>
            <a:xfrm>
              <a:off x="-755" y="12627864"/>
              <a:ext cx="2413264" cy="1097280"/>
              <a:chOff x="-3677406" y="-1"/>
              <a:chExt cx="22307482" cy="10058402"/>
            </a:xfrm>
          </p:grpSpPr>
          <p:pic>
            <p:nvPicPr>
              <p:cNvPr id="19" name="Graphic 18">
                <a:extLst>
                  <a:ext uri="{FF2B5EF4-FFF2-40B4-BE49-F238E27FC236}">
                    <a16:creationId xmlns:a16="http://schemas.microsoft.com/office/drawing/2014/main" id="{24F50397-07BD-1945-9BC4-3D94AE375D1E}"/>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571676" y="-1"/>
                <a:ext cx="10058400" cy="10058400"/>
              </a:xfrm>
              <a:prstGeom prst="rect">
                <a:avLst/>
              </a:prstGeom>
            </p:spPr>
          </p:pic>
          <p:sp>
            <p:nvSpPr>
              <p:cNvPr id="27" name="Rectangle 26">
                <a:extLst>
                  <a:ext uri="{FF2B5EF4-FFF2-40B4-BE49-F238E27FC236}">
                    <a16:creationId xmlns:a16="http://schemas.microsoft.com/office/drawing/2014/main" id="{0E3BF66D-0E36-0243-B092-D520D836C9E6}"/>
                  </a:ext>
                </a:extLst>
              </p:cNvPr>
              <p:cNvSpPr/>
              <p:nvPr userDrawn="1"/>
            </p:nvSpPr>
            <p:spPr>
              <a:xfrm>
                <a:off x="-3677406" y="-1"/>
                <a:ext cx="15869404" cy="10058402"/>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grpSp>
        <p:pic>
          <p:nvPicPr>
            <p:cNvPr id="18" name="Graphic 17">
              <a:extLst>
                <a:ext uri="{FF2B5EF4-FFF2-40B4-BE49-F238E27FC236}">
                  <a16:creationId xmlns:a16="http://schemas.microsoft.com/office/drawing/2014/main" id="{3B2D3238-4278-AC4D-8FF7-4D7F23F5AF69}"/>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02633" y="12618496"/>
              <a:ext cx="2024109" cy="1097280"/>
            </a:xfrm>
            <a:prstGeom prst="rect">
              <a:avLst/>
            </a:prstGeom>
          </p:spPr>
        </p:pic>
      </p:grpSp>
      <p:sp>
        <p:nvSpPr>
          <p:cNvPr id="5" name="Date Placeholder 4">
            <a:extLst>
              <a:ext uri="{FF2B5EF4-FFF2-40B4-BE49-F238E27FC236}">
                <a16:creationId xmlns:a16="http://schemas.microsoft.com/office/drawing/2014/main" id="{262A6E13-7C56-8E4A-8BEC-47BB080F83E5}"/>
              </a:ext>
            </a:extLst>
          </p:cNvPr>
          <p:cNvSpPr>
            <a:spLocks noGrp="1"/>
          </p:cNvSpPr>
          <p:nvPr>
            <p:ph type="dt" sz="half" idx="11"/>
          </p:nvPr>
        </p:nvSpPr>
        <p:spPr/>
        <p:txBody>
          <a:bodyPr/>
          <a:lstStyle/>
          <a:p>
            <a:endParaRPr lang="en-US" dirty="0"/>
          </a:p>
        </p:txBody>
      </p:sp>
      <p:sp>
        <p:nvSpPr>
          <p:cNvPr id="6" name="Footer Placeholder 5">
            <a:extLst>
              <a:ext uri="{FF2B5EF4-FFF2-40B4-BE49-F238E27FC236}">
                <a16:creationId xmlns:a16="http://schemas.microsoft.com/office/drawing/2014/main" id="{FB3ADB58-2E95-6149-8114-1E2FFE56C675}"/>
              </a:ext>
            </a:extLst>
          </p:cNvPr>
          <p:cNvSpPr>
            <a:spLocks noGrp="1"/>
          </p:cNvSpPr>
          <p:nvPr>
            <p:ph type="ftr" sz="quarter" idx="12"/>
          </p:nvPr>
        </p:nvSpPr>
        <p:spPr/>
        <p:txBody>
          <a:bodyPr/>
          <a:lstStyle/>
          <a:p>
            <a:pPr defTabSz="154751">
              <a:lnSpc>
                <a:spcPct val="120000"/>
              </a:lnSpc>
            </a:pPr>
            <a:r>
              <a:rPr lang="en-US"/>
              <a:t>AccuCath Ace™ Intravascular Catheter with BD Cue™ Needle Tracking System</a:t>
            </a:r>
            <a:endParaRPr lang="en-US" dirty="0"/>
          </a:p>
        </p:txBody>
      </p:sp>
      <p:sp>
        <p:nvSpPr>
          <p:cNvPr id="8" name="Slide Number Placeholder 7">
            <a:extLst>
              <a:ext uri="{FF2B5EF4-FFF2-40B4-BE49-F238E27FC236}">
                <a16:creationId xmlns:a16="http://schemas.microsoft.com/office/drawing/2014/main" id="{D8974A4A-7645-CF4A-91DA-FC200E255039}"/>
              </a:ext>
            </a:extLst>
          </p:cNvPr>
          <p:cNvSpPr>
            <a:spLocks noGrp="1"/>
          </p:cNvSpPr>
          <p:nvPr>
            <p:ph type="sldNum" sz="quarter" idx="13"/>
          </p:nvPr>
        </p:nvSpPr>
        <p:spPr/>
        <p:txBody>
          <a:body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26107216"/>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Boosted BD Orange backgroun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2B7CE93A-88BA-DE47-9EA2-5DE305055CCF}"/>
              </a:ext>
            </a:extLst>
          </p:cNvPr>
          <p:cNvGrpSpPr/>
          <p:nvPr userDrawn="1"/>
        </p:nvGrpSpPr>
        <p:grpSpPr>
          <a:xfrm>
            <a:off x="-377" y="6309248"/>
            <a:ext cx="4183778" cy="553324"/>
            <a:chOff x="-755" y="12618496"/>
            <a:chExt cx="8367556" cy="1106648"/>
          </a:xfrm>
        </p:grpSpPr>
        <p:grpSp>
          <p:nvGrpSpPr>
            <p:cNvPr id="30" name="Group 29">
              <a:extLst>
                <a:ext uri="{FF2B5EF4-FFF2-40B4-BE49-F238E27FC236}">
                  <a16:creationId xmlns:a16="http://schemas.microsoft.com/office/drawing/2014/main" id="{857547BF-4285-7447-90DA-FF328264CB26}"/>
                </a:ext>
              </a:extLst>
            </p:cNvPr>
            <p:cNvGrpSpPr/>
            <p:nvPr userDrawn="1"/>
          </p:nvGrpSpPr>
          <p:grpSpPr>
            <a:xfrm>
              <a:off x="1" y="12627864"/>
              <a:ext cx="8366800" cy="1097280"/>
              <a:chOff x="-58710091" y="-1"/>
              <a:chExt cx="77340167" cy="10058402"/>
            </a:xfrm>
            <a:solidFill>
              <a:schemeClr val="accent5"/>
            </a:solidFill>
          </p:grpSpPr>
          <p:pic>
            <p:nvPicPr>
              <p:cNvPr id="35" name="Graphic 34">
                <a:extLst>
                  <a:ext uri="{FF2B5EF4-FFF2-40B4-BE49-F238E27FC236}">
                    <a16:creationId xmlns:a16="http://schemas.microsoft.com/office/drawing/2014/main" id="{D0F959E7-9087-8847-93A7-852D34AB4DE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71676" y="-1"/>
                <a:ext cx="10058400" cy="10058400"/>
              </a:xfrm>
              <a:prstGeom prst="rect">
                <a:avLst/>
              </a:prstGeom>
            </p:spPr>
          </p:pic>
          <p:sp>
            <p:nvSpPr>
              <p:cNvPr id="36" name="Rectangle 35">
                <a:extLst>
                  <a:ext uri="{FF2B5EF4-FFF2-40B4-BE49-F238E27FC236}">
                    <a16:creationId xmlns:a16="http://schemas.microsoft.com/office/drawing/2014/main" id="{B4A02DCA-13D8-5441-87D2-391ECA31D31E}"/>
                  </a:ext>
                </a:extLst>
              </p:cNvPr>
              <p:cNvSpPr/>
              <p:nvPr userDrawn="1"/>
            </p:nvSpPr>
            <p:spPr>
              <a:xfrm>
                <a:off x="-58710091" y="-1"/>
                <a:ext cx="70902098" cy="10058402"/>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grpSp>
          <p:nvGrpSpPr>
            <p:cNvPr id="31" name="Group 30">
              <a:extLst>
                <a:ext uri="{FF2B5EF4-FFF2-40B4-BE49-F238E27FC236}">
                  <a16:creationId xmlns:a16="http://schemas.microsoft.com/office/drawing/2014/main" id="{1D4A911B-3672-F548-8D9A-BC4616233244}"/>
                </a:ext>
              </a:extLst>
            </p:cNvPr>
            <p:cNvGrpSpPr/>
            <p:nvPr userDrawn="1"/>
          </p:nvGrpSpPr>
          <p:grpSpPr>
            <a:xfrm>
              <a:off x="-755" y="12627864"/>
              <a:ext cx="2413264" cy="1097280"/>
              <a:chOff x="-3677406" y="-1"/>
              <a:chExt cx="22307482" cy="10058402"/>
            </a:xfrm>
          </p:grpSpPr>
          <p:pic>
            <p:nvPicPr>
              <p:cNvPr id="33" name="Graphic 32">
                <a:extLst>
                  <a:ext uri="{FF2B5EF4-FFF2-40B4-BE49-F238E27FC236}">
                    <a16:creationId xmlns:a16="http://schemas.microsoft.com/office/drawing/2014/main" id="{4F3F1730-4691-6044-98BF-18D2CC203D50}"/>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571676" y="-1"/>
                <a:ext cx="10058400" cy="10058400"/>
              </a:xfrm>
              <a:prstGeom prst="rect">
                <a:avLst/>
              </a:prstGeom>
            </p:spPr>
          </p:pic>
          <p:sp>
            <p:nvSpPr>
              <p:cNvPr id="34" name="Rectangle 33">
                <a:extLst>
                  <a:ext uri="{FF2B5EF4-FFF2-40B4-BE49-F238E27FC236}">
                    <a16:creationId xmlns:a16="http://schemas.microsoft.com/office/drawing/2014/main" id="{CA68789C-33D8-C045-A5A7-363567CA5FDC}"/>
                  </a:ext>
                </a:extLst>
              </p:cNvPr>
              <p:cNvSpPr/>
              <p:nvPr userDrawn="1"/>
            </p:nvSpPr>
            <p:spPr>
              <a:xfrm>
                <a:off x="-3677406" y="-1"/>
                <a:ext cx="15869404" cy="10058402"/>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pic>
          <p:nvPicPr>
            <p:cNvPr id="32" name="Graphic 31">
              <a:extLst>
                <a:ext uri="{FF2B5EF4-FFF2-40B4-BE49-F238E27FC236}">
                  <a16:creationId xmlns:a16="http://schemas.microsoft.com/office/drawing/2014/main" id="{D8CEDC37-C9B3-5242-9409-726E72EDFF4E}"/>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02633" y="12618496"/>
              <a:ext cx="2024109" cy="1097280"/>
            </a:xfrm>
            <a:prstGeom prst="rect">
              <a:avLst/>
            </a:prstGeom>
          </p:spPr>
        </p:pic>
      </p:grpSp>
      <p:sp>
        <p:nvSpPr>
          <p:cNvPr id="16" name="Text Placeholder 4">
            <a:extLst>
              <a:ext uri="{FF2B5EF4-FFF2-40B4-BE49-F238E27FC236}">
                <a16:creationId xmlns:a16="http://schemas.microsoft.com/office/drawing/2014/main" id="{3A2B067D-4E5E-E246-8467-39985924B3A5}"/>
              </a:ext>
            </a:extLst>
          </p:cNvPr>
          <p:cNvSpPr>
            <a:spLocks noGrp="1"/>
          </p:cNvSpPr>
          <p:nvPr>
            <p:ph type="body" sz="quarter" idx="10" hasCustomPrompt="1"/>
          </p:nvPr>
        </p:nvSpPr>
        <p:spPr>
          <a:xfrm>
            <a:off x="228600" y="1748618"/>
            <a:ext cx="10388045" cy="3311426"/>
          </a:xfrm>
          <a:prstGeom prst="rect">
            <a:avLst/>
          </a:prstGeom>
        </p:spPr>
        <p:txBody>
          <a:bodyPr>
            <a:noAutofit/>
          </a:bodyPr>
          <a:lstStyle>
            <a:lvl1pPr>
              <a:lnSpc>
                <a:spcPct val="100000"/>
              </a:lnSpc>
              <a:defRPr lang="en-US" sz="2000" b="0" i="0" spc="0" baseline="0" smtClean="0">
                <a:effectLst/>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r>
              <a:rPr lang="en-US" dirty="0">
                <a:solidFill>
                  <a:srgbClr val="FFFFFF"/>
                </a:solidFill>
                <a:effectLst/>
                <a:latin typeface="FS Albert Pro Light" panose="02000503040000020004" pitchFamily="2" charset="0"/>
              </a:rPr>
              <a:t>Example of longer paragraph slide. Vestibulum ante ipsum </a:t>
            </a:r>
            <a:r>
              <a:rPr lang="en-US" dirty="0" err="1">
                <a:solidFill>
                  <a:srgbClr val="FFFFFF"/>
                </a:solidFill>
                <a:effectLst/>
                <a:latin typeface="FS Albert Pro Light" panose="02000503040000020004" pitchFamily="2" charset="0"/>
              </a:rPr>
              <a:t>primis</a:t>
            </a:r>
            <a:r>
              <a:rPr lang="en-US" dirty="0">
                <a:solidFill>
                  <a:srgbClr val="FFFFFF"/>
                </a:solidFill>
                <a:effectLst/>
                <a:latin typeface="FS Albert Pro Light" panose="02000503040000020004" pitchFamily="2" charset="0"/>
              </a:rPr>
              <a:t> in </a:t>
            </a:r>
            <a:r>
              <a:rPr lang="en-US" dirty="0" err="1">
                <a:solidFill>
                  <a:srgbClr val="FFFFFF"/>
                </a:solidFill>
                <a:effectLst/>
                <a:latin typeface="FS Albert Pro Light" panose="02000503040000020004" pitchFamily="2" charset="0"/>
              </a:rPr>
              <a:t>faucibus</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orci</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luctus</a:t>
            </a:r>
            <a:r>
              <a:rPr lang="en-US" dirty="0">
                <a:solidFill>
                  <a:srgbClr val="FFFFFF"/>
                </a:solidFill>
                <a:effectLst/>
                <a:latin typeface="FS Albert Pro Light" panose="02000503040000020004" pitchFamily="2" charset="0"/>
              </a:rPr>
              <a:t> et </a:t>
            </a:r>
            <a:br>
              <a:rPr lang="en-US" dirty="0">
                <a:solidFill>
                  <a:srgbClr val="FFFFFF"/>
                </a:solidFill>
                <a:effectLst/>
                <a:latin typeface="FS Albert Pro Light" panose="02000503040000020004" pitchFamily="2" charset="0"/>
              </a:rPr>
            </a:br>
            <a:r>
              <a:rPr lang="en-US" dirty="0" err="1">
                <a:solidFill>
                  <a:srgbClr val="FFFFFF"/>
                </a:solidFill>
                <a:effectLst/>
                <a:latin typeface="FS Albert Pro Light" panose="02000503040000020004" pitchFamily="2" charset="0"/>
              </a:rPr>
              <a:t>ultrices</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posuere</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cubilia</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curae</a:t>
            </a:r>
            <a:r>
              <a:rPr lang="en-US" dirty="0">
                <a:solidFill>
                  <a:srgbClr val="FFFFFF"/>
                </a:solidFill>
                <a:effectLst/>
                <a:latin typeface="FS Albert Pro Light" panose="02000503040000020004" pitchFamily="2" charset="0"/>
              </a:rPr>
              <a:t>. In et </a:t>
            </a:r>
            <a:r>
              <a:rPr lang="en-US" dirty="0" err="1">
                <a:solidFill>
                  <a:srgbClr val="FFFFFF"/>
                </a:solidFill>
                <a:effectLst/>
                <a:latin typeface="FS Albert Pro Light" panose="02000503040000020004" pitchFamily="2" charset="0"/>
              </a:rPr>
              <a:t>laoreet</a:t>
            </a:r>
            <a:r>
              <a:rPr lang="en-US" dirty="0">
                <a:solidFill>
                  <a:srgbClr val="FFFFFF"/>
                </a:solidFill>
                <a:effectLst/>
                <a:latin typeface="FS Albert Pro Light" panose="02000503040000020004" pitchFamily="2" charset="0"/>
              </a:rPr>
              <a:t> ex, vitae </a:t>
            </a:r>
            <a:r>
              <a:rPr lang="en-US" dirty="0" err="1">
                <a:solidFill>
                  <a:srgbClr val="FFFFFF"/>
                </a:solidFill>
                <a:effectLst/>
                <a:latin typeface="FS Albert Pro Light" panose="02000503040000020004" pitchFamily="2" charset="0"/>
              </a:rPr>
              <a:t>ullamcorper</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risus</a:t>
            </a:r>
            <a:r>
              <a:rPr lang="en-US" dirty="0">
                <a:solidFill>
                  <a:srgbClr val="FFFFFF"/>
                </a:solidFill>
                <a:effectLst/>
                <a:latin typeface="FS Albert Pro Light" panose="02000503040000020004" pitchFamily="2" charset="0"/>
              </a:rPr>
              <a:t>. Integer </a:t>
            </a:r>
            <a:r>
              <a:rPr lang="en-US" dirty="0" err="1">
                <a:solidFill>
                  <a:srgbClr val="FFFFFF"/>
                </a:solidFill>
                <a:effectLst/>
                <a:latin typeface="FS Albert Pro Light" panose="02000503040000020004" pitchFamily="2" charset="0"/>
              </a:rPr>
              <a:t>quis</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justo</a:t>
            </a:r>
            <a:r>
              <a:rPr lang="en-US" dirty="0">
                <a:solidFill>
                  <a:srgbClr val="FFFFFF"/>
                </a:solidFill>
                <a:effectLst/>
                <a:latin typeface="FS Albert Pro Light" panose="02000503040000020004" pitchFamily="2" charset="0"/>
              </a:rPr>
              <a:t> convallis, vestibulum </a:t>
            </a:r>
            <a:r>
              <a:rPr lang="en-US" dirty="0" err="1">
                <a:solidFill>
                  <a:srgbClr val="FFFFFF"/>
                </a:solidFill>
                <a:effectLst/>
                <a:latin typeface="FS Albert Pro Light" panose="02000503040000020004" pitchFamily="2" charset="0"/>
              </a:rPr>
              <a:t>nibhSed</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rhoncus</a:t>
            </a:r>
            <a:r>
              <a:rPr lang="en-US" dirty="0">
                <a:solidFill>
                  <a:srgbClr val="FFFFFF"/>
                </a:solidFill>
                <a:effectLst/>
                <a:latin typeface="FS Albert Pro Light" panose="02000503040000020004" pitchFamily="2" charset="0"/>
              </a:rPr>
              <a:t> sed nisi </a:t>
            </a:r>
            <a:r>
              <a:rPr lang="en-US" dirty="0" err="1">
                <a:solidFill>
                  <a:srgbClr val="FFFFFF"/>
                </a:solidFill>
                <a:effectLst/>
                <a:latin typeface="FS Albert Pro Light" panose="02000503040000020004" pitchFamily="2" charset="0"/>
              </a:rPr>
              <a:t>ut</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imperdiet</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Praesent</a:t>
            </a:r>
            <a:r>
              <a:rPr lang="en-US" dirty="0">
                <a:solidFill>
                  <a:srgbClr val="FFFFFF"/>
                </a:solidFill>
                <a:effectLst/>
                <a:latin typeface="FS Albert Pro Light" panose="02000503040000020004" pitchFamily="2" charset="0"/>
              </a:rPr>
              <a:t> dolor </a:t>
            </a:r>
            <a:r>
              <a:rPr lang="en-US" dirty="0" err="1">
                <a:solidFill>
                  <a:srgbClr val="FFFFFF"/>
                </a:solidFill>
                <a:effectLst/>
                <a:latin typeface="FS Albert Pro Light" panose="02000503040000020004" pitchFamily="2" charset="0"/>
              </a:rPr>
              <a:t>augue</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volutpat</a:t>
            </a:r>
            <a:r>
              <a:rPr lang="en-US" dirty="0">
                <a:solidFill>
                  <a:srgbClr val="FFFFFF"/>
                </a:solidFill>
                <a:effectLst/>
                <a:latin typeface="FS Albert Pro Light" panose="02000503040000020004" pitchFamily="2" charset="0"/>
              </a:rPr>
              <a:t> id fermentum </a:t>
            </a:r>
            <a:r>
              <a:rPr lang="en-US" dirty="0" err="1">
                <a:solidFill>
                  <a:srgbClr val="FFFFFF"/>
                </a:solidFill>
                <a:effectLst/>
                <a:latin typeface="FS Albert Pro Light" panose="02000503040000020004" pitchFamily="2" charset="0"/>
              </a:rPr>
              <a:t>ut.Lorem</a:t>
            </a:r>
            <a:r>
              <a:rPr lang="en-US" dirty="0">
                <a:solidFill>
                  <a:srgbClr val="FFFFFF"/>
                </a:solidFill>
                <a:effectLst/>
                <a:latin typeface="FS Albert Pro Light" panose="02000503040000020004" pitchFamily="2" charset="0"/>
              </a:rPr>
              <a:t> ipsum dolor sit </a:t>
            </a:r>
            <a:r>
              <a:rPr lang="en-US" dirty="0" err="1">
                <a:solidFill>
                  <a:srgbClr val="FFFFFF"/>
                </a:solidFill>
                <a:effectLst/>
                <a:latin typeface="FS Albert Pro Light" panose="02000503040000020004" pitchFamily="2" charset="0"/>
              </a:rPr>
              <a:t>amet</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consectetuer</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adipiscing</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elit</a:t>
            </a:r>
            <a:r>
              <a:rPr lang="en-US" dirty="0">
                <a:solidFill>
                  <a:srgbClr val="FFFFFF"/>
                </a:solidFill>
                <a:effectLst/>
                <a:latin typeface="FS Albert Pro Light" panose="02000503040000020004" pitchFamily="2" charset="0"/>
              </a:rPr>
              <a:t>, sed diam </a:t>
            </a:r>
            <a:r>
              <a:rPr lang="en-US" dirty="0" err="1">
                <a:solidFill>
                  <a:srgbClr val="FFFFFF"/>
                </a:solidFill>
                <a:effectLst/>
                <a:latin typeface="FS Albert Pro Light" panose="02000503040000020004" pitchFamily="2" charset="0"/>
              </a:rPr>
              <a:t>nonummy</a:t>
            </a:r>
            <a:r>
              <a:rPr lang="en-US" dirty="0">
                <a:solidFill>
                  <a:srgbClr val="FFFFFF"/>
                </a:solidFill>
                <a:effectLst/>
                <a:latin typeface="FS Albert Pro Light" panose="02000503040000020004" pitchFamily="2" charset="0"/>
              </a:rPr>
              <a:t> </a:t>
            </a:r>
            <a:br>
              <a:rPr lang="en-US" dirty="0">
                <a:solidFill>
                  <a:srgbClr val="FFFFFF"/>
                </a:solidFill>
                <a:effectLst/>
                <a:latin typeface="FS Albert Pro Light" panose="02000503040000020004" pitchFamily="2" charset="0"/>
              </a:rPr>
            </a:br>
            <a:r>
              <a:rPr lang="en-US" dirty="0" err="1">
                <a:solidFill>
                  <a:srgbClr val="FFFFFF"/>
                </a:solidFill>
                <a:effectLst/>
                <a:latin typeface="FS Albert Pro Light" panose="02000503040000020004" pitchFamily="2" charset="0"/>
              </a:rPr>
              <a:t>nibh</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euismod</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tincidunt</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ut</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laoreet</a:t>
            </a:r>
            <a:r>
              <a:rPr lang="en-US" dirty="0">
                <a:solidFill>
                  <a:srgbClr val="FFFFFF"/>
                </a:solidFill>
                <a:effectLst/>
                <a:latin typeface="FS Albert Pro Light" panose="02000503040000020004" pitchFamily="2" charset="0"/>
              </a:rPr>
              <a:t> dolore magna </a:t>
            </a:r>
            <a:r>
              <a:rPr lang="en-US" dirty="0" err="1">
                <a:solidFill>
                  <a:srgbClr val="FFFFFF"/>
                </a:solidFill>
                <a:effectLst/>
                <a:latin typeface="FS Albert Pro Light" panose="02000503040000020004" pitchFamily="2" charset="0"/>
              </a:rPr>
              <a:t>aliquam</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erat</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volutpat</a:t>
            </a:r>
            <a:r>
              <a:rPr lang="en-US" dirty="0">
                <a:solidFill>
                  <a:srgbClr val="FFFFFF"/>
                </a:solidFill>
                <a:effectLst/>
                <a:latin typeface="FS Albert Pro Light" panose="02000503040000020004" pitchFamily="2" charset="0"/>
              </a:rPr>
              <a:t>. Ut </a:t>
            </a:r>
            <a:r>
              <a:rPr lang="en-US" dirty="0" err="1">
                <a:solidFill>
                  <a:srgbClr val="FFFFFF"/>
                </a:solidFill>
                <a:effectLst/>
                <a:latin typeface="FS Albert Pro Light" panose="02000503040000020004" pitchFamily="2" charset="0"/>
              </a:rPr>
              <a:t>wisi</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enim</a:t>
            </a:r>
            <a:r>
              <a:rPr lang="en-US" dirty="0">
                <a:solidFill>
                  <a:srgbClr val="FFFFFF"/>
                </a:solidFill>
                <a:effectLst/>
                <a:latin typeface="FS Albert Pro Light" panose="02000503040000020004" pitchFamily="2" charset="0"/>
              </a:rPr>
              <a:t> ad minim </a:t>
            </a:r>
            <a:r>
              <a:rPr lang="en-US" dirty="0" err="1">
                <a:solidFill>
                  <a:srgbClr val="FFFFFF"/>
                </a:solidFill>
                <a:effectLst/>
                <a:latin typeface="FS Albert Pro Light" panose="02000503040000020004" pitchFamily="2" charset="0"/>
              </a:rPr>
              <a:t>veniam</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quis</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nostrud</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exerci</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tation</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ullamcorper</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suscipit</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lobortis</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nisl</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ut</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aliquip</a:t>
            </a:r>
            <a:r>
              <a:rPr lang="en-US" dirty="0">
                <a:solidFill>
                  <a:srgbClr val="FFFFFF"/>
                </a:solidFill>
                <a:effectLst/>
                <a:latin typeface="FS Albert Pro Light" panose="02000503040000020004" pitchFamily="2" charset="0"/>
              </a:rPr>
              <a:t> ex </a:t>
            </a:r>
            <a:r>
              <a:rPr lang="en-US" dirty="0" err="1">
                <a:solidFill>
                  <a:srgbClr val="FFFFFF"/>
                </a:solidFill>
                <a:effectLst/>
                <a:latin typeface="FS Albert Pro Light" panose="02000503040000020004" pitchFamily="2" charset="0"/>
              </a:rPr>
              <a:t>ea</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commodo</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consequat</a:t>
            </a:r>
            <a:r>
              <a:rPr lang="en-US" dirty="0">
                <a:solidFill>
                  <a:srgbClr val="FFFFFF"/>
                </a:solidFill>
                <a:effectLst/>
                <a:latin typeface="FS Albert Pro Light" panose="02000503040000020004" pitchFamily="2" charset="0"/>
              </a:rPr>
              <a:t>. Duis </a:t>
            </a:r>
            <a:r>
              <a:rPr lang="en-US" dirty="0" err="1">
                <a:solidFill>
                  <a:srgbClr val="FFFFFF"/>
                </a:solidFill>
                <a:effectLst/>
                <a:latin typeface="FS Albert Pro Light" panose="02000503040000020004" pitchFamily="2" charset="0"/>
              </a:rPr>
              <a:t>autem</a:t>
            </a:r>
            <a:r>
              <a:rPr lang="en-US" dirty="0">
                <a:solidFill>
                  <a:srgbClr val="FFFFFF"/>
                </a:solidFill>
                <a:effectLst/>
                <a:latin typeface="FS Albert Pro Light" panose="02000503040000020004" pitchFamily="2" charset="0"/>
              </a:rPr>
              <a:t> vel </a:t>
            </a:r>
            <a:r>
              <a:rPr lang="en-US" dirty="0" err="1">
                <a:solidFill>
                  <a:srgbClr val="FFFFFF"/>
                </a:solidFill>
                <a:effectLst/>
                <a:latin typeface="FS Albert Pro Light" panose="02000503040000020004" pitchFamily="2" charset="0"/>
              </a:rPr>
              <a:t>eum</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iriure</a:t>
            </a:r>
            <a:r>
              <a:rPr lang="en-US" dirty="0">
                <a:solidFill>
                  <a:srgbClr val="FFFFFF"/>
                </a:solidFill>
                <a:effectLst/>
                <a:latin typeface="FS Albert Pro Light" panose="02000503040000020004" pitchFamily="2" charset="0"/>
              </a:rPr>
              <a:t> dolor in </a:t>
            </a:r>
            <a:r>
              <a:rPr lang="en-US" dirty="0" err="1">
                <a:solidFill>
                  <a:srgbClr val="FFFFFF"/>
                </a:solidFill>
                <a:effectLst/>
                <a:latin typeface="FS Albert Pro Light" panose="02000503040000020004" pitchFamily="2" charset="0"/>
              </a:rPr>
              <a:t>hendrerit</a:t>
            </a:r>
            <a:r>
              <a:rPr lang="en-US" dirty="0">
                <a:solidFill>
                  <a:srgbClr val="FFFFFF"/>
                </a:solidFill>
                <a:effectLst/>
                <a:latin typeface="FS Albert Pro Light" panose="02000503040000020004" pitchFamily="2" charset="0"/>
              </a:rPr>
              <a:t> in </a:t>
            </a:r>
            <a:r>
              <a:rPr lang="en-US" dirty="0" err="1">
                <a:solidFill>
                  <a:srgbClr val="FFFFFF"/>
                </a:solidFill>
                <a:effectLst/>
                <a:latin typeface="FS Albert Pro Light" panose="02000503040000020004" pitchFamily="2" charset="0"/>
              </a:rPr>
              <a:t>vulputate</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velit</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esse</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molestie</a:t>
            </a:r>
            <a:r>
              <a:rPr lang="en-US" dirty="0">
                <a:solidFill>
                  <a:srgbClr val="FFFFFF"/>
                </a:solidFill>
                <a:effectLst/>
                <a:latin typeface="FS Albert Pro Light" panose="02000503040000020004" pitchFamily="2" charset="0"/>
              </a:rPr>
              <a:t> </a:t>
            </a:r>
            <a:br>
              <a:rPr lang="en-US" dirty="0">
                <a:solidFill>
                  <a:srgbClr val="FFFFFF"/>
                </a:solidFill>
                <a:effectLst/>
                <a:latin typeface="FS Albert Pro Light" panose="02000503040000020004" pitchFamily="2" charset="0"/>
              </a:rPr>
            </a:br>
            <a:r>
              <a:rPr lang="en-US" dirty="0" err="1">
                <a:solidFill>
                  <a:srgbClr val="FFFFFF"/>
                </a:solidFill>
                <a:effectLst/>
                <a:latin typeface="FS Albert Pro Light" panose="02000503040000020004" pitchFamily="2" charset="0"/>
              </a:rPr>
              <a:t>consequat</a:t>
            </a:r>
            <a:r>
              <a:rPr lang="en-US" dirty="0">
                <a:solidFill>
                  <a:srgbClr val="FFFFFF"/>
                </a:solidFill>
                <a:effectLst/>
                <a:latin typeface="FS Albert Pro Light" panose="02000503040000020004" pitchFamily="2" charset="0"/>
              </a:rPr>
              <a:t>, vel </a:t>
            </a:r>
            <a:r>
              <a:rPr lang="en-US" dirty="0" err="1">
                <a:solidFill>
                  <a:srgbClr val="FFFFFF"/>
                </a:solidFill>
                <a:effectLst/>
                <a:latin typeface="FS Albert Pro Light" panose="02000503040000020004" pitchFamily="2" charset="0"/>
              </a:rPr>
              <a:t>illum</a:t>
            </a:r>
            <a:r>
              <a:rPr lang="en-US" dirty="0">
                <a:solidFill>
                  <a:srgbClr val="FFFFFF"/>
                </a:solidFill>
                <a:effectLst/>
                <a:latin typeface="FS Albert Pro Light" panose="02000503040000020004" pitchFamily="2" charset="0"/>
              </a:rPr>
              <a:t> dolore </a:t>
            </a:r>
            <a:r>
              <a:rPr lang="en-US" dirty="0" err="1">
                <a:solidFill>
                  <a:srgbClr val="FFFFFF"/>
                </a:solidFill>
                <a:effectLst/>
                <a:latin typeface="FS Albert Pro Light" panose="02000503040000020004" pitchFamily="2" charset="0"/>
              </a:rPr>
              <a:t>eu</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feugiat</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nulla</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facilisis</a:t>
            </a:r>
            <a:r>
              <a:rPr lang="en-US" dirty="0">
                <a:solidFill>
                  <a:srgbClr val="FFFFFF"/>
                </a:solidFill>
                <a:effectLst/>
                <a:latin typeface="FS Albert Pro Light" panose="02000503040000020004" pitchFamily="2" charset="0"/>
              </a:rPr>
              <a:t> at </a:t>
            </a:r>
            <a:r>
              <a:rPr lang="en-US" dirty="0" err="1">
                <a:solidFill>
                  <a:srgbClr val="FFFFFF"/>
                </a:solidFill>
                <a:effectLst/>
                <a:latin typeface="FS Albert Pro Light" panose="02000503040000020004" pitchFamily="2" charset="0"/>
              </a:rPr>
              <a:t>vero</a:t>
            </a:r>
            <a:r>
              <a:rPr lang="en-US" dirty="0">
                <a:solidFill>
                  <a:srgbClr val="FFFFFF"/>
                </a:solidFill>
                <a:effectLst/>
                <a:latin typeface="FS Albert Pro Light" panose="02000503040000020004" pitchFamily="2" charset="0"/>
              </a:rPr>
              <a:t> eros et </a:t>
            </a:r>
            <a:r>
              <a:rPr lang="en-US" dirty="0" err="1">
                <a:solidFill>
                  <a:srgbClr val="FFFFFF"/>
                </a:solidFill>
                <a:effectLst/>
                <a:latin typeface="FS Albert Pro Light" panose="02000503040000020004" pitchFamily="2" charset="0"/>
              </a:rPr>
              <a:t>accumsan</a:t>
            </a:r>
            <a:r>
              <a:rPr lang="en-US" dirty="0">
                <a:solidFill>
                  <a:srgbClr val="FFFFFF"/>
                </a:solidFill>
                <a:effectLst/>
                <a:latin typeface="FS Albert Pro Light" panose="02000503040000020004" pitchFamily="2" charset="0"/>
              </a:rPr>
              <a:t> et </a:t>
            </a:r>
            <a:r>
              <a:rPr lang="en-US" dirty="0" err="1">
                <a:solidFill>
                  <a:srgbClr val="FFFFFF"/>
                </a:solidFill>
                <a:effectLst/>
                <a:latin typeface="FS Albert Pro Light" panose="02000503040000020004" pitchFamily="2" charset="0"/>
              </a:rPr>
              <a:t>iusto</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odio</a:t>
            </a:r>
            <a:r>
              <a:rPr lang="en-US" dirty="0">
                <a:solidFill>
                  <a:srgbClr val="FFFFFF"/>
                </a:solidFill>
                <a:effectLst/>
                <a:latin typeface="FS Albert Pro Light" panose="02000503040000020004" pitchFamily="2" charset="0"/>
              </a:rPr>
              <a:t> </a:t>
            </a:r>
            <a:br>
              <a:rPr lang="en-US" dirty="0">
                <a:solidFill>
                  <a:srgbClr val="FFFFFF"/>
                </a:solidFill>
                <a:effectLst/>
                <a:latin typeface="FS Albert Pro Light" panose="02000503040000020004" pitchFamily="2" charset="0"/>
              </a:rPr>
            </a:br>
            <a:r>
              <a:rPr lang="en-US" dirty="0" err="1">
                <a:solidFill>
                  <a:srgbClr val="FFFFFF"/>
                </a:solidFill>
                <a:effectLst/>
                <a:latin typeface="FS Albert Pro Light" panose="02000503040000020004" pitchFamily="2" charset="0"/>
              </a:rPr>
              <a:t>dignissim</a:t>
            </a:r>
            <a:r>
              <a:rPr lang="en-US" dirty="0">
                <a:solidFill>
                  <a:srgbClr val="FFFFFF"/>
                </a:solidFill>
                <a:effectLst/>
                <a:latin typeface="FS Albert Pro Light" panose="02000503040000020004" pitchFamily="2" charset="0"/>
              </a:rPr>
              <a:t> qui </a:t>
            </a:r>
            <a:r>
              <a:rPr lang="en-US" dirty="0" err="1">
                <a:solidFill>
                  <a:srgbClr val="FFFFFF"/>
                </a:solidFill>
                <a:effectLst/>
                <a:latin typeface="FS Albert Pro Light" panose="02000503040000020004" pitchFamily="2" charset="0"/>
              </a:rPr>
              <a:t>blandit</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praesent</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luptatum</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zzril</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delenit</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augue</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duis</a:t>
            </a:r>
            <a:r>
              <a:rPr lang="en-US" dirty="0">
                <a:solidFill>
                  <a:srgbClr val="FFFFFF"/>
                </a:solidFill>
                <a:effectLst/>
                <a:latin typeface="FS Albert Pro Light" panose="02000503040000020004" pitchFamily="2" charset="0"/>
              </a:rPr>
              <a:t> dolore </a:t>
            </a:r>
            <a:r>
              <a:rPr lang="en-US" dirty="0" err="1">
                <a:solidFill>
                  <a:srgbClr val="FFFFFF"/>
                </a:solidFill>
                <a:effectLst/>
                <a:latin typeface="FS Albert Pro Light" panose="02000503040000020004" pitchFamily="2" charset="0"/>
              </a:rPr>
              <a:t>te</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feugait</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nulla</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facilisi</a:t>
            </a:r>
            <a:r>
              <a:rPr lang="en-US" dirty="0">
                <a:solidFill>
                  <a:srgbClr val="FFFFFF"/>
                </a:solidFill>
                <a:effectLst/>
                <a:latin typeface="FS Albert Pro Light" panose="02000503040000020004" pitchFamily="2" charset="0"/>
              </a:rPr>
              <a:t>.</a:t>
            </a:r>
          </a:p>
        </p:txBody>
      </p:sp>
      <p:sp>
        <p:nvSpPr>
          <p:cNvPr id="7" name="Title 6">
            <a:extLst>
              <a:ext uri="{FF2B5EF4-FFF2-40B4-BE49-F238E27FC236}">
                <a16:creationId xmlns:a16="http://schemas.microsoft.com/office/drawing/2014/main" id="{50B04B35-EA54-264E-944E-6C268B2904A4}"/>
              </a:ext>
            </a:extLst>
          </p:cNvPr>
          <p:cNvSpPr>
            <a:spLocks noGrp="1"/>
          </p:cNvSpPr>
          <p:nvPr>
            <p:ph type="title" hasCustomPrompt="1"/>
          </p:nvPr>
        </p:nvSpPr>
        <p:spPr>
          <a:xfrm>
            <a:off x="228600" y="228600"/>
            <a:ext cx="6400800" cy="1355877"/>
          </a:xfrm>
          <a:prstGeom prst="rect">
            <a:avLst/>
          </a:prstGeom>
        </p:spPr>
        <p:txBody>
          <a:bodyPr anchor="t">
            <a:noAutofit/>
          </a:bodyPr>
          <a:lstStyle>
            <a:lvl1pPr>
              <a:lnSpc>
                <a:spcPct val="90000"/>
              </a:lnSpc>
              <a:defRPr sz="2999" spc="0" baseline="0">
                <a:solidFill>
                  <a:schemeClr val="bg1"/>
                </a:solidFill>
              </a:defRPr>
            </a:lvl1pPr>
          </a:lstStyle>
          <a:p>
            <a:r>
              <a:rPr lang="en-US" dirty="0"/>
              <a:t>Full content slide, longer paragraphs. </a:t>
            </a:r>
            <a:r>
              <a:rPr lang="en-US" dirty="0" err="1"/>
              <a:t>loren</a:t>
            </a:r>
            <a:r>
              <a:rPr lang="en-US" dirty="0"/>
              <a:t> ipsum </a:t>
            </a:r>
            <a:r>
              <a:rPr lang="en-US" dirty="0" err="1"/>
              <a:t>aeque</a:t>
            </a:r>
            <a:r>
              <a:rPr lang="en-US" dirty="0"/>
              <a:t> </a:t>
            </a:r>
            <a:r>
              <a:rPr lang="en-US" dirty="0" err="1"/>
              <a:t>inciderint</a:t>
            </a:r>
            <a:r>
              <a:rPr lang="en-US" dirty="0"/>
              <a:t> </a:t>
            </a:r>
            <a:r>
              <a:rPr lang="en-US" dirty="0" err="1"/>
              <a:t>mei</a:t>
            </a:r>
            <a:r>
              <a:rPr lang="en-US" dirty="0"/>
              <a:t>, </a:t>
            </a:r>
            <a:r>
              <a:rPr lang="en-US" dirty="0" err="1"/>
              <a:t>mei</a:t>
            </a:r>
            <a:r>
              <a:rPr lang="en-US" dirty="0"/>
              <a:t> et </a:t>
            </a:r>
            <a:r>
              <a:rPr lang="en-US" dirty="0" err="1"/>
              <a:t>dicat</a:t>
            </a:r>
            <a:r>
              <a:rPr lang="en-US" dirty="0"/>
              <a:t> facer, no </a:t>
            </a:r>
            <a:r>
              <a:rPr lang="en-US" dirty="0" err="1"/>
              <a:t>suas</a:t>
            </a:r>
            <a:r>
              <a:rPr lang="en-US" dirty="0"/>
              <a:t> ipsum </a:t>
            </a:r>
            <a:r>
              <a:rPr lang="en-US" dirty="0" err="1"/>
              <a:t>audiam</a:t>
            </a:r>
            <a:r>
              <a:rPr lang="en-US" dirty="0"/>
              <a:t> </a:t>
            </a:r>
            <a:r>
              <a:rPr lang="en-US" dirty="0" err="1"/>
              <a:t>eum</a:t>
            </a:r>
            <a:r>
              <a:rPr lang="en-US" dirty="0"/>
              <a:t>.</a:t>
            </a:r>
          </a:p>
        </p:txBody>
      </p:sp>
      <p:sp>
        <p:nvSpPr>
          <p:cNvPr id="5" name="Date Placeholder 4">
            <a:extLst>
              <a:ext uri="{FF2B5EF4-FFF2-40B4-BE49-F238E27FC236}">
                <a16:creationId xmlns:a16="http://schemas.microsoft.com/office/drawing/2014/main" id="{3E76B61C-02A0-CD4C-9657-4D2DAA284F83}"/>
              </a:ext>
            </a:extLst>
          </p:cNvPr>
          <p:cNvSpPr>
            <a:spLocks noGrp="1"/>
          </p:cNvSpPr>
          <p:nvPr>
            <p:ph type="dt" sz="half" idx="11"/>
          </p:nvPr>
        </p:nvSpPr>
        <p:spPr/>
        <p:txBody>
          <a:bodyPr/>
          <a:lstStyle>
            <a:lvl1pPr>
              <a:defRPr>
                <a:solidFill>
                  <a:schemeClr val="bg1"/>
                </a:solidFill>
              </a:defRPr>
            </a:lvl1pPr>
          </a:lstStyle>
          <a:p>
            <a:endParaRPr lang="en-US" dirty="0"/>
          </a:p>
        </p:txBody>
      </p:sp>
      <p:sp>
        <p:nvSpPr>
          <p:cNvPr id="6" name="Footer Placeholder 5">
            <a:extLst>
              <a:ext uri="{FF2B5EF4-FFF2-40B4-BE49-F238E27FC236}">
                <a16:creationId xmlns:a16="http://schemas.microsoft.com/office/drawing/2014/main" id="{FF7BB18B-56D5-804D-85B8-D5E7935B58CE}"/>
              </a:ext>
            </a:extLst>
          </p:cNvPr>
          <p:cNvSpPr>
            <a:spLocks noGrp="1"/>
          </p:cNvSpPr>
          <p:nvPr>
            <p:ph type="ftr" sz="quarter" idx="12"/>
          </p:nvPr>
        </p:nvSpPr>
        <p:spPr/>
        <p:txBody>
          <a:bodyPr/>
          <a:lstStyle>
            <a:lvl1pPr>
              <a:defRPr>
                <a:solidFill>
                  <a:schemeClr val="bg1"/>
                </a:solidFill>
              </a:defRPr>
            </a:lvl1pPr>
          </a:lstStyle>
          <a:p>
            <a:pPr defTabSz="154751">
              <a:lnSpc>
                <a:spcPct val="120000"/>
              </a:lnSpc>
            </a:pPr>
            <a:r>
              <a:rPr lang="en-US"/>
              <a:t>AccuCath Ace™ Intravascular Catheter with BD Cue™ Needle Tracking System</a:t>
            </a:r>
            <a:endParaRPr lang="en-US" dirty="0"/>
          </a:p>
        </p:txBody>
      </p:sp>
      <p:sp>
        <p:nvSpPr>
          <p:cNvPr id="8" name="Slide Number Placeholder 7">
            <a:extLst>
              <a:ext uri="{FF2B5EF4-FFF2-40B4-BE49-F238E27FC236}">
                <a16:creationId xmlns:a16="http://schemas.microsoft.com/office/drawing/2014/main" id="{B97317B4-0E5C-0541-B690-245B3CBE8C5D}"/>
              </a:ext>
            </a:extLst>
          </p:cNvPr>
          <p:cNvSpPr>
            <a:spLocks noGrp="1"/>
          </p:cNvSpPr>
          <p:nvPr>
            <p:ph type="sldNum" sz="quarter" idx="13"/>
          </p:nvPr>
        </p:nvSpPr>
        <p:spPr/>
        <p:txBody>
          <a:body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326466096"/>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1_Bright Blue background">
    <p:spTree>
      <p:nvGrpSpPr>
        <p:cNvPr id="1" name=""/>
        <p:cNvGrpSpPr/>
        <p:nvPr/>
      </p:nvGrpSpPr>
      <p:grpSpPr>
        <a:xfrm>
          <a:off x="0" y="0"/>
          <a:ext cx="0" cy="0"/>
          <a:chOff x="0" y="0"/>
          <a:chExt cx="0" cy="0"/>
        </a:xfrm>
      </p:grpSpPr>
      <p:sp>
        <p:nvSpPr>
          <p:cNvPr id="16" name="Text Placeholder 4">
            <a:extLst>
              <a:ext uri="{FF2B5EF4-FFF2-40B4-BE49-F238E27FC236}">
                <a16:creationId xmlns:a16="http://schemas.microsoft.com/office/drawing/2014/main" id="{3A2B067D-4E5E-E246-8467-39985924B3A5}"/>
              </a:ext>
            </a:extLst>
          </p:cNvPr>
          <p:cNvSpPr>
            <a:spLocks noGrp="1"/>
          </p:cNvSpPr>
          <p:nvPr>
            <p:ph type="body" sz="quarter" idx="10" hasCustomPrompt="1"/>
          </p:nvPr>
        </p:nvSpPr>
        <p:spPr>
          <a:xfrm>
            <a:off x="228600" y="1748618"/>
            <a:ext cx="10388045" cy="3311426"/>
          </a:xfrm>
          <a:prstGeom prst="rect">
            <a:avLst/>
          </a:prstGeom>
        </p:spPr>
        <p:txBody>
          <a:bodyPr>
            <a:noAutofit/>
          </a:bodyPr>
          <a:lstStyle>
            <a:lvl1pPr>
              <a:lnSpc>
                <a:spcPct val="100000"/>
              </a:lnSpc>
              <a:defRPr lang="en-US" sz="2000" b="0" i="0" spc="0" baseline="0" smtClean="0">
                <a:effectLst/>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r>
              <a:rPr lang="en-US" dirty="0">
                <a:solidFill>
                  <a:srgbClr val="FFFFFF"/>
                </a:solidFill>
                <a:effectLst/>
                <a:latin typeface="FS Albert Pro Light" panose="02000503040000020004" pitchFamily="2" charset="0"/>
              </a:rPr>
              <a:t>Example of longer paragraph slide. Vestibulum ante ipsum </a:t>
            </a:r>
            <a:r>
              <a:rPr lang="en-US" dirty="0" err="1">
                <a:solidFill>
                  <a:srgbClr val="FFFFFF"/>
                </a:solidFill>
                <a:effectLst/>
                <a:latin typeface="FS Albert Pro Light" panose="02000503040000020004" pitchFamily="2" charset="0"/>
              </a:rPr>
              <a:t>primis</a:t>
            </a:r>
            <a:r>
              <a:rPr lang="en-US" dirty="0">
                <a:solidFill>
                  <a:srgbClr val="FFFFFF"/>
                </a:solidFill>
                <a:effectLst/>
                <a:latin typeface="FS Albert Pro Light" panose="02000503040000020004" pitchFamily="2" charset="0"/>
              </a:rPr>
              <a:t> in </a:t>
            </a:r>
            <a:r>
              <a:rPr lang="en-US" dirty="0" err="1">
                <a:solidFill>
                  <a:srgbClr val="FFFFFF"/>
                </a:solidFill>
                <a:effectLst/>
                <a:latin typeface="FS Albert Pro Light" panose="02000503040000020004" pitchFamily="2" charset="0"/>
              </a:rPr>
              <a:t>faucibus</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orci</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luctus</a:t>
            </a:r>
            <a:r>
              <a:rPr lang="en-US" dirty="0">
                <a:solidFill>
                  <a:srgbClr val="FFFFFF"/>
                </a:solidFill>
                <a:effectLst/>
                <a:latin typeface="FS Albert Pro Light" panose="02000503040000020004" pitchFamily="2" charset="0"/>
              </a:rPr>
              <a:t> et </a:t>
            </a:r>
            <a:br>
              <a:rPr lang="en-US" dirty="0">
                <a:solidFill>
                  <a:srgbClr val="FFFFFF"/>
                </a:solidFill>
                <a:effectLst/>
                <a:latin typeface="FS Albert Pro Light" panose="02000503040000020004" pitchFamily="2" charset="0"/>
              </a:rPr>
            </a:br>
            <a:r>
              <a:rPr lang="en-US" dirty="0" err="1">
                <a:solidFill>
                  <a:srgbClr val="FFFFFF"/>
                </a:solidFill>
                <a:effectLst/>
                <a:latin typeface="FS Albert Pro Light" panose="02000503040000020004" pitchFamily="2" charset="0"/>
              </a:rPr>
              <a:t>ultrices</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posuere</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cubilia</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curae</a:t>
            </a:r>
            <a:r>
              <a:rPr lang="en-US" dirty="0">
                <a:solidFill>
                  <a:srgbClr val="FFFFFF"/>
                </a:solidFill>
                <a:effectLst/>
                <a:latin typeface="FS Albert Pro Light" panose="02000503040000020004" pitchFamily="2" charset="0"/>
              </a:rPr>
              <a:t>. In et </a:t>
            </a:r>
            <a:r>
              <a:rPr lang="en-US" dirty="0" err="1">
                <a:solidFill>
                  <a:srgbClr val="FFFFFF"/>
                </a:solidFill>
                <a:effectLst/>
                <a:latin typeface="FS Albert Pro Light" panose="02000503040000020004" pitchFamily="2" charset="0"/>
              </a:rPr>
              <a:t>laoreet</a:t>
            </a:r>
            <a:r>
              <a:rPr lang="en-US" dirty="0">
                <a:solidFill>
                  <a:srgbClr val="FFFFFF"/>
                </a:solidFill>
                <a:effectLst/>
                <a:latin typeface="FS Albert Pro Light" panose="02000503040000020004" pitchFamily="2" charset="0"/>
              </a:rPr>
              <a:t> ex, vitae </a:t>
            </a:r>
            <a:r>
              <a:rPr lang="en-US" dirty="0" err="1">
                <a:solidFill>
                  <a:srgbClr val="FFFFFF"/>
                </a:solidFill>
                <a:effectLst/>
                <a:latin typeface="FS Albert Pro Light" panose="02000503040000020004" pitchFamily="2" charset="0"/>
              </a:rPr>
              <a:t>ullamcorper</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risus</a:t>
            </a:r>
            <a:r>
              <a:rPr lang="en-US" dirty="0">
                <a:solidFill>
                  <a:srgbClr val="FFFFFF"/>
                </a:solidFill>
                <a:effectLst/>
                <a:latin typeface="FS Albert Pro Light" panose="02000503040000020004" pitchFamily="2" charset="0"/>
              </a:rPr>
              <a:t>. Integer </a:t>
            </a:r>
            <a:r>
              <a:rPr lang="en-US" dirty="0" err="1">
                <a:solidFill>
                  <a:srgbClr val="FFFFFF"/>
                </a:solidFill>
                <a:effectLst/>
                <a:latin typeface="FS Albert Pro Light" panose="02000503040000020004" pitchFamily="2" charset="0"/>
              </a:rPr>
              <a:t>quis</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justo</a:t>
            </a:r>
            <a:r>
              <a:rPr lang="en-US" dirty="0">
                <a:solidFill>
                  <a:srgbClr val="FFFFFF"/>
                </a:solidFill>
                <a:effectLst/>
                <a:latin typeface="FS Albert Pro Light" panose="02000503040000020004" pitchFamily="2" charset="0"/>
              </a:rPr>
              <a:t> convallis, vestibulum </a:t>
            </a:r>
            <a:r>
              <a:rPr lang="en-US" dirty="0" err="1">
                <a:solidFill>
                  <a:srgbClr val="FFFFFF"/>
                </a:solidFill>
                <a:effectLst/>
                <a:latin typeface="FS Albert Pro Light" panose="02000503040000020004" pitchFamily="2" charset="0"/>
              </a:rPr>
              <a:t>nibhSed</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rhoncus</a:t>
            </a:r>
            <a:r>
              <a:rPr lang="en-US" dirty="0">
                <a:solidFill>
                  <a:srgbClr val="FFFFFF"/>
                </a:solidFill>
                <a:effectLst/>
                <a:latin typeface="FS Albert Pro Light" panose="02000503040000020004" pitchFamily="2" charset="0"/>
              </a:rPr>
              <a:t> sed nisi </a:t>
            </a:r>
            <a:r>
              <a:rPr lang="en-US" dirty="0" err="1">
                <a:solidFill>
                  <a:srgbClr val="FFFFFF"/>
                </a:solidFill>
                <a:effectLst/>
                <a:latin typeface="FS Albert Pro Light" panose="02000503040000020004" pitchFamily="2" charset="0"/>
              </a:rPr>
              <a:t>ut</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imperdiet</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Praesent</a:t>
            </a:r>
            <a:r>
              <a:rPr lang="en-US" dirty="0">
                <a:solidFill>
                  <a:srgbClr val="FFFFFF"/>
                </a:solidFill>
                <a:effectLst/>
                <a:latin typeface="FS Albert Pro Light" panose="02000503040000020004" pitchFamily="2" charset="0"/>
              </a:rPr>
              <a:t> dolor </a:t>
            </a:r>
            <a:r>
              <a:rPr lang="en-US" dirty="0" err="1">
                <a:solidFill>
                  <a:srgbClr val="FFFFFF"/>
                </a:solidFill>
                <a:effectLst/>
                <a:latin typeface="FS Albert Pro Light" panose="02000503040000020004" pitchFamily="2" charset="0"/>
              </a:rPr>
              <a:t>augue</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volutpat</a:t>
            </a:r>
            <a:r>
              <a:rPr lang="en-US" dirty="0">
                <a:solidFill>
                  <a:srgbClr val="FFFFFF"/>
                </a:solidFill>
                <a:effectLst/>
                <a:latin typeface="FS Albert Pro Light" panose="02000503040000020004" pitchFamily="2" charset="0"/>
              </a:rPr>
              <a:t> id fermentum </a:t>
            </a:r>
            <a:r>
              <a:rPr lang="en-US" dirty="0" err="1">
                <a:solidFill>
                  <a:srgbClr val="FFFFFF"/>
                </a:solidFill>
                <a:effectLst/>
                <a:latin typeface="FS Albert Pro Light" panose="02000503040000020004" pitchFamily="2" charset="0"/>
              </a:rPr>
              <a:t>ut.Lorem</a:t>
            </a:r>
            <a:r>
              <a:rPr lang="en-US" dirty="0">
                <a:solidFill>
                  <a:srgbClr val="FFFFFF"/>
                </a:solidFill>
                <a:effectLst/>
                <a:latin typeface="FS Albert Pro Light" panose="02000503040000020004" pitchFamily="2" charset="0"/>
              </a:rPr>
              <a:t> ipsum dolor sit </a:t>
            </a:r>
            <a:r>
              <a:rPr lang="en-US" dirty="0" err="1">
                <a:solidFill>
                  <a:srgbClr val="FFFFFF"/>
                </a:solidFill>
                <a:effectLst/>
                <a:latin typeface="FS Albert Pro Light" panose="02000503040000020004" pitchFamily="2" charset="0"/>
              </a:rPr>
              <a:t>amet</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consectetuer</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adipiscing</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elit</a:t>
            </a:r>
            <a:r>
              <a:rPr lang="en-US" dirty="0">
                <a:solidFill>
                  <a:srgbClr val="FFFFFF"/>
                </a:solidFill>
                <a:effectLst/>
                <a:latin typeface="FS Albert Pro Light" panose="02000503040000020004" pitchFamily="2" charset="0"/>
              </a:rPr>
              <a:t>, sed diam </a:t>
            </a:r>
            <a:r>
              <a:rPr lang="en-US" dirty="0" err="1">
                <a:solidFill>
                  <a:srgbClr val="FFFFFF"/>
                </a:solidFill>
                <a:effectLst/>
                <a:latin typeface="FS Albert Pro Light" panose="02000503040000020004" pitchFamily="2" charset="0"/>
              </a:rPr>
              <a:t>nonummy</a:t>
            </a:r>
            <a:r>
              <a:rPr lang="en-US" dirty="0">
                <a:solidFill>
                  <a:srgbClr val="FFFFFF"/>
                </a:solidFill>
                <a:effectLst/>
                <a:latin typeface="FS Albert Pro Light" panose="02000503040000020004" pitchFamily="2" charset="0"/>
              </a:rPr>
              <a:t> </a:t>
            </a:r>
            <a:br>
              <a:rPr lang="en-US" dirty="0">
                <a:solidFill>
                  <a:srgbClr val="FFFFFF"/>
                </a:solidFill>
                <a:effectLst/>
                <a:latin typeface="FS Albert Pro Light" panose="02000503040000020004" pitchFamily="2" charset="0"/>
              </a:rPr>
            </a:br>
            <a:r>
              <a:rPr lang="en-US" dirty="0" err="1">
                <a:solidFill>
                  <a:srgbClr val="FFFFFF"/>
                </a:solidFill>
                <a:effectLst/>
                <a:latin typeface="FS Albert Pro Light" panose="02000503040000020004" pitchFamily="2" charset="0"/>
              </a:rPr>
              <a:t>nibh</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euismod</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tincidunt</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ut</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laoreet</a:t>
            </a:r>
            <a:r>
              <a:rPr lang="en-US" dirty="0">
                <a:solidFill>
                  <a:srgbClr val="FFFFFF"/>
                </a:solidFill>
                <a:effectLst/>
                <a:latin typeface="FS Albert Pro Light" panose="02000503040000020004" pitchFamily="2" charset="0"/>
              </a:rPr>
              <a:t> dolore magna </a:t>
            </a:r>
            <a:r>
              <a:rPr lang="en-US" dirty="0" err="1">
                <a:solidFill>
                  <a:srgbClr val="FFFFFF"/>
                </a:solidFill>
                <a:effectLst/>
                <a:latin typeface="FS Albert Pro Light" panose="02000503040000020004" pitchFamily="2" charset="0"/>
              </a:rPr>
              <a:t>aliquam</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erat</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volutpat</a:t>
            </a:r>
            <a:r>
              <a:rPr lang="en-US" dirty="0">
                <a:solidFill>
                  <a:srgbClr val="FFFFFF"/>
                </a:solidFill>
                <a:effectLst/>
                <a:latin typeface="FS Albert Pro Light" panose="02000503040000020004" pitchFamily="2" charset="0"/>
              </a:rPr>
              <a:t>. Ut </a:t>
            </a:r>
            <a:r>
              <a:rPr lang="en-US" dirty="0" err="1">
                <a:solidFill>
                  <a:srgbClr val="FFFFFF"/>
                </a:solidFill>
                <a:effectLst/>
                <a:latin typeface="FS Albert Pro Light" panose="02000503040000020004" pitchFamily="2" charset="0"/>
              </a:rPr>
              <a:t>wisi</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enim</a:t>
            </a:r>
            <a:r>
              <a:rPr lang="en-US" dirty="0">
                <a:solidFill>
                  <a:srgbClr val="FFFFFF"/>
                </a:solidFill>
                <a:effectLst/>
                <a:latin typeface="FS Albert Pro Light" panose="02000503040000020004" pitchFamily="2" charset="0"/>
              </a:rPr>
              <a:t> ad minim </a:t>
            </a:r>
            <a:r>
              <a:rPr lang="en-US" dirty="0" err="1">
                <a:solidFill>
                  <a:srgbClr val="FFFFFF"/>
                </a:solidFill>
                <a:effectLst/>
                <a:latin typeface="FS Albert Pro Light" panose="02000503040000020004" pitchFamily="2" charset="0"/>
              </a:rPr>
              <a:t>veniam</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quis</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nostrud</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exerci</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tation</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ullamcorper</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suscipit</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lobortis</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nisl</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ut</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aliquip</a:t>
            </a:r>
            <a:r>
              <a:rPr lang="en-US" dirty="0">
                <a:solidFill>
                  <a:srgbClr val="FFFFFF"/>
                </a:solidFill>
                <a:effectLst/>
                <a:latin typeface="FS Albert Pro Light" panose="02000503040000020004" pitchFamily="2" charset="0"/>
              </a:rPr>
              <a:t> ex </a:t>
            </a:r>
            <a:r>
              <a:rPr lang="en-US" dirty="0" err="1">
                <a:solidFill>
                  <a:srgbClr val="FFFFFF"/>
                </a:solidFill>
                <a:effectLst/>
                <a:latin typeface="FS Albert Pro Light" panose="02000503040000020004" pitchFamily="2" charset="0"/>
              </a:rPr>
              <a:t>ea</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commodo</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consequat</a:t>
            </a:r>
            <a:r>
              <a:rPr lang="en-US" dirty="0">
                <a:solidFill>
                  <a:srgbClr val="FFFFFF"/>
                </a:solidFill>
                <a:effectLst/>
                <a:latin typeface="FS Albert Pro Light" panose="02000503040000020004" pitchFamily="2" charset="0"/>
              </a:rPr>
              <a:t>. Duis </a:t>
            </a:r>
            <a:r>
              <a:rPr lang="en-US" dirty="0" err="1">
                <a:solidFill>
                  <a:srgbClr val="FFFFFF"/>
                </a:solidFill>
                <a:effectLst/>
                <a:latin typeface="FS Albert Pro Light" panose="02000503040000020004" pitchFamily="2" charset="0"/>
              </a:rPr>
              <a:t>autem</a:t>
            </a:r>
            <a:r>
              <a:rPr lang="en-US" dirty="0">
                <a:solidFill>
                  <a:srgbClr val="FFFFFF"/>
                </a:solidFill>
                <a:effectLst/>
                <a:latin typeface="FS Albert Pro Light" panose="02000503040000020004" pitchFamily="2" charset="0"/>
              </a:rPr>
              <a:t> vel </a:t>
            </a:r>
            <a:r>
              <a:rPr lang="en-US" dirty="0" err="1">
                <a:solidFill>
                  <a:srgbClr val="FFFFFF"/>
                </a:solidFill>
                <a:effectLst/>
                <a:latin typeface="FS Albert Pro Light" panose="02000503040000020004" pitchFamily="2" charset="0"/>
              </a:rPr>
              <a:t>eum</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iriure</a:t>
            </a:r>
            <a:r>
              <a:rPr lang="en-US" dirty="0">
                <a:solidFill>
                  <a:srgbClr val="FFFFFF"/>
                </a:solidFill>
                <a:effectLst/>
                <a:latin typeface="FS Albert Pro Light" panose="02000503040000020004" pitchFamily="2" charset="0"/>
              </a:rPr>
              <a:t> dolor in </a:t>
            </a:r>
            <a:r>
              <a:rPr lang="en-US" dirty="0" err="1">
                <a:solidFill>
                  <a:srgbClr val="FFFFFF"/>
                </a:solidFill>
                <a:effectLst/>
                <a:latin typeface="FS Albert Pro Light" panose="02000503040000020004" pitchFamily="2" charset="0"/>
              </a:rPr>
              <a:t>hendrerit</a:t>
            </a:r>
            <a:r>
              <a:rPr lang="en-US" dirty="0">
                <a:solidFill>
                  <a:srgbClr val="FFFFFF"/>
                </a:solidFill>
                <a:effectLst/>
                <a:latin typeface="FS Albert Pro Light" panose="02000503040000020004" pitchFamily="2" charset="0"/>
              </a:rPr>
              <a:t> in </a:t>
            </a:r>
            <a:r>
              <a:rPr lang="en-US" dirty="0" err="1">
                <a:solidFill>
                  <a:srgbClr val="FFFFFF"/>
                </a:solidFill>
                <a:effectLst/>
                <a:latin typeface="FS Albert Pro Light" panose="02000503040000020004" pitchFamily="2" charset="0"/>
              </a:rPr>
              <a:t>vulputate</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velit</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esse</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molestie</a:t>
            </a:r>
            <a:r>
              <a:rPr lang="en-US" dirty="0">
                <a:solidFill>
                  <a:srgbClr val="FFFFFF"/>
                </a:solidFill>
                <a:effectLst/>
                <a:latin typeface="FS Albert Pro Light" panose="02000503040000020004" pitchFamily="2" charset="0"/>
              </a:rPr>
              <a:t> </a:t>
            </a:r>
            <a:br>
              <a:rPr lang="en-US" dirty="0">
                <a:solidFill>
                  <a:srgbClr val="FFFFFF"/>
                </a:solidFill>
                <a:effectLst/>
                <a:latin typeface="FS Albert Pro Light" panose="02000503040000020004" pitchFamily="2" charset="0"/>
              </a:rPr>
            </a:br>
            <a:r>
              <a:rPr lang="en-US" dirty="0" err="1">
                <a:solidFill>
                  <a:srgbClr val="FFFFFF"/>
                </a:solidFill>
                <a:effectLst/>
                <a:latin typeface="FS Albert Pro Light" panose="02000503040000020004" pitchFamily="2" charset="0"/>
              </a:rPr>
              <a:t>consequat</a:t>
            </a:r>
            <a:r>
              <a:rPr lang="en-US" dirty="0">
                <a:solidFill>
                  <a:srgbClr val="FFFFFF"/>
                </a:solidFill>
                <a:effectLst/>
                <a:latin typeface="FS Albert Pro Light" panose="02000503040000020004" pitchFamily="2" charset="0"/>
              </a:rPr>
              <a:t>, vel </a:t>
            </a:r>
            <a:r>
              <a:rPr lang="en-US" dirty="0" err="1">
                <a:solidFill>
                  <a:srgbClr val="FFFFFF"/>
                </a:solidFill>
                <a:effectLst/>
                <a:latin typeface="FS Albert Pro Light" panose="02000503040000020004" pitchFamily="2" charset="0"/>
              </a:rPr>
              <a:t>illum</a:t>
            </a:r>
            <a:r>
              <a:rPr lang="en-US" dirty="0">
                <a:solidFill>
                  <a:srgbClr val="FFFFFF"/>
                </a:solidFill>
                <a:effectLst/>
                <a:latin typeface="FS Albert Pro Light" panose="02000503040000020004" pitchFamily="2" charset="0"/>
              </a:rPr>
              <a:t> dolore </a:t>
            </a:r>
            <a:r>
              <a:rPr lang="en-US" dirty="0" err="1">
                <a:solidFill>
                  <a:srgbClr val="FFFFFF"/>
                </a:solidFill>
                <a:effectLst/>
                <a:latin typeface="FS Albert Pro Light" panose="02000503040000020004" pitchFamily="2" charset="0"/>
              </a:rPr>
              <a:t>eu</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feugiat</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nulla</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facilisis</a:t>
            </a:r>
            <a:r>
              <a:rPr lang="en-US" dirty="0">
                <a:solidFill>
                  <a:srgbClr val="FFFFFF"/>
                </a:solidFill>
                <a:effectLst/>
                <a:latin typeface="FS Albert Pro Light" panose="02000503040000020004" pitchFamily="2" charset="0"/>
              </a:rPr>
              <a:t> at </a:t>
            </a:r>
            <a:r>
              <a:rPr lang="en-US" dirty="0" err="1">
                <a:solidFill>
                  <a:srgbClr val="FFFFFF"/>
                </a:solidFill>
                <a:effectLst/>
                <a:latin typeface="FS Albert Pro Light" panose="02000503040000020004" pitchFamily="2" charset="0"/>
              </a:rPr>
              <a:t>vero</a:t>
            </a:r>
            <a:r>
              <a:rPr lang="en-US" dirty="0">
                <a:solidFill>
                  <a:srgbClr val="FFFFFF"/>
                </a:solidFill>
                <a:effectLst/>
                <a:latin typeface="FS Albert Pro Light" panose="02000503040000020004" pitchFamily="2" charset="0"/>
              </a:rPr>
              <a:t> eros et </a:t>
            </a:r>
            <a:r>
              <a:rPr lang="en-US" dirty="0" err="1">
                <a:solidFill>
                  <a:srgbClr val="FFFFFF"/>
                </a:solidFill>
                <a:effectLst/>
                <a:latin typeface="FS Albert Pro Light" panose="02000503040000020004" pitchFamily="2" charset="0"/>
              </a:rPr>
              <a:t>accumsan</a:t>
            </a:r>
            <a:r>
              <a:rPr lang="en-US" dirty="0">
                <a:solidFill>
                  <a:srgbClr val="FFFFFF"/>
                </a:solidFill>
                <a:effectLst/>
                <a:latin typeface="FS Albert Pro Light" panose="02000503040000020004" pitchFamily="2" charset="0"/>
              </a:rPr>
              <a:t> et </a:t>
            </a:r>
            <a:r>
              <a:rPr lang="en-US" dirty="0" err="1">
                <a:solidFill>
                  <a:srgbClr val="FFFFFF"/>
                </a:solidFill>
                <a:effectLst/>
                <a:latin typeface="FS Albert Pro Light" panose="02000503040000020004" pitchFamily="2" charset="0"/>
              </a:rPr>
              <a:t>iusto</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odio</a:t>
            </a:r>
            <a:r>
              <a:rPr lang="en-US" dirty="0">
                <a:solidFill>
                  <a:srgbClr val="FFFFFF"/>
                </a:solidFill>
                <a:effectLst/>
                <a:latin typeface="FS Albert Pro Light" panose="02000503040000020004" pitchFamily="2" charset="0"/>
              </a:rPr>
              <a:t> </a:t>
            </a:r>
            <a:br>
              <a:rPr lang="en-US" dirty="0">
                <a:solidFill>
                  <a:srgbClr val="FFFFFF"/>
                </a:solidFill>
                <a:effectLst/>
                <a:latin typeface="FS Albert Pro Light" panose="02000503040000020004" pitchFamily="2" charset="0"/>
              </a:rPr>
            </a:br>
            <a:r>
              <a:rPr lang="en-US" dirty="0" err="1">
                <a:solidFill>
                  <a:srgbClr val="FFFFFF"/>
                </a:solidFill>
                <a:effectLst/>
                <a:latin typeface="FS Albert Pro Light" panose="02000503040000020004" pitchFamily="2" charset="0"/>
              </a:rPr>
              <a:t>dignissim</a:t>
            </a:r>
            <a:r>
              <a:rPr lang="en-US" dirty="0">
                <a:solidFill>
                  <a:srgbClr val="FFFFFF"/>
                </a:solidFill>
                <a:effectLst/>
                <a:latin typeface="FS Albert Pro Light" panose="02000503040000020004" pitchFamily="2" charset="0"/>
              </a:rPr>
              <a:t> qui </a:t>
            </a:r>
            <a:r>
              <a:rPr lang="en-US" dirty="0" err="1">
                <a:solidFill>
                  <a:srgbClr val="FFFFFF"/>
                </a:solidFill>
                <a:effectLst/>
                <a:latin typeface="FS Albert Pro Light" panose="02000503040000020004" pitchFamily="2" charset="0"/>
              </a:rPr>
              <a:t>blandit</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praesent</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luptatum</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zzril</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delenit</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augue</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duis</a:t>
            </a:r>
            <a:r>
              <a:rPr lang="en-US" dirty="0">
                <a:solidFill>
                  <a:srgbClr val="FFFFFF"/>
                </a:solidFill>
                <a:effectLst/>
                <a:latin typeface="FS Albert Pro Light" panose="02000503040000020004" pitchFamily="2" charset="0"/>
              </a:rPr>
              <a:t> dolore </a:t>
            </a:r>
            <a:r>
              <a:rPr lang="en-US" dirty="0" err="1">
                <a:solidFill>
                  <a:srgbClr val="FFFFFF"/>
                </a:solidFill>
                <a:effectLst/>
                <a:latin typeface="FS Albert Pro Light" panose="02000503040000020004" pitchFamily="2" charset="0"/>
              </a:rPr>
              <a:t>te</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feugait</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nulla</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facilisi</a:t>
            </a:r>
            <a:r>
              <a:rPr lang="en-US" dirty="0">
                <a:solidFill>
                  <a:srgbClr val="FFFFFF"/>
                </a:solidFill>
                <a:effectLst/>
                <a:latin typeface="FS Albert Pro Light" panose="02000503040000020004" pitchFamily="2" charset="0"/>
              </a:rPr>
              <a:t>.</a:t>
            </a:r>
          </a:p>
        </p:txBody>
      </p:sp>
      <p:sp>
        <p:nvSpPr>
          <p:cNvPr id="7" name="Title 6">
            <a:extLst>
              <a:ext uri="{FF2B5EF4-FFF2-40B4-BE49-F238E27FC236}">
                <a16:creationId xmlns:a16="http://schemas.microsoft.com/office/drawing/2014/main" id="{50B04B35-EA54-264E-944E-6C268B2904A4}"/>
              </a:ext>
            </a:extLst>
          </p:cNvPr>
          <p:cNvSpPr>
            <a:spLocks noGrp="1"/>
          </p:cNvSpPr>
          <p:nvPr>
            <p:ph type="title" hasCustomPrompt="1"/>
          </p:nvPr>
        </p:nvSpPr>
        <p:spPr>
          <a:xfrm>
            <a:off x="228600" y="228600"/>
            <a:ext cx="6400800" cy="1355877"/>
          </a:xfrm>
          <a:prstGeom prst="rect">
            <a:avLst/>
          </a:prstGeom>
        </p:spPr>
        <p:txBody>
          <a:bodyPr anchor="t">
            <a:noAutofit/>
          </a:bodyPr>
          <a:lstStyle>
            <a:lvl1pPr>
              <a:lnSpc>
                <a:spcPct val="90000"/>
              </a:lnSpc>
              <a:defRPr sz="2999" spc="0" baseline="0">
                <a:solidFill>
                  <a:schemeClr val="bg1"/>
                </a:solidFill>
              </a:defRPr>
            </a:lvl1pPr>
          </a:lstStyle>
          <a:p>
            <a:r>
              <a:rPr lang="en-US" dirty="0"/>
              <a:t>Full content slide, longer paragraphs. </a:t>
            </a:r>
            <a:r>
              <a:rPr lang="en-US" dirty="0" err="1"/>
              <a:t>loren</a:t>
            </a:r>
            <a:r>
              <a:rPr lang="en-US" dirty="0"/>
              <a:t> ipsum </a:t>
            </a:r>
            <a:r>
              <a:rPr lang="en-US" dirty="0" err="1"/>
              <a:t>aeque</a:t>
            </a:r>
            <a:r>
              <a:rPr lang="en-US" dirty="0"/>
              <a:t> </a:t>
            </a:r>
            <a:r>
              <a:rPr lang="en-US" dirty="0" err="1"/>
              <a:t>inciderint</a:t>
            </a:r>
            <a:r>
              <a:rPr lang="en-US" dirty="0"/>
              <a:t> </a:t>
            </a:r>
            <a:r>
              <a:rPr lang="en-US" dirty="0" err="1"/>
              <a:t>mei</a:t>
            </a:r>
            <a:r>
              <a:rPr lang="en-US" dirty="0"/>
              <a:t>, </a:t>
            </a:r>
            <a:r>
              <a:rPr lang="en-US" dirty="0" err="1"/>
              <a:t>mei</a:t>
            </a:r>
            <a:r>
              <a:rPr lang="en-US" dirty="0"/>
              <a:t> et </a:t>
            </a:r>
            <a:r>
              <a:rPr lang="en-US" dirty="0" err="1"/>
              <a:t>dicat</a:t>
            </a:r>
            <a:r>
              <a:rPr lang="en-US" dirty="0"/>
              <a:t> facer, no </a:t>
            </a:r>
            <a:r>
              <a:rPr lang="en-US" dirty="0" err="1"/>
              <a:t>suas</a:t>
            </a:r>
            <a:r>
              <a:rPr lang="en-US" dirty="0"/>
              <a:t> ipsum </a:t>
            </a:r>
            <a:r>
              <a:rPr lang="en-US" dirty="0" err="1"/>
              <a:t>audiam</a:t>
            </a:r>
            <a:r>
              <a:rPr lang="en-US" dirty="0"/>
              <a:t> </a:t>
            </a:r>
            <a:r>
              <a:rPr lang="en-US" dirty="0" err="1"/>
              <a:t>eum</a:t>
            </a:r>
            <a:r>
              <a:rPr lang="en-US" dirty="0"/>
              <a:t>.</a:t>
            </a:r>
          </a:p>
        </p:txBody>
      </p:sp>
      <p:grpSp>
        <p:nvGrpSpPr>
          <p:cNvPr id="14" name="Group 13">
            <a:extLst>
              <a:ext uri="{FF2B5EF4-FFF2-40B4-BE49-F238E27FC236}">
                <a16:creationId xmlns:a16="http://schemas.microsoft.com/office/drawing/2014/main" id="{84237F8D-9312-3940-A3B2-5AD1378E14B2}"/>
              </a:ext>
            </a:extLst>
          </p:cNvPr>
          <p:cNvGrpSpPr/>
          <p:nvPr userDrawn="1"/>
        </p:nvGrpSpPr>
        <p:grpSpPr>
          <a:xfrm>
            <a:off x="-377" y="6309248"/>
            <a:ext cx="4183778" cy="553324"/>
            <a:chOff x="-755" y="12618496"/>
            <a:chExt cx="8367556" cy="1106648"/>
          </a:xfrm>
        </p:grpSpPr>
        <p:grpSp>
          <p:nvGrpSpPr>
            <p:cNvPr id="15" name="Group 14">
              <a:extLst>
                <a:ext uri="{FF2B5EF4-FFF2-40B4-BE49-F238E27FC236}">
                  <a16:creationId xmlns:a16="http://schemas.microsoft.com/office/drawing/2014/main" id="{FE225B68-D36A-834D-B8DB-CF1C3652CBEE}"/>
                </a:ext>
              </a:extLst>
            </p:cNvPr>
            <p:cNvGrpSpPr/>
            <p:nvPr userDrawn="1"/>
          </p:nvGrpSpPr>
          <p:grpSpPr>
            <a:xfrm>
              <a:off x="1" y="12627864"/>
              <a:ext cx="8366800" cy="1097280"/>
              <a:chOff x="-58710091" y="-1"/>
              <a:chExt cx="77340167" cy="10058402"/>
            </a:xfrm>
            <a:solidFill>
              <a:schemeClr val="accent5"/>
            </a:solidFill>
          </p:grpSpPr>
          <p:pic>
            <p:nvPicPr>
              <p:cNvPr id="28" name="Graphic 27">
                <a:extLst>
                  <a:ext uri="{FF2B5EF4-FFF2-40B4-BE49-F238E27FC236}">
                    <a16:creationId xmlns:a16="http://schemas.microsoft.com/office/drawing/2014/main" id="{4739B1DC-E8EC-B947-9D02-4C7DB7B000F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71676" y="-1"/>
                <a:ext cx="10058400" cy="10058400"/>
              </a:xfrm>
              <a:prstGeom prst="rect">
                <a:avLst/>
              </a:prstGeom>
            </p:spPr>
          </p:pic>
          <p:sp>
            <p:nvSpPr>
              <p:cNvPr id="29" name="Rectangle 28">
                <a:extLst>
                  <a:ext uri="{FF2B5EF4-FFF2-40B4-BE49-F238E27FC236}">
                    <a16:creationId xmlns:a16="http://schemas.microsoft.com/office/drawing/2014/main" id="{44406612-938C-644E-8D4D-789DA4DF783E}"/>
                  </a:ext>
                </a:extLst>
              </p:cNvPr>
              <p:cNvSpPr/>
              <p:nvPr userDrawn="1"/>
            </p:nvSpPr>
            <p:spPr>
              <a:xfrm>
                <a:off x="-58710091" y="-1"/>
                <a:ext cx="70902098" cy="10058402"/>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grpSp>
        <p:grpSp>
          <p:nvGrpSpPr>
            <p:cNvPr id="17" name="Group 16">
              <a:extLst>
                <a:ext uri="{FF2B5EF4-FFF2-40B4-BE49-F238E27FC236}">
                  <a16:creationId xmlns:a16="http://schemas.microsoft.com/office/drawing/2014/main" id="{8E747D4F-8B61-D546-82CC-CECD3E2B9166}"/>
                </a:ext>
              </a:extLst>
            </p:cNvPr>
            <p:cNvGrpSpPr/>
            <p:nvPr userDrawn="1"/>
          </p:nvGrpSpPr>
          <p:grpSpPr>
            <a:xfrm>
              <a:off x="-755" y="12627864"/>
              <a:ext cx="2413264" cy="1097280"/>
              <a:chOff x="-3677406" y="-1"/>
              <a:chExt cx="22307482" cy="10058402"/>
            </a:xfrm>
          </p:grpSpPr>
          <p:pic>
            <p:nvPicPr>
              <p:cNvPr id="19" name="Graphic 18">
                <a:extLst>
                  <a:ext uri="{FF2B5EF4-FFF2-40B4-BE49-F238E27FC236}">
                    <a16:creationId xmlns:a16="http://schemas.microsoft.com/office/drawing/2014/main" id="{24F50397-07BD-1945-9BC4-3D94AE375D1E}"/>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571676" y="-1"/>
                <a:ext cx="10058400" cy="10058400"/>
              </a:xfrm>
              <a:prstGeom prst="rect">
                <a:avLst/>
              </a:prstGeom>
            </p:spPr>
          </p:pic>
          <p:sp>
            <p:nvSpPr>
              <p:cNvPr id="27" name="Rectangle 26">
                <a:extLst>
                  <a:ext uri="{FF2B5EF4-FFF2-40B4-BE49-F238E27FC236}">
                    <a16:creationId xmlns:a16="http://schemas.microsoft.com/office/drawing/2014/main" id="{0E3BF66D-0E36-0243-B092-D520D836C9E6}"/>
                  </a:ext>
                </a:extLst>
              </p:cNvPr>
              <p:cNvSpPr/>
              <p:nvPr userDrawn="1"/>
            </p:nvSpPr>
            <p:spPr>
              <a:xfrm>
                <a:off x="-3677406" y="-1"/>
                <a:ext cx="15869404" cy="10058402"/>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grpSp>
        <p:pic>
          <p:nvPicPr>
            <p:cNvPr id="18" name="Graphic 17">
              <a:extLst>
                <a:ext uri="{FF2B5EF4-FFF2-40B4-BE49-F238E27FC236}">
                  <a16:creationId xmlns:a16="http://schemas.microsoft.com/office/drawing/2014/main" id="{3B2D3238-4278-AC4D-8FF7-4D7F23F5AF69}"/>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02633" y="12618496"/>
              <a:ext cx="2024109" cy="1097280"/>
            </a:xfrm>
            <a:prstGeom prst="rect">
              <a:avLst/>
            </a:prstGeom>
          </p:spPr>
        </p:pic>
      </p:grpSp>
      <p:sp>
        <p:nvSpPr>
          <p:cNvPr id="5" name="Date Placeholder 4">
            <a:extLst>
              <a:ext uri="{FF2B5EF4-FFF2-40B4-BE49-F238E27FC236}">
                <a16:creationId xmlns:a16="http://schemas.microsoft.com/office/drawing/2014/main" id="{262A6E13-7C56-8E4A-8BEC-47BB080F83E5}"/>
              </a:ext>
            </a:extLst>
          </p:cNvPr>
          <p:cNvSpPr>
            <a:spLocks noGrp="1"/>
          </p:cNvSpPr>
          <p:nvPr>
            <p:ph type="dt" sz="half" idx="11"/>
          </p:nvPr>
        </p:nvSpPr>
        <p:spPr/>
        <p:txBody>
          <a:bodyPr/>
          <a:lstStyle/>
          <a:p>
            <a:endParaRPr lang="en-US" dirty="0"/>
          </a:p>
        </p:txBody>
      </p:sp>
      <p:sp>
        <p:nvSpPr>
          <p:cNvPr id="6" name="Footer Placeholder 5">
            <a:extLst>
              <a:ext uri="{FF2B5EF4-FFF2-40B4-BE49-F238E27FC236}">
                <a16:creationId xmlns:a16="http://schemas.microsoft.com/office/drawing/2014/main" id="{FB3ADB58-2E95-6149-8114-1E2FFE56C675}"/>
              </a:ext>
            </a:extLst>
          </p:cNvPr>
          <p:cNvSpPr>
            <a:spLocks noGrp="1"/>
          </p:cNvSpPr>
          <p:nvPr>
            <p:ph type="ftr" sz="quarter" idx="12"/>
          </p:nvPr>
        </p:nvSpPr>
        <p:spPr/>
        <p:txBody>
          <a:bodyPr/>
          <a:lstStyle/>
          <a:p>
            <a:pPr defTabSz="154751">
              <a:lnSpc>
                <a:spcPct val="120000"/>
              </a:lnSpc>
            </a:pPr>
            <a:r>
              <a:rPr lang="en-US"/>
              <a:t>AccuCath Ace™ Intravascular Catheter with BD Cue™ Needle Tracking System</a:t>
            </a:r>
            <a:endParaRPr lang="en-US" dirty="0"/>
          </a:p>
        </p:txBody>
      </p:sp>
      <p:sp>
        <p:nvSpPr>
          <p:cNvPr id="8" name="Slide Number Placeholder 7">
            <a:extLst>
              <a:ext uri="{FF2B5EF4-FFF2-40B4-BE49-F238E27FC236}">
                <a16:creationId xmlns:a16="http://schemas.microsoft.com/office/drawing/2014/main" id="{D8974A4A-7645-CF4A-91DA-FC200E255039}"/>
              </a:ext>
            </a:extLst>
          </p:cNvPr>
          <p:cNvSpPr>
            <a:spLocks noGrp="1"/>
          </p:cNvSpPr>
          <p:nvPr>
            <p:ph type="sldNum" sz="quarter" idx="13"/>
          </p:nvPr>
        </p:nvSpPr>
        <p:spPr/>
        <p:txBody>
          <a:body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858875302"/>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Deep Blue background">
    <p:spTree>
      <p:nvGrpSpPr>
        <p:cNvPr id="1" name=""/>
        <p:cNvGrpSpPr/>
        <p:nvPr/>
      </p:nvGrpSpPr>
      <p:grpSpPr>
        <a:xfrm>
          <a:off x="0" y="0"/>
          <a:ext cx="0" cy="0"/>
          <a:chOff x="0" y="0"/>
          <a:chExt cx="0" cy="0"/>
        </a:xfrm>
      </p:grpSpPr>
      <p:sp>
        <p:nvSpPr>
          <p:cNvPr id="16" name="Text Placeholder 4">
            <a:extLst>
              <a:ext uri="{FF2B5EF4-FFF2-40B4-BE49-F238E27FC236}">
                <a16:creationId xmlns:a16="http://schemas.microsoft.com/office/drawing/2014/main" id="{3A2B067D-4E5E-E246-8467-39985924B3A5}"/>
              </a:ext>
            </a:extLst>
          </p:cNvPr>
          <p:cNvSpPr>
            <a:spLocks noGrp="1"/>
          </p:cNvSpPr>
          <p:nvPr>
            <p:ph type="body" sz="quarter" idx="10" hasCustomPrompt="1"/>
          </p:nvPr>
        </p:nvSpPr>
        <p:spPr>
          <a:xfrm>
            <a:off x="228600" y="1748618"/>
            <a:ext cx="10388045" cy="3311426"/>
          </a:xfrm>
          <a:prstGeom prst="rect">
            <a:avLst/>
          </a:prstGeom>
        </p:spPr>
        <p:txBody>
          <a:bodyPr>
            <a:noAutofit/>
          </a:bodyPr>
          <a:lstStyle>
            <a:lvl1pPr>
              <a:lnSpc>
                <a:spcPct val="100000"/>
              </a:lnSpc>
              <a:defRPr lang="en-US" sz="2000" b="0" i="0" spc="0" baseline="0" smtClean="0">
                <a:effectLst/>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r>
              <a:rPr lang="en-US" dirty="0">
                <a:solidFill>
                  <a:srgbClr val="FFFFFF"/>
                </a:solidFill>
                <a:effectLst/>
                <a:latin typeface="FS Albert Pro Light" panose="02000503040000020004" pitchFamily="2" charset="0"/>
              </a:rPr>
              <a:t>Example of longer paragraph slide. Vestibulum ante ipsum </a:t>
            </a:r>
            <a:r>
              <a:rPr lang="en-US" dirty="0" err="1">
                <a:solidFill>
                  <a:srgbClr val="FFFFFF"/>
                </a:solidFill>
                <a:effectLst/>
                <a:latin typeface="FS Albert Pro Light" panose="02000503040000020004" pitchFamily="2" charset="0"/>
              </a:rPr>
              <a:t>primis</a:t>
            </a:r>
            <a:r>
              <a:rPr lang="en-US" dirty="0">
                <a:solidFill>
                  <a:srgbClr val="FFFFFF"/>
                </a:solidFill>
                <a:effectLst/>
                <a:latin typeface="FS Albert Pro Light" panose="02000503040000020004" pitchFamily="2" charset="0"/>
              </a:rPr>
              <a:t> in </a:t>
            </a:r>
            <a:r>
              <a:rPr lang="en-US" dirty="0" err="1">
                <a:solidFill>
                  <a:srgbClr val="FFFFFF"/>
                </a:solidFill>
                <a:effectLst/>
                <a:latin typeface="FS Albert Pro Light" panose="02000503040000020004" pitchFamily="2" charset="0"/>
              </a:rPr>
              <a:t>faucibus</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orci</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luctus</a:t>
            </a:r>
            <a:r>
              <a:rPr lang="en-US" dirty="0">
                <a:solidFill>
                  <a:srgbClr val="FFFFFF"/>
                </a:solidFill>
                <a:effectLst/>
                <a:latin typeface="FS Albert Pro Light" panose="02000503040000020004" pitchFamily="2" charset="0"/>
              </a:rPr>
              <a:t> et </a:t>
            </a:r>
            <a:br>
              <a:rPr lang="en-US" dirty="0">
                <a:solidFill>
                  <a:srgbClr val="FFFFFF"/>
                </a:solidFill>
                <a:effectLst/>
                <a:latin typeface="FS Albert Pro Light" panose="02000503040000020004" pitchFamily="2" charset="0"/>
              </a:rPr>
            </a:br>
            <a:r>
              <a:rPr lang="en-US" dirty="0" err="1">
                <a:solidFill>
                  <a:srgbClr val="FFFFFF"/>
                </a:solidFill>
                <a:effectLst/>
                <a:latin typeface="FS Albert Pro Light" panose="02000503040000020004" pitchFamily="2" charset="0"/>
              </a:rPr>
              <a:t>ultrices</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posuere</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cubilia</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curae</a:t>
            </a:r>
            <a:r>
              <a:rPr lang="en-US" dirty="0">
                <a:solidFill>
                  <a:srgbClr val="FFFFFF"/>
                </a:solidFill>
                <a:effectLst/>
                <a:latin typeface="FS Albert Pro Light" panose="02000503040000020004" pitchFamily="2" charset="0"/>
              </a:rPr>
              <a:t>. In et </a:t>
            </a:r>
            <a:r>
              <a:rPr lang="en-US" dirty="0" err="1">
                <a:solidFill>
                  <a:srgbClr val="FFFFFF"/>
                </a:solidFill>
                <a:effectLst/>
                <a:latin typeface="FS Albert Pro Light" panose="02000503040000020004" pitchFamily="2" charset="0"/>
              </a:rPr>
              <a:t>laoreet</a:t>
            </a:r>
            <a:r>
              <a:rPr lang="en-US" dirty="0">
                <a:solidFill>
                  <a:srgbClr val="FFFFFF"/>
                </a:solidFill>
                <a:effectLst/>
                <a:latin typeface="FS Albert Pro Light" panose="02000503040000020004" pitchFamily="2" charset="0"/>
              </a:rPr>
              <a:t> ex, vitae </a:t>
            </a:r>
            <a:r>
              <a:rPr lang="en-US" dirty="0" err="1">
                <a:solidFill>
                  <a:srgbClr val="FFFFFF"/>
                </a:solidFill>
                <a:effectLst/>
                <a:latin typeface="FS Albert Pro Light" panose="02000503040000020004" pitchFamily="2" charset="0"/>
              </a:rPr>
              <a:t>ullamcorper</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risus</a:t>
            </a:r>
            <a:r>
              <a:rPr lang="en-US" dirty="0">
                <a:solidFill>
                  <a:srgbClr val="FFFFFF"/>
                </a:solidFill>
                <a:effectLst/>
                <a:latin typeface="FS Albert Pro Light" panose="02000503040000020004" pitchFamily="2" charset="0"/>
              </a:rPr>
              <a:t>. Integer </a:t>
            </a:r>
            <a:r>
              <a:rPr lang="en-US" dirty="0" err="1">
                <a:solidFill>
                  <a:srgbClr val="FFFFFF"/>
                </a:solidFill>
                <a:effectLst/>
                <a:latin typeface="FS Albert Pro Light" panose="02000503040000020004" pitchFamily="2" charset="0"/>
              </a:rPr>
              <a:t>quis</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justo</a:t>
            </a:r>
            <a:r>
              <a:rPr lang="en-US" dirty="0">
                <a:solidFill>
                  <a:srgbClr val="FFFFFF"/>
                </a:solidFill>
                <a:effectLst/>
                <a:latin typeface="FS Albert Pro Light" panose="02000503040000020004" pitchFamily="2" charset="0"/>
              </a:rPr>
              <a:t> convallis, vestibulum </a:t>
            </a:r>
            <a:r>
              <a:rPr lang="en-US" dirty="0" err="1">
                <a:solidFill>
                  <a:srgbClr val="FFFFFF"/>
                </a:solidFill>
                <a:effectLst/>
                <a:latin typeface="FS Albert Pro Light" panose="02000503040000020004" pitchFamily="2" charset="0"/>
              </a:rPr>
              <a:t>nibhSed</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rhoncus</a:t>
            </a:r>
            <a:r>
              <a:rPr lang="en-US" dirty="0">
                <a:solidFill>
                  <a:srgbClr val="FFFFFF"/>
                </a:solidFill>
                <a:effectLst/>
                <a:latin typeface="FS Albert Pro Light" panose="02000503040000020004" pitchFamily="2" charset="0"/>
              </a:rPr>
              <a:t> sed nisi </a:t>
            </a:r>
            <a:r>
              <a:rPr lang="en-US" dirty="0" err="1">
                <a:solidFill>
                  <a:srgbClr val="FFFFFF"/>
                </a:solidFill>
                <a:effectLst/>
                <a:latin typeface="FS Albert Pro Light" panose="02000503040000020004" pitchFamily="2" charset="0"/>
              </a:rPr>
              <a:t>ut</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imperdiet</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Praesent</a:t>
            </a:r>
            <a:r>
              <a:rPr lang="en-US" dirty="0">
                <a:solidFill>
                  <a:srgbClr val="FFFFFF"/>
                </a:solidFill>
                <a:effectLst/>
                <a:latin typeface="FS Albert Pro Light" panose="02000503040000020004" pitchFamily="2" charset="0"/>
              </a:rPr>
              <a:t> dolor </a:t>
            </a:r>
            <a:r>
              <a:rPr lang="en-US" dirty="0" err="1">
                <a:solidFill>
                  <a:srgbClr val="FFFFFF"/>
                </a:solidFill>
                <a:effectLst/>
                <a:latin typeface="FS Albert Pro Light" panose="02000503040000020004" pitchFamily="2" charset="0"/>
              </a:rPr>
              <a:t>augue</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volutpat</a:t>
            </a:r>
            <a:r>
              <a:rPr lang="en-US" dirty="0">
                <a:solidFill>
                  <a:srgbClr val="FFFFFF"/>
                </a:solidFill>
                <a:effectLst/>
                <a:latin typeface="FS Albert Pro Light" panose="02000503040000020004" pitchFamily="2" charset="0"/>
              </a:rPr>
              <a:t> id fermentum </a:t>
            </a:r>
            <a:r>
              <a:rPr lang="en-US" dirty="0" err="1">
                <a:solidFill>
                  <a:srgbClr val="FFFFFF"/>
                </a:solidFill>
                <a:effectLst/>
                <a:latin typeface="FS Albert Pro Light" panose="02000503040000020004" pitchFamily="2" charset="0"/>
              </a:rPr>
              <a:t>ut.Lorem</a:t>
            </a:r>
            <a:r>
              <a:rPr lang="en-US" dirty="0">
                <a:solidFill>
                  <a:srgbClr val="FFFFFF"/>
                </a:solidFill>
                <a:effectLst/>
                <a:latin typeface="FS Albert Pro Light" panose="02000503040000020004" pitchFamily="2" charset="0"/>
              </a:rPr>
              <a:t> ipsum dolor sit </a:t>
            </a:r>
            <a:r>
              <a:rPr lang="en-US" dirty="0" err="1">
                <a:solidFill>
                  <a:srgbClr val="FFFFFF"/>
                </a:solidFill>
                <a:effectLst/>
                <a:latin typeface="FS Albert Pro Light" panose="02000503040000020004" pitchFamily="2" charset="0"/>
              </a:rPr>
              <a:t>amet</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consectetuer</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adipiscing</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elit</a:t>
            </a:r>
            <a:r>
              <a:rPr lang="en-US" dirty="0">
                <a:solidFill>
                  <a:srgbClr val="FFFFFF"/>
                </a:solidFill>
                <a:effectLst/>
                <a:latin typeface="FS Albert Pro Light" panose="02000503040000020004" pitchFamily="2" charset="0"/>
              </a:rPr>
              <a:t>, sed diam </a:t>
            </a:r>
            <a:r>
              <a:rPr lang="en-US" dirty="0" err="1">
                <a:solidFill>
                  <a:srgbClr val="FFFFFF"/>
                </a:solidFill>
                <a:effectLst/>
                <a:latin typeface="FS Albert Pro Light" panose="02000503040000020004" pitchFamily="2" charset="0"/>
              </a:rPr>
              <a:t>nonummy</a:t>
            </a:r>
            <a:r>
              <a:rPr lang="en-US" dirty="0">
                <a:solidFill>
                  <a:srgbClr val="FFFFFF"/>
                </a:solidFill>
                <a:effectLst/>
                <a:latin typeface="FS Albert Pro Light" panose="02000503040000020004" pitchFamily="2" charset="0"/>
              </a:rPr>
              <a:t> </a:t>
            </a:r>
            <a:br>
              <a:rPr lang="en-US" dirty="0">
                <a:solidFill>
                  <a:srgbClr val="FFFFFF"/>
                </a:solidFill>
                <a:effectLst/>
                <a:latin typeface="FS Albert Pro Light" panose="02000503040000020004" pitchFamily="2" charset="0"/>
              </a:rPr>
            </a:br>
            <a:r>
              <a:rPr lang="en-US" dirty="0" err="1">
                <a:solidFill>
                  <a:srgbClr val="FFFFFF"/>
                </a:solidFill>
                <a:effectLst/>
                <a:latin typeface="FS Albert Pro Light" panose="02000503040000020004" pitchFamily="2" charset="0"/>
              </a:rPr>
              <a:t>nibh</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euismod</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tincidunt</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ut</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laoreet</a:t>
            </a:r>
            <a:r>
              <a:rPr lang="en-US" dirty="0">
                <a:solidFill>
                  <a:srgbClr val="FFFFFF"/>
                </a:solidFill>
                <a:effectLst/>
                <a:latin typeface="FS Albert Pro Light" panose="02000503040000020004" pitchFamily="2" charset="0"/>
              </a:rPr>
              <a:t> dolore magna </a:t>
            </a:r>
            <a:r>
              <a:rPr lang="en-US" dirty="0" err="1">
                <a:solidFill>
                  <a:srgbClr val="FFFFFF"/>
                </a:solidFill>
                <a:effectLst/>
                <a:latin typeface="FS Albert Pro Light" panose="02000503040000020004" pitchFamily="2" charset="0"/>
              </a:rPr>
              <a:t>aliquam</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erat</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volutpat</a:t>
            </a:r>
            <a:r>
              <a:rPr lang="en-US" dirty="0">
                <a:solidFill>
                  <a:srgbClr val="FFFFFF"/>
                </a:solidFill>
                <a:effectLst/>
                <a:latin typeface="FS Albert Pro Light" panose="02000503040000020004" pitchFamily="2" charset="0"/>
              </a:rPr>
              <a:t>. Ut </a:t>
            </a:r>
            <a:r>
              <a:rPr lang="en-US" dirty="0" err="1">
                <a:solidFill>
                  <a:srgbClr val="FFFFFF"/>
                </a:solidFill>
                <a:effectLst/>
                <a:latin typeface="FS Albert Pro Light" panose="02000503040000020004" pitchFamily="2" charset="0"/>
              </a:rPr>
              <a:t>wisi</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enim</a:t>
            </a:r>
            <a:r>
              <a:rPr lang="en-US" dirty="0">
                <a:solidFill>
                  <a:srgbClr val="FFFFFF"/>
                </a:solidFill>
                <a:effectLst/>
                <a:latin typeface="FS Albert Pro Light" panose="02000503040000020004" pitchFamily="2" charset="0"/>
              </a:rPr>
              <a:t> ad minim </a:t>
            </a:r>
            <a:r>
              <a:rPr lang="en-US" dirty="0" err="1">
                <a:solidFill>
                  <a:srgbClr val="FFFFFF"/>
                </a:solidFill>
                <a:effectLst/>
                <a:latin typeface="FS Albert Pro Light" panose="02000503040000020004" pitchFamily="2" charset="0"/>
              </a:rPr>
              <a:t>veniam</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quis</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nostrud</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exerci</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tation</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ullamcorper</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suscipit</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lobortis</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nisl</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ut</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aliquip</a:t>
            </a:r>
            <a:r>
              <a:rPr lang="en-US" dirty="0">
                <a:solidFill>
                  <a:srgbClr val="FFFFFF"/>
                </a:solidFill>
                <a:effectLst/>
                <a:latin typeface="FS Albert Pro Light" panose="02000503040000020004" pitchFamily="2" charset="0"/>
              </a:rPr>
              <a:t> ex </a:t>
            </a:r>
            <a:r>
              <a:rPr lang="en-US" dirty="0" err="1">
                <a:solidFill>
                  <a:srgbClr val="FFFFFF"/>
                </a:solidFill>
                <a:effectLst/>
                <a:latin typeface="FS Albert Pro Light" panose="02000503040000020004" pitchFamily="2" charset="0"/>
              </a:rPr>
              <a:t>ea</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commodo</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consequat</a:t>
            </a:r>
            <a:r>
              <a:rPr lang="en-US" dirty="0">
                <a:solidFill>
                  <a:srgbClr val="FFFFFF"/>
                </a:solidFill>
                <a:effectLst/>
                <a:latin typeface="FS Albert Pro Light" panose="02000503040000020004" pitchFamily="2" charset="0"/>
              </a:rPr>
              <a:t>. Duis </a:t>
            </a:r>
            <a:r>
              <a:rPr lang="en-US" dirty="0" err="1">
                <a:solidFill>
                  <a:srgbClr val="FFFFFF"/>
                </a:solidFill>
                <a:effectLst/>
                <a:latin typeface="FS Albert Pro Light" panose="02000503040000020004" pitchFamily="2" charset="0"/>
              </a:rPr>
              <a:t>autem</a:t>
            </a:r>
            <a:r>
              <a:rPr lang="en-US" dirty="0">
                <a:solidFill>
                  <a:srgbClr val="FFFFFF"/>
                </a:solidFill>
                <a:effectLst/>
                <a:latin typeface="FS Albert Pro Light" panose="02000503040000020004" pitchFamily="2" charset="0"/>
              </a:rPr>
              <a:t> vel </a:t>
            </a:r>
            <a:r>
              <a:rPr lang="en-US" dirty="0" err="1">
                <a:solidFill>
                  <a:srgbClr val="FFFFFF"/>
                </a:solidFill>
                <a:effectLst/>
                <a:latin typeface="FS Albert Pro Light" panose="02000503040000020004" pitchFamily="2" charset="0"/>
              </a:rPr>
              <a:t>eum</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iriure</a:t>
            </a:r>
            <a:r>
              <a:rPr lang="en-US" dirty="0">
                <a:solidFill>
                  <a:srgbClr val="FFFFFF"/>
                </a:solidFill>
                <a:effectLst/>
                <a:latin typeface="FS Albert Pro Light" panose="02000503040000020004" pitchFamily="2" charset="0"/>
              </a:rPr>
              <a:t> dolor in </a:t>
            </a:r>
            <a:r>
              <a:rPr lang="en-US" dirty="0" err="1">
                <a:solidFill>
                  <a:srgbClr val="FFFFFF"/>
                </a:solidFill>
                <a:effectLst/>
                <a:latin typeface="FS Albert Pro Light" panose="02000503040000020004" pitchFamily="2" charset="0"/>
              </a:rPr>
              <a:t>hendrerit</a:t>
            </a:r>
            <a:r>
              <a:rPr lang="en-US" dirty="0">
                <a:solidFill>
                  <a:srgbClr val="FFFFFF"/>
                </a:solidFill>
                <a:effectLst/>
                <a:latin typeface="FS Albert Pro Light" panose="02000503040000020004" pitchFamily="2" charset="0"/>
              </a:rPr>
              <a:t> in </a:t>
            </a:r>
            <a:r>
              <a:rPr lang="en-US" dirty="0" err="1">
                <a:solidFill>
                  <a:srgbClr val="FFFFFF"/>
                </a:solidFill>
                <a:effectLst/>
                <a:latin typeface="FS Albert Pro Light" panose="02000503040000020004" pitchFamily="2" charset="0"/>
              </a:rPr>
              <a:t>vulputate</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velit</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esse</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molestie</a:t>
            </a:r>
            <a:r>
              <a:rPr lang="en-US" dirty="0">
                <a:solidFill>
                  <a:srgbClr val="FFFFFF"/>
                </a:solidFill>
                <a:effectLst/>
                <a:latin typeface="FS Albert Pro Light" panose="02000503040000020004" pitchFamily="2" charset="0"/>
              </a:rPr>
              <a:t> </a:t>
            </a:r>
            <a:br>
              <a:rPr lang="en-US" dirty="0">
                <a:solidFill>
                  <a:srgbClr val="FFFFFF"/>
                </a:solidFill>
                <a:effectLst/>
                <a:latin typeface="FS Albert Pro Light" panose="02000503040000020004" pitchFamily="2" charset="0"/>
              </a:rPr>
            </a:br>
            <a:r>
              <a:rPr lang="en-US" dirty="0" err="1">
                <a:solidFill>
                  <a:srgbClr val="FFFFFF"/>
                </a:solidFill>
                <a:effectLst/>
                <a:latin typeface="FS Albert Pro Light" panose="02000503040000020004" pitchFamily="2" charset="0"/>
              </a:rPr>
              <a:t>consequat</a:t>
            </a:r>
            <a:r>
              <a:rPr lang="en-US" dirty="0">
                <a:solidFill>
                  <a:srgbClr val="FFFFFF"/>
                </a:solidFill>
                <a:effectLst/>
                <a:latin typeface="FS Albert Pro Light" panose="02000503040000020004" pitchFamily="2" charset="0"/>
              </a:rPr>
              <a:t>, vel </a:t>
            </a:r>
            <a:r>
              <a:rPr lang="en-US" dirty="0" err="1">
                <a:solidFill>
                  <a:srgbClr val="FFFFFF"/>
                </a:solidFill>
                <a:effectLst/>
                <a:latin typeface="FS Albert Pro Light" panose="02000503040000020004" pitchFamily="2" charset="0"/>
              </a:rPr>
              <a:t>illum</a:t>
            </a:r>
            <a:r>
              <a:rPr lang="en-US" dirty="0">
                <a:solidFill>
                  <a:srgbClr val="FFFFFF"/>
                </a:solidFill>
                <a:effectLst/>
                <a:latin typeface="FS Albert Pro Light" panose="02000503040000020004" pitchFamily="2" charset="0"/>
              </a:rPr>
              <a:t> dolore </a:t>
            </a:r>
            <a:r>
              <a:rPr lang="en-US" dirty="0" err="1">
                <a:solidFill>
                  <a:srgbClr val="FFFFFF"/>
                </a:solidFill>
                <a:effectLst/>
                <a:latin typeface="FS Albert Pro Light" panose="02000503040000020004" pitchFamily="2" charset="0"/>
              </a:rPr>
              <a:t>eu</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feugiat</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nulla</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facilisis</a:t>
            </a:r>
            <a:r>
              <a:rPr lang="en-US" dirty="0">
                <a:solidFill>
                  <a:srgbClr val="FFFFFF"/>
                </a:solidFill>
                <a:effectLst/>
                <a:latin typeface="FS Albert Pro Light" panose="02000503040000020004" pitchFamily="2" charset="0"/>
              </a:rPr>
              <a:t> at </a:t>
            </a:r>
            <a:r>
              <a:rPr lang="en-US" dirty="0" err="1">
                <a:solidFill>
                  <a:srgbClr val="FFFFFF"/>
                </a:solidFill>
                <a:effectLst/>
                <a:latin typeface="FS Albert Pro Light" panose="02000503040000020004" pitchFamily="2" charset="0"/>
              </a:rPr>
              <a:t>vero</a:t>
            </a:r>
            <a:r>
              <a:rPr lang="en-US" dirty="0">
                <a:solidFill>
                  <a:srgbClr val="FFFFFF"/>
                </a:solidFill>
                <a:effectLst/>
                <a:latin typeface="FS Albert Pro Light" panose="02000503040000020004" pitchFamily="2" charset="0"/>
              </a:rPr>
              <a:t> eros et </a:t>
            </a:r>
            <a:r>
              <a:rPr lang="en-US" dirty="0" err="1">
                <a:solidFill>
                  <a:srgbClr val="FFFFFF"/>
                </a:solidFill>
                <a:effectLst/>
                <a:latin typeface="FS Albert Pro Light" panose="02000503040000020004" pitchFamily="2" charset="0"/>
              </a:rPr>
              <a:t>accumsan</a:t>
            </a:r>
            <a:r>
              <a:rPr lang="en-US" dirty="0">
                <a:solidFill>
                  <a:srgbClr val="FFFFFF"/>
                </a:solidFill>
                <a:effectLst/>
                <a:latin typeface="FS Albert Pro Light" panose="02000503040000020004" pitchFamily="2" charset="0"/>
              </a:rPr>
              <a:t> et </a:t>
            </a:r>
            <a:r>
              <a:rPr lang="en-US" dirty="0" err="1">
                <a:solidFill>
                  <a:srgbClr val="FFFFFF"/>
                </a:solidFill>
                <a:effectLst/>
                <a:latin typeface="FS Albert Pro Light" panose="02000503040000020004" pitchFamily="2" charset="0"/>
              </a:rPr>
              <a:t>iusto</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odio</a:t>
            </a:r>
            <a:r>
              <a:rPr lang="en-US" dirty="0">
                <a:solidFill>
                  <a:srgbClr val="FFFFFF"/>
                </a:solidFill>
                <a:effectLst/>
                <a:latin typeface="FS Albert Pro Light" panose="02000503040000020004" pitchFamily="2" charset="0"/>
              </a:rPr>
              <a:t> </a:t>
            </a:r>
            <a:br>
              <a:rPr lang="en-US" dirty="0">
                <a:solidFill>
                  <a:srgbClr val="FFFFFF"/>
                </a:solidFill>
                <a:effectLst/>
                <a:latin typeface="FS Albert Pro Light" panose="02000503040000020004" pitchFamily="2" charset="0"/>
              </a:rPr>
            </a:br>
            <a:r>
              <a:rPr lang="en-US" dirty="0" err="1">
                <a:solidFill>
                  <a:srgbClr val="FFFFFF"/>
                </a:solidFill>
                <a:effectLst/>
                <a:latin typeface="FS Albert Pro Light" panose="02000503040000020004" pitchFamily="2" charset="0"/>
              </a:rPr>
              <a:t>dignissim</a:t>
            </a:r>
            <a:r>
              <a:rPr lang="en-US" dirty="0">
                <a:solidFill>
                  <a:srgbClr val="FFFFFF"/>
                </a:solidFill>
                <a:effectLst/>
                <a:latin typeface="FS Albert Pro Light" panose="02000503040000020004" pitchFamily="2" charset="0"/>
              </a:rPr>
              <a:t> qui </a:t>
            </a:r>
            <a:r>
              <a:rPr lang="en-US" dirty="0" err="1">
                <a:solidFill>
                  <a:srgbClr val="FFFFFF"/>
                </a:solidFill>
                <a:effectLst/>
                <a:latin typeface="FS Albert Pro Light" panose="02000503040000020004" pitchFamily="2" charset="0"/>
              </a:rPr>
              <a:t>blandit</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praesent</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luptatum</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zzril</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delenit</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augue</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duis</a:t>
            </a:r>
            <a:r>
              <a:rPr lang="en-US" dirty="0">
                <a:solidFill>
                  <a:srgbClr val="FFFFFF"/>
                </a:solidFill>
                <a:effectLst/>
                <a:latin typeface="FS Albert Pro Light" panose="02000503040000020004" pitchFamily="2" charset="0"/>
              </a:rPr>
              <a:t> dolore </a:t>
            </a:r>
            <a:r>
              <a:rPr lang="en-US" dirty="0" err="1">
                <a:solidFill>
                  <a:srgbClr val="FFFFFF"/>
                </a:solidFill>
                <a:effectLst/>
                <a:latin typeface="FS Albert Pro Light" panose="02000503040000020004" pitchFamily="2" charset="0"/>
              </a:rPr>
              <a:t>te</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feugait</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nulla</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facilisi</a:t>
            </a:r>
            <a:r>
              <a:rPr lang="en-US" dirty="0">
                <a:solidFill>
                  <a:srgbClr val="FFFFFF"/>
                </a:solidFill>
                <a:effectLst/>
                <a:latin typeface="FS Albert Pro Light" panose="02000503040000020004" pitchFamily="2" charset="0"/>
              </a:rPr>
              <a:t>.</a:t>
            </a:r>
          </a:p>
        </p:txBody>
      </p:sp>
      <p:sp>
        <p:nvSpPr>
          <p:cNvPr id="7" name="Title 6">
            <a:extLst>
              <a:ext uri="{FF2B5EF4-FFF2-40B4-BE49-F238E27FC236}">
                <a16:creationId xmlns:a16="http://schemas.microsoft.com/office/drawing/2014/main" id="{50B04B35-EA54-264E-944E-6C268B2904A4}"/>
              </a:ext>
            </a:extLst>
          </p:cNvPr>
          <p:cNvSpPr>
            <a:spLocks noGrp="1"/>
          </p:cNvSpPr>
          <p:nvPr>
            <p:ph type="title" hasCustomPrompt="1"/>
          </p:nvPr>
        </p:nvSpPr>
        <p:spPr>
          <a:xfrm>
            <a:off x="228600" y="228600"/>
            <a:ext cx="6400800" cy="1355877"/>
          </a:xfrm>
          <a:prstGeom prst="rect">
            <a:avLst/>
          </a:prstGeom>
        </p:spPr>
        <p:txBody>
          <a:bodyPr anchor="t">
            <a:noAutofit/>
          </a:bodyPr>
          <a:lstStyle>
            <a:lvl1pPr>
              <a:lnSpc>
                <a:spcPct val="90000"/>
              </a:lnSpc>
              <a:defRPr sz="2999" spc="0" baseline="0">
                <a:solidFill>
                  <a:schemeClr val="bg1"/>
                </a:solidFill>
              </a:defRPr>
            </a:lvl1pPr>
          </a:lstStyle>
          <a:p>
            <a:r>
              <a:rPr lang="en-US" dirty="0"/>
              <a:t>Full content slide, longer paragraphs. </a:t>
            </a:r>
            <a:r>
              <a:rPr lang="en-US" dirty="0" err="1"/>
              <a:t>loren</a:t>
            </a:r>
            <a:r>
              <a:rPr lang="en-US" dirty="0"/>
              <a:t> ipsum </a:t>
            </a:r>
            <a:r>
              <a:rPr lang="en-US" dirty="0" err="1"/>
              <a:t>aeque</a:t>
            </a:r>
            <a:r>
              <a:rPr lang="en-US" dirty="0"/>
              <a:t> </a:t>
            </a:r>
            <a:r>
              <a:rPr lang="en-US" dirty="0" err="1"/>
              <a:t>inciderint</a:t>
            </a:r>
            <a:r>
              <a:rPr lang="en-US" dirty="0"/>
              <a:t> </a:t>
            </a:r>
            <a:r>
              <a:rPr lang="en-US" dirty="0" err="1"/>
              <a:t>mei</a:t>
            </a:r>
            <a:r>
              <a:rPr lang="en-US" dirty="0"/>
              <a:t>, </a:t>
            </a:r>
            <a:r>
              <a:rPr lang="en-US" dirty="0" err="1"/>
              <a:t>mei</a:t>
            </a:r>
            <a:r>
              <a:rPr lang="en-US" dirty="0"/>
              <a:t> et </a:t>
            </a:r>
            <a:r>
              <a:rPr lang="en-US" dirty="0" err="1"/>
              <a:t>dicat</a:t>
            </a:r>
            <a:r>
              <a:rPr lang="en-US" dirty="0"/>
              <a:t> facer, no </a:t>
            </a:r>
            <a:r>
              <a:rPr lang="en-US" dirty="0" err="1"/>
              <a:t>suas</a:t>
            </a:r>
            <a:r>
              <a:rPr lang="en-US" dirty="0"/>
              <a:t> ipsum </a:t>
            </a:r>
            <a:r>
              <a:rPr lang="en-US" dirty="0" err="1"/>
              <a:t>audiam</a:t>
            </a:r>
            <a:r>
              <a:rPr lang="en-US" dirty="0"/>
              <a:t> </a:t>
            </a:r>
            <a:r>
              <a:rPr lang="en-US" dirty="0" err="1"/>
              <a:t>eum</a:t>
            </a:r>
            <a:r>
              <a:rPr lang="en-US" dirty="0"/>
              <a:t>.</a:t>
            </a:r>
          </a:p>
        </p:txBody>
      </p:sp>
      <p:grpSp>
        <p:nvGrpSpPr>
          <p:cNvPr id="14" name="Group 13">
            <a:extLst>
              <a:ext uri="{FF2B5EF4-FFF2-40B4-BE49-F238E27FC236}">
                <a16:creationId xmlns:a16="http://schemas.microsoft.com/office/drawing/2014/main" id="{8BD5E86A-1D35-BC4B-8901-CE64F533AFCF}"/>
              </a:ext>
            </a:extLst>
          </p:cNvPr>
          <p:cNvGrpSpPr/>
          <p:nvPr userDrawn="1"/>
        </p:nvGrpSpPr>
        <p:grpSpPr>
          <a:xfrm>
            <a:off x="-377" y="6307495"/>
            <a:ext cx="4183778" cy="555077"/>
            <a:chOff x="-755" y="12614990"/>
            <a:chExt cx="8367556" cy="1110154"/>
          </a:xfrm>
        </p:grpSpPr>
        <p:grpSp>
          <p:nvGrpSpPr>
            <p:cNvPr id="15" name="Group 14">
              <a:extLst>
                <a:ext uri="{FF2B5EF4-FFF2-40B4-BE49-F238E27FC236}">
                  <a16:creationId xmlns:a16="http://schemas.microsoft.com/office/drawing/2014/main" id="{D7D64F6A-F23E-EB4B-A1BF-285628CEC682}"/>
                </a:ext>
              </a:extLst>
            </p:cNvPr>
            <p:cNvGrpSpPr/>
            <p:nvPr userDrawn="1"/>
          </p:nvGrpSpPr>
          <p:grpSpPr>
            <a:xfrm>
              <a:off x="1" y="12627864"/>
              <a:ext cx="8366800" cy="1097280"/>
              <a:chOff x="-58710091" y="-1"/>
              <a:chExt cx="77340167" cy="10058402"/>
            </a:xfrm>
            <a:solidFill>
              <a:schemeClr val="accent5"/>
            </a:solidFill>
          </p:grpSpPr>
          <p:pic>
            <p:nvPicPr>
              <p:cNvPr id="21" name="Graphic 20">
                <a:extLst>
                  <a:ext uri="{FF2B5EF4-FFF2-40B4-BE49-F238E27FC236}">
                    <a16:creationId xmlns:a16="http://schemas.microsoft.com/office/drawing/2014/main" id="{05FEC0B6-149A-5F41-8A78-39443C2ED65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71676" y="-1"/>
                <a:ext cx="10058400" cy="10058400"/>
              </a:xfrm>
              <a:prstGeom prst="rect">
                <a:avLst/>
              </a:prstGeom>
            </p:spPr>
          </p:pic>
          <p:sp>
            <p:nvSpPr>
              <p:cNvPr id="22" name="Rectangle 21">
                <a:extLst>
                  <a:ext uri="{FF2B5EF4-FFF2-40B4-BE49-F238E27FC236}">
                    <a16:creationId xmlns:a16="http://schemas.microsoft.com/office/drawing/2014/main" id="{B0AF5167-B792-2A47-859B-96F5D49DFC2A}"/>
                  </a:ext>
                </a:extLst>
              </p:cNvPr>
              <p:cNvSpPr/>
              <p:nvPr userDrawn="1"/>
            </p:nvSpPr>
            <p:spPr>
              <a:xfrm>
                <a:off x="-58710091" y="-1"/>
                <a:ext cx="70902098" cy="10058402"/>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grpSp>
          <p:nvGrpSpPr>
            <p:cNvPr id="17" name="Group 16">
              <a:extLst>
                <a:ext uri="{FF2B5EF4-FFF2-40B4-BE49-F238E27FC236}">
                  <a16:creationId xmlns:a16="http://schemas.microsoft.com/office/drawing/2014/main" id="{28F81B7A-52E9-9247-83D7-46E6DAEEF806}"/>
                </a:ext>
              </a:extLst>
            </p:cNvPr>
            <p:cNvGrpSpPr/>
            <p:nvPr userDrawn="1"/>
          </p:nvGrpSpPr>
          <p:grpSpPr>
            <a:xfrm>
              <a:off x="-755" y="12627864"/>
              <a:ext cx="2413264" cy="1097280"/>
              <a:chOff x="-3677406" y="-1"/>
              <a:chExt cx="22307482" cy="10058402"/>
            </a:xfrm>
            <a:solidFill>
              <a:schemeClr val="bg2"/>
            </a:solidFill>
          </p:grpSpPr>
          <p:pic>
            <p:nvPicPr>
              <p:cNvPr id="19" name="Graphic 18">
                <a:extLst>
                  <a:ext uri="{FF2B5EF4-FFF2-40B4-BE49-F238E27FC236}">
                    <a16:creationId xmlns:a16="http://schemas.microsoft.com/office/drawing/2014/main" id="{950BE1AE-DBE6-DB48-91B8-5DC77C64DF94}"/>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571676" y="-1"/>
                <a:ext cx="10058400" cy="10058400"/>
              </a:xfrm>
              <a:prstGeom prst="rect">
                <a:avLst/>
              </a:prstGeom>
            </p:spPr>
          </p:pic>
          <p:sp>
            <p:nvSpPr>
              <p:cNvPr id="20" name="Rectangle 19">
                <a:extLst>
                  <a:ext uri="{FF2B5EF4-FFF2-40B4-BE49-F238E27FC236}">
                    <a16:creationId xmlns:a16="http://schemas.microsoft.com/office/drawing/2014/main" id="{6E61472B-2587-3443-B904-33ED1EA14EC0}"/>
                  </a:ext>
                </a:extLst>
              </p:cNvPr>
              <p:cNvSpPr/>
              <p:nvPr userDrawn="1"/>
            </p:nvSpPr>
            <p:spPr>
              <a:xfrm>
                <a:off x="-3677406" y="-1"/>
                <a:ext cx="15869404" cy="10058402"/>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pic>
          <p:nvPicPr>
            <p:cNvPr id="18" name="Graphic 17">
              <a:extLst>
                <a:ext uri="{FF2B5EF4-FFF2-40B4-BE49-F238E27FC236}">
                  <a16:creationId xmlns:a16="http://schemas.microsoft.com/office/drawing/2014/main" id="{87299127-4A14-D34E-82F7-86FEB35E9443}"/>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02632" y="12614990"/>
              <a:ext cx="2024109" cy="1097280"/>
            </a:xfrm>
            <a:prstGeom prst="rect">
              <a:avLst/>
            </a:prstGeom>
          </p:spPr>
        </p:pic>
      </p:grpSp>
      <p:sp>
        <p:nvSpPr>
          <p:cNvPr id="5" name="Date Placeholder 4">
            <a:extLst>
              <a:ext uri="{FF2B5EF4-FFF2-40B4-BE49-F238E27FC236}">
                <a16:creationId xmlns:a16="http://schemas.microsoft.com/office/drawing/2014/main" id="{2AECD48F-30B2-764D-83FE-588BA3637D00}"/>
              </a:ext>
            </a:extLst>
          </p:cNvPr>
          <p:cNvSpPr>
            <a:spLocks noGrp="1"/>
          </p:cNvSpPr>
          <p:nvPr>
            <p:ph type="dt" sz="half" idx="11"/>
          </p:nvPr>
        </p:nvSpPr>
        <p:spPr/>
        <p:txBody>
          <a:bodyPr/>
          <a:lstStyle/>
          <a:p>
            <a:endParaRPr lang="en-US" dirty="0"/>
          </a:p>
        </p:txBody>
      </p:sp>
      <p:sp>
        <p:nvSpPr>
          <p:cNvPr id="6" name="Footer Placeholder 5">
            <a:extLst>
              <a:ext uri="{FF2B5EF4-FFF2-40B4-BE49-F238E27FC236}">
                <a16:creationId xmlns:a16="http://schemas.microsoft.com/office/drawing/2014/main" id="{B25596FC-5226-054A-893D-02124D5A31CB}"/>
              </a:ext>
            </a:extLst>
          </p:cNvPr>
          <p:cNvSpPr>
            <a:spLocks noGrp="1"/>
          </p:cNvSpPr>
          <p:nvPr>
            <p:ph type="ftr" sz="quarter" idx="12"/>
          </p:nvPr>
        </p:nvSpPr>
        <p:spPr/>
        <p:txBody>
          <a:bodyPr/>
          <a:lstStyle/>
          <a:p>
            <a:pPr defTabSz="154751">
              <a:lnSpc>
                <a:spcPct val="120000"/>
              </a:lnSpc>
            </a:pPr>
            <a:r>
              <a:rPr lang="en-US"/>
              <a:t>AccuCath Ace™ Intravascular Catheter with BD Cue™ Needle Tracking System</a:t>
            </a:r>
            <a:endParaRPr lang="en-US" dirty="0"/>
          </a:p>
        </p:txBody>
      </p:sp>
      <p:sp>
        <p:nvSpPr>
          <p:cNvPr id="8" name="Slide Number Placeholder 7">
            <a:extLst>
              <a:ext uri="{FF2B5EF4-FFF2-40B4-BE49-F238E27FC236}">
                <a16:creationId xmlns:a16="http://schemas.microsoft.com/office/drawing/2014/main" id="{FA511621-DEA6-A942-85CF-DFDFE9A29E65}"/>
              </a:ext>
            </a:extLst>
          </p:cNvPr>
          <p:cNvSpPr>
            <a:spLocks noGrp="1"/>
          </p:cNvSpPr>
          <p:nvPr>
            <p:ph type="sldNum" sz="quarter" idx="13"/>
          </p:nvPr>
        </p:nvSpPr>
        <p:spPr/>
        <p:txBody>
          <a:body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914446475"/>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2 Columns (Boosted footer)">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1E95A661-3CC8-1745-87F2-2666C4749870}"/>
              </a:ext>
            </a:extLst>
          </p:cNvPr>
          <p:cNvSpPr>
            <a:spLocks noGrp="1"/>
          </p:cNvSpPr>
          <p:nvPr>
            <p:ph type="title" hasCustomPrompt="1"/>
          </p:nvPr>
        </p:nvSpPr>
        <p:spPr>
          <a:xfrm>
            <a:off x="228600" y="228600"/>
            <a:ext cx="5143500" cy="1822190"/>
          </a:xfrm>
          <a:prstGeom prst="rect">
            <a:avLst/>
          </a:prstGeom>
        </p:spPr>
        <p:txBody>
          <a:bodyPr anchor="t">
            <a:noAutofit/>
          </a:bodyPr>
          <a:lstStyle>
            <a:lvl1pPr>
              <a:lnSpc>
                <a:spcPct val="90000"/>
              </a:lnSpc>
              <a:defRPr sz="2999" b="0" i="0" spc="0" baseline="0">
                <a:solidFill>
                  <a:schemeClr val="tx2"/>
                </a:solidFill>
                <a:latin typeface="FS Albert Pro Light" panose="02000503040000020004" pitchFamily="2" charset="0"/>
              </a:defRPr>
            </a:lvl1pPr>
          </a:lstStyle>
          <a:p>
            <a:r>
              <a:rPr lang="en-US" dirty="0"/>
              <a:t>Full content slide. Lorem </a:t>
            </a:r>
            <a:br>
              <a:rPr lang="en-US" dirty="0"/>
            </a:br>
            <a:r>
              <a:rPr lang="en-US" dirty="0"/>
              <a:t>ipsum dolor sit </a:t>
            </a:r>
            <a:r>
              <a:rPr lang="en-US" dirty="0" err="1"/>
              <a:t>amet</a:t>
            </a:r>
            <a:r>
              <a:rPr lang="en-US" dirty="0"/>
              <a:t>, an minim </a:t>
            </a:r>
            <a:r>
              <a:rPr lang="en-US" dirty="0" err="1"/>
              <a:t>aeque</a:t>
            </a:r>
            <a:r>
              <a:rPr lang="en-US" dirty="0"/>
              <a:t> </a:t>
            </a:r>
            <a:r>
              <a:rPr lang="en-US" dirty="0" err="1"/>
              <a:t>inciderint</a:t>
            </a:r>
            <a:r>
              <a:rPr lang="en-US" dirty="0"/>
              <a:t> </a:t>
            </a:r>
            <a:r>
              <a:rPr lang="en-US" dirty="0" err="1"/>
              <a:t>mei</a:t>
            </a:r>
            <a:r>
              <a:rPr lang="en-US" dirty="0"/>
              <a:t>, </a:t>
            </a:r>
            <a:r>
              <a:rPr lang="en-US" dirty="0" err="1"/>
              <a:t>mei</a:t>
            </a:r>
            <a:r>
              <a:rPr lang="en-US" dirty="0"/>
              <a:t> et </a:t>
            </a:r>
            <a:r>
              <a:rPr lang="en-US" dirty="0" err="1"/>
              <a:t>dicat</a:t>
            </a:r>
            <a:r>
              <a:rPr lang="en-US" dirty="0"/>
              <a:t> facer, no </a:t>
            </a:r>
            <a:r>
              <a:rPr lang="en-US" dirty="0" err="1"/>
              <a:t>suas</a:t>
            </a:r>
            <a:r>
              <a:rPr lang="en-US" dirty="0"/>
              <a:t> ipsum.</a:t>
            </a:r>
          </a:p>
        </p:txBody>
      </p:sp>
      <p:sp>
        <p:nvSpPr>
          <p:cNvPr id="3" name="Text Placeholder 2">
            <a:extLst>
              <a:ext uri="{FF2B5EF4-FFF2-40B4-BE49-F238E27FC236}">
                <a16:creationId xmlns:a16="http://schemas.microsoft.com/office/drawing/2014/main" id="{40906033-8931-3947-9297-5EEF90DEFA46}"/>
              </a:ext>
            </a:extLst>
          </p:cNvPr>
          <p:cNvSpPr>
            <a:spLocks noGrp="1"/>
          </p:cNvSpPr>
          <p:nvPr>
            <p:ph type="body" sz="quarter" idx="10" hasCustomPrompt="1"/>
          </p:nvPr>
        </p:nvSpPr>
        <p:spPr>
          <a:xfrm>
            <a:off x="228600" y="2294202"/>
            <a:ext cx="2424113" cy="490391"/>
          </a:xfrm>
          <a:prstGeom prst="rect">
            <a:avLst/>
          </a:prstGeom>
          <a:ln w="12700">
            <a:miter lim="400000"/>
          </a:ln>
        </p:spPr>
        <p:txBody>
          <a:bodyPr lIns="50800" tIns="50800" rIns="50800" bIns="50800" anchor="ctr">
            <a:spAutoFit/>
          </a:bodyPr>
          <a:lstStyle>
            <a:lvl1pPr>
              <a:defRPr kumimoji="0" lang="en-US" sz="2100" normalizeH="0" smtClean="0">
                <a:ln>
                  <a:noFill/>
                </a:ln>
                <a:solidFill>
                  <a:srgbClr val="070A3A"/>
                </a:solidFill>
                <a:effectLst/>
                <a:sym typeface="Helvetica Neue"/>
              </a:defRPr>
            </a:lvl1pPr>
            <a:lvl2pPr>
              <a:defRPr kumimoji="0" lang="en-US" sz="1200" normalizeH="0" smtClean="0">
                <a:ln>
                  <a:noFill/>
                </a:ln>
                <a:solidFill>
                  <a:srgbClr val="5E5E5E"/>
                </a:solidFill>
                <a:effectLst/>
                <a:latin typeface="+mn-lt"/>
                <a:ea typeface="+mn-ea"/>
                <a:cs typeface="+mn-cs"/>
                <a:sym typeface="Helvetica Neue"/>
              </a:defRPr>
            </a:lvl2pPr>
            <a:lvl3pPr>
              <a:defRPr kumimoji="0" lang="en-US" sz="1200" normalizeH="0" smtClean="0">
                <a:ln>
                  <a:noFill/>
                </a:ln>
                <a:solidFill>
                  <a:srgbClr val="5E5E5E"/>
                </a:solidFill>
                <a:effectLst/>
                <a:latin typeface="+mn-lt"/>
                <a:ea typeface="+mn-ea"/>
                <a:cs typeface="+mn-cs"/>
                <a:sym typeface="Helvetica Neue"/>
              </a:defRPr>
            </a:lvl3pPr>
            <a:lvl4pPr>
              <a:defRPr kumimoji="0" lang="en-US" sz="1200" normalizeH="0" smtClean="0">
                <a:ln>
                  <a:noFill/>
                </a:ln>
                <a:solidFill>
                  <a:srgbClr val="5E5E5E"/>
                </a:solidFill>
                <a:effectLst/>
                <a:latin typeface="+mn-lt"/>
                <a:ea typeface="+mn-ea"/>
                <a:cs typeface="+mn-cs"/>
                <a:sym typeface="Helvetica Neue"/>
              </a:defRPr>
            </a:lvl4pPr>
            <a:lvl5pPr>
              <a:defRPr kumimoji="0" lang="en-US" sz="1200" normalizeH="0">
                <a:ln>
                  <a:noFill/>
                </a:ln>
                <a:solidFill>
                  <a:srgbClr val="5E5E5E"/>
                </a:solidFill>
                <a:effectLst/>
                <a:latin typeface="+mn-lt"/>
                <a:ea typeface="+mn-ea"/>
                <a:cs typeface="+mn-cs"/>
                <a:sym typeface="Helvetica Neue"/>
              </a:defRPr>
            </a:lvl5pPr>
          </a:lstStyle>
          <a:p>
            <a:pPr lvl="0" defTabSz="154751" rtl="0" fontAlgn="auto" hangingPunct="0">
              <a:lnSpc>
                <a:spcPct val="120000"/>
              </a:lnSpc>
            </a:pPr>
            <a:r>
              <a:rPr lang="en-US" dirty="0"/>
              <a:t>Sub-title</a:t>
            </a:r>
          </a:p>
        </p:txBody>
      </p:sp>
      <p:sp>
        <p:nvSpPr>
          <p:cNvPr id="14" name="Text Placeholder 2">
            <a:extLst>
              <a:ext uri="{FF2B5EF4-FFF2-40B4-BE49-F238E27FC236}">
                <a16:creationId xmlns:a16="http://schemas.microsoft.com/office/drawing/2014/main" id="{904DCD23-69A8-4844-88DB-34EB39824C35}"/>
              </a:ext>
            </a:extLst>
          </p:cNvPr>
          <p:cNvSpPr>
            <a:spLocks noGrp="1"/>
          </p:cNvSpPr>
          <p:nvPr>
            <p:ph type="body" sz="quarter" idx="11" hasCustomPrompt="1"/>
          </p:nvPr>
        </p:nvSpPr>
        <p:spPr>
          <a:xfrm>
            <a:off x="6082994" y="2294202"/>
            <a:ext cx="2424113" cy="490391"/>
          </a:xfrm>
          <a:prstGeom prst="rect">
            <a:avLst/>
          </a:prstGeom>
          <a:ln w="12700">
            <a:miter lim="400000"/>
          </a:ln>
        </p:spPr>
        <p:txBody>
          <a:bodyPr lIns="50800" tIns="50800" rIns="50800" bIns="50800" anchor="ctr">
            <a:spAutoFit/>
          </a:bodyPr>
          <a:lstStyle>
            <a:lvl1pPr>
              <a:defRPr kumimoji="0" lang="en-US" sz="2100" normalizeH="0" smtClean="0">
                <a:ln>
                  <a:noFill/>
                </a:ln>
                <a:solidFill>
                  <a:srgbClr val="070A3A"/>
                </a:solidFill>
                <a:effectLst/>
                <a:sym typeface="Helvetica Neue"/>
              </a:defRPr>
            </a:lvl1pPr>
            <a:lvl2pPr>
              <a:defRPr kumimoji="0" lang="en-US" sz="1200" normalizeH="0" smtClean="0">
                <a:ln>
                  <a:noFill/>
                </a:ln>
                <a:solidFill>
                  <a:srgbClr val="5E5E5E"/>
                </a:solidFill>
                <a:effectLst/>
                <a:latin typeface="+mn-lt"/>
                <a:ea typeface="+mn-ea"/>
                <a:cs typeface="+mn-cs"/>
                <a:sym typeface="Helvetica Neue"/>
              </a:defRPr>
            </a:lvl2pPr>
            <a:lvl3pPr>
              <a:defRPr kumimoji="0" lang="en-US" sz="1200" normalizeH="0" smtClean="0">
                <a:ln>
                  <a:noFill/>
                </a:ln>
                <a:solidFill>
                  <a:srgbClr val="5E5E5E"/>
                </a:solidFill>
                <a:effectLst/>
                <a:latin typeface="+mn-lt"/>
                <a:ea typeface="+mn-ea"/>
                <a:cs typeface="+mn-cs"/>
                <a:sym typeface="Helvetica Neue"/>
              </a:defRPr>
            </a:lvl3pPr>
            <a:lvl4pPr>
              <a:defRPr kumimoji="0" lang="en-US" sz="1200" normalizeH="0" smtClean="0">
                <a:ln>
                  <a:noFill/>
                </a:ln>
                <a:solidFill>
                  <a:srgbClr val="5E5E5E"/>
                </a:solidFill>
                <a:effectLst/>
                <a:latin typeface="+mn-lt"/>
                <a:ea typeface="+mn-ea"/>
                <a:cs typeface="+mn-cs"/>
                <a:sym typeface="Helvetica Neue"/>
              </a:defRPr>
            </a:lvl4pPr>
            <a:lvl5pPr>
              <a:defRPr kumimoji="0" lang="en-US" sz="1200" normalizeH="0">
                <a:ln>
                  <a:noFill/>
                </a:ln>
                <a:solidFill>
                  <a:srgbClr val="5E5E5E"/>
                </a:solidFill>
                <a:effectLst/>
                <a:latin typeface="+mn-lt"/>
                <a:ea typeface="+mn-ea"/>
                <a:cs typeface="+mn-cs"/>
                <a:sym typeface="Helvetica Neue"/>
              </a:defRPr>
            </a:lvl5pPr>
          </a:lstStyle>
          <a:p>
            <a:pPr lvl="0" defTabSz="154751" rtl="0" fontAlgn="auto" hangingPunct="0">
              <a:lnSpc>
                <a:spcPct val="120000"/>
              </a:lnSpc>
            </a:pPr>
            <a:r>
              <a:rPr lang="en-US" dirty="0"/>
              <a:t>Sub-title</a:t>
            </a:r>
          </a:p>
        </p:txBody>
      </p:sp>
      <p:sp>
        <p:nvSpPr>
          <p:cNvPr id="5" name="Text Placeholder 4">
            <a:extLst>
              <a:ext uri="{FF2B5EF4-FFF2-40B4-BE49-F238E27FC236}">
                <a16:creationId xmlns:a16="http://schemas.microsoft.com/office/drawing/2014/main" id="{9B8C5839-CD80-F547-86AD-81AD596D1337}"/>
              </a:ext>
            </a:extLst>
          </p:cNvPr>
          <p:cNvSpPr>
            <a:spLocks noGrp="1"/>
          </p:cNvSpPr>
          <p:nvPr>
            <p:ph type="body" sz="quarter" idx="14" hasCustomPrompt="1"/>
          </p:nvPr>
        </p:nvSpPr>
        <p:spPr>
          <a:xfrm>
            <a:off x="6082994" y="3181008"/>
            <a:ext cx="4090997" cy="1470025"/>
          </a:xfrm>
          <a:prstGeom prst="rect">
            <a:avLst/>
          </a:prstGeom>
        </p:spPr>
        <p:txBody>
          <a:bodyPr>
            <a:normAutofit/>
          </a:bodyPr>
          <a:lstStyle>
            <a:lvl1pPr>
              <a:lnSpc>
                <a:spcPct val="100000"/>
              </a:lnSpc>
              <a:defRPr sz="1800">
                <a:solidFill>
                  <a:schemeClr val="tx2"/>
                </a:solidFill>
              </a:defRPr>
            </a:lvl1pPr>
            <a:lvl2pPr>
              <a:lnSpc>
                <a:spcPct val="100000"/>
              </a:lnSpc>
              <a:defRPr sz="1800">
                <a:solidFill>
                  <a:schemeClr val="tx2"/>
                </a:solidFill>
              </a:defRPr>
            </a:lvl2pPr>
            <a:lvl3pPr>
              <a:lnSpc>
                <a:spcPct val="100000"/>
              </a:lnSpc>
              <a:defRPr sz="1800">
                <a:solidFill>
                  <a:schemeClr val="tx2"/>
                </a:solidFill>
              </a:defRPr>
            </a:lvl3pPr>
            <a:lvl4pPr>
              <a:lnSpc>
                <a:spcPct val="100000"/>
              </a:lnSpc>
              <a:defRPr sz="1800">
                <a:solidFill>
                  <a:schemeClr val="tx2"/>
                </a:solidFill>
              </a:defRPr>
            </a:lvl4pPr>
            <a:lvl5pPr>
              <a:lnSpc>
                <a:spcPct val="100000"/>
              </a:lnSpc>
              <a:defRPr sz="1800">
                <a:solidFill>
                  <a:schemeClr val="tx2"/>
                </a:solidFill>
              </a:defRPr>
            </a:lvl5pPr>
          </a:lstStyle>
          <a:p>
            <a:pPr lvl="0"/>
            <a:r>
              <a:rPr lang="en-US" dirty="0"/>
              <a:t>Lorem ipsum dolor sit </a:t>
            </a:r>
            <a:r>
              <a:rPr lang="en-US" dirty="0" err="1"/>
              <a:t>amet</a:t>
            </a:r>
            <a:r>
              <a:rPr lang="en-US" dirty="0"/>
              <a:t>, an minim </a:t>
            </a:r>
            <a:r>
              <a:rPr lang="en-US" dirty="0" err="1"/>
              <a:t>aeque</a:t>
            </a:r>
            <a:r>
              <a:rPr lang="en-US" dirty="0"/>
              <a:t> </a:t>
            </a:r>
            <a:r>
              <a:rPr lang="en-US" dirty="0" err="1"/>
              <a:t>inciderint</a:t>
            </a:r>
            <a:r>
              <a:rPr lang="en-US" dirty="0"/>
              <a:t> </a:t>
            </a:r>
            <a:r>
              <a:rPr lang="en-US" dirty="0" err="1"/>
              <a:t>mei</a:t>
            </a:r>
            <a:r>
              <a:rPr lang="en-US" dirty="0"/>
              <a:t>, </a:t>
            </a:r>
            <a:r>
              <a:rPr lang="en-US" dirty="0" err="1"/>
              <a:t>mei</a:t>
            </a:r>
            <a:r>
              <a:rPr lang="en-US" dirty="0"/>
              <a:t> et </a:t>
            </a:r>
            <a:r>
              <a:rPr lang="en-US" dirty="0" err="1"/>
              <a:t>dicat</a:t>
            </a:r>
            <a:r>
              <a:rPr lang="en-US" dirty="0"/>
              <a:t> facer, no </a:t>
            </a:r>
            <a:r>
              <a:rPr lang="en-US" dirty="0" err="1"/>
              <a:t>suas</a:t>
            </a:r>
            <a:r>
              <a:rPr lang="en-US" dirty="0"/>
              <a:t> ipsum </a:t>
            </a:r>
            <a:r>
              <a:rPr lang="en-US" dirty="0" err="1"/>
              <a:t>audiam</a:t>
            </a:r>
            <a:r>
              <a:rPr lang="en-US" dirty="0"/>
              <a:t> </a:t>
            </a:r>
            <a:r>
              <a:rPr lang="en-US" dirty="0" err="1"/>
              <a:t>eum</a:t>
            </a:r>
            <a:r>
              <a:rPr lang="en-US" dirty="0"/>
              <a:t>. Eu </a:t>
            </a:r>
            <a:r>
              <a:rPr lang="en-US" dirty="0" err="1"/>
              <a:t>nam</a:t>
            </a:r>
            <a:r>
              <a:rPr lang="en-US" dirty="0"/>
              <a:t> </a:t>
            </a:r>
            <a:r>
              <a:rPr lang="en-US" dirty="0" err="1"/>
              <a:t>enim</a:t>
            </a:r>
            <a:r>
              <a:rPr lang="en-US" dirty="0"/>
              <a:t> </a:t>
            </a:r>
            <a:r>
              <a:rPr lang="en-US" dirty="0" err="1"/>
              <a:t>melius</a:t>
            </a:r>
            <a:r>
              <a:rPr lang="en-US" dirty="0"/>
              <a:t> </a:t>
            </a:r>
            <a:r>
              <a:rPr lang="en-US" dirty="0" err="1"/>
              <a:t>ocurreret</a:t>
            </a:r>
            <a:r>
              <a:rPr lang="en-US" dirty="0"/>
              <a:t>, </a:t>
            </a:r>
            <a:r>
              <a:rPr lang="en-US" dirty="0" err="1"/>
              <a:t>mei</a:t>
            </a:r>
            <a:r>
              <a:rPr lang="en-US" dirty="0"/>
              <a:t> </a:t>
            </a:r>
            <a:r>
              <a:rPr lang="en-US" dirty="0" err="1"/>
              <a:t>dicunt</a:t>
            </a:r>
            <a:r>
              <a:rPr lang="en-US" dirty="0"/>
              <a:t> </a:t>
            </a:r>
            <a:r>
              <a:rPr lang="en-US" dirty="0" err="1"/>
              <a:t>fastidii</a:t>
            </a:r>
            <a:r>
              <a:rPr lang="en-US" dirty="0"/>
              <a:t> </a:t>
            </a:r>
            <a:r>
              <a:rPr lang="en-US" dirty="0" err="1"/>
              <a:t>ei</a:t>
            </a:r>
            <a:r>
              <a:rPr lang="en-US" dirty="0"/>
              <a:t>. </a:t>
            </a:r>
            <a:r>
              <a:rPr lang="en-US" dirty="0" err="1"/>
              <a:t>Ea</a:t>
            </a:r>
            <a:r>
              <a:rPr lang="en-US" dirty="0"/>
              <a:t> </a:t>
            </a:r>
            <a:r>
              <a:rPr lang="en-US" dirty="0" err="1"/>
              <a:t>omnes</a:t>
            </a:r>
            <a:r>
              <a:rPr lang="en-US" dirty="0"/>
              <a:t> utroque </a:t>
            </a:r>
            <a:r>
              <a:rPr lang="en-US" dirty="0" err="1"/>
              <a:t>ius</a:t>
            </a:r>
            <a:r>
              <a:rPr lang="en-US" dirty="0"/>
              <a:t>, </a:t>
            </a:r>
            <a:r>
              <a:rPr lang="en-US" dirty="0" err="1"/>
              <a:t>elit</a:t>
            </a:r>
            <a:r>
              <a:rPr lang="en-US" dirty="0"/>
              <a:t> </a:t>
            </a:r>
            <a:r>
              <a:rPr lang="en-US" dirty="0" err="1"/>
              <a:t>iuvaret</a:t>
            </a:r>
            <a:r>
              <a:rPr lang="en-US" dirty="0"/>
              <a:t> has at.</a:t>
            </a:r>
          </a:p>
        </p:txBody>
      </p:sp>
      <p:sp>
        <p:nvSpPr>
          <p:cNvPr id="22" name="Text Placeholder 4">
            <a:extLst>
              <a:ext uri="{FF2B5EF4-FFF2-40B4-BE49-F238E27FC236}">
                <a16:creationId xmlns:a16="http://schemas.microsoft.com/office/drawing/2014/main" id="{DD5E575F-D77A-8141-B93E-0BAECDB4F2D5}"/>
              </a:ext>
            </a:extLst>
          </p:cNvPr>
          <p:cNvSpPr>
            <a:spLocks noGrp="1"/>
          </p:cNvSpPr>
          <p:nvPr>
            <p:ph type="body" sz="quarter" idx="15" hasCustomPrompt="1"/>
          </p:nvPr>
        </p:nvSpPr>
        <p:spPr>
          <a:xfrm>
            <a:off x="228600" y="3181008"/>
            <a:ext cx="4090997" cy="1470025"/>
          </a:xfrm>
          <a:prstGeom prst="rect">
            <a:avLst/>
          </a:prstGeom>
        </p:spPr>
        <p:txBody>
          <a:bodyPr>
            <a:normAutofit/>
          </a:bodyPr>
          <a:lstStyle>
            <a:lvl1pPr>
              <a:lnSpc>
                <a:spcPct val="100000"/>
              </a:lnSpc>
              <a:defRPr sz="1800">
                <a:solidFill>
                  <a:schemeClr val="tx2"/>
                </a:solidFill>
              </a:defRPr>
            </a:lvl1pPr>
            <a:lvl2pPr>
              <a:lnSpc>
                <a:spcPct val="100000"/>
              </a:lnSpc>
              <a:defRPr sz="1800">
                <a:solidFill>
                  <a:schemeClr val="tx2"/>
                </a:solidFill>
              </a:defRPr>
            </a:lvl2pPr>
            <a:lvl3pPr>
              <a:lnSpc>
                <a:spcPct val="100000"/>
              </a:lnSpc>
              <a:defRPr sz="1800">
                <a:solidFill>
                  <a:schemeClr val="tx2"/>
                </a:solidFill>
              </a:defRPr>
            </a:lvl3pPr>
            <a:lvl4pPr>
              <a:lnSpc>
                <a:spcPct val="100000"/>
              </a:lnSpc>
              <a:defRPr sz="1800">
                <a:solidFill>
                  <a:schemeClr val="tx2"/>
                </a:solidFill>
              </a:defRPr>
            </a:lvl4pPr>
            <a:lvl5pPr>
              <a:lnSpc>
                <a:spcPct val="100000"/>
              </a:lnSpc>
              <a:defRPr sz="1800">
                <a:solidFill>
                  <a:schemeClr val="tx2"/>
                </a:solidFill>
              </a:defRPr>
            </a:lvl5pPr>
          </a:lstStyle>
          <a:p>
            <a:pPr lvl="0"/>
            <a:r>
              <a:rPr lang="en-US" dirty="0"/>
              <a:t>Lorem ipsum dolor sit </a:t>
            </a:r>
            <a:r>
              <a:rPr lang="en-US" dirty="0" err="1"/>
              <a:t>amet</a:t>
            </a:r>
            <a:r>
              <a:rPr lang="en-US" dirty="0"/>
              <a:t>, an minim </a:t>
            </a:r>
            <a:r>
              <a:rPr lang="en-US" dirty="0" err="1"/>
              <a:t>aeque</a:t>
            </a:r>
            <a:r>
              <a:rPr lang="en-US" dirty="0"/>
              <a:t> </a:t>
            </a:r>
            <a:r>
              <a:rPr lang="en-US" dirty="0" err="1"/>
              <a:t>inciderint</a:t>
            </a:r>
            <a:r>
              <a:rPr lang="en-US" dirty="0"/>
              <a:t> </a:t>
            </a:r>
            <a:r>
              <a:rPr lang="en-US" dirty="0" err="1"/>
              <a:t>mei</a:t>
            </a:r>
            <a:r>
              <a:rPr lang="en-US" dirty="0"/>
              <a:t>, </a:t>
            </a:r>
            <a:r>
              <a:rPr lang="en-US" dirty="0" err="1"/>
              <a:t>mei</a:t>
            </a:r>
            <a:r>
              <a:rPr lang="en-US" dirty="0"/>
              <a:t> et </a:t>
            </a:r>
            <a:r>
              <a:rPr lang="en-US" dirty="0" err="1"/>
              <a:t>dicat</a:t>
            </a:r>
            <a:r>
              <a:rPr lang="en-US" dirty="0"/>
              <a:t> facer, no </a:t>
            </a:r>
            <a:r>
              <a:rPr lang="en-US" dirty="0" err="1"/>
              <a:t>suas</a:t>
            </a:r>
            <a:r>
              <a:rPr lang="en-US" dirty="0"/>
              <a:t> ipsum </a:t>
            </a:r>
            <a:r>
              <a:rPr lang="en-US" dirty="0" err="1"/>
              <a:t>audiam</a:t>
            </a:r>
            <a:r>
              <a:rPr lang="en-US" dirty="0"/>
              <a:t> </a:t>
            </a:r>
            <a:r>
              <a:rPr lang="en-US" dirty="0" err="1"/>
              <a:t>eum</a:t>
            </a:r>
            <a:r>
              <a:rPr lang="en-US" dirty="0"/>
              <a:t>. Eu </a:t>
            </a:r>
            <a:r>
              <a:rPr lang="en-US" dirty="0" err="1"/>
              <a:t>nam</a:t>
            </a:r>
            <a:r>
              <a:rPr lang="en-US" dirty="0"/>
              <a:t> </a:t>
            </a:r>
            <a:r>
              <a:rPr lang="en-US" dirty="0" err="1"/>
              <a:t>enim</a:t>
            </a:r>
            <a:r>
              <a:rPr lang="en-US" dirty="0"/>
              <a:t> </a:t>
            </a:r>
            <a:r>
              <a:rPr lang="en-US" dirty="0" err="1"/>
              <a:t>melius</a:t>
            </a:r>
            <a:r>
              <a:rPr lang="en-US" dirty="0"/>
              <a:t> </a:t>
            </a:r>
            <a:r>
              <a:rPr lang="en-US" dirty="0" err="1"/>
              <a:t>ocurreret</a:t>
            </a:r>
            <a:r>
              <a:rPr lang="en-US" dirty="0"/>
              <a:t>, </a:t>
            </a:r>
            <a:r>
              <a:rPr lang="en-US" dirty="0" err="1"/>
              <a:t>mei</a:t>
            </a:r>
            <a:r>
              <a:rPr lang="en-US" dirty="0"/>
              <a:t> </a:t>
            </a:r>
            <a:r>
              <a:rPr lang="en-US" dirty="0" err="1"/>
              <a:t>dicunt</a:t>
            </a:r>
            <a:r>
              <a:rPr lang="en-US" dirty="0"/>
              <a:t> </a:t>
            </a:r>
            <a:r>
              <a:rPr lang="en-US" dirty="0" err="1"/>
              <a:t>fastidii</a:t>
            </a:r>
            <a:r>
              <a:rPr lang="en-US" dirty="0"/>
              <a:t> </a:t>
            </a:r>
            <a:r>
              <a:rPr lang="en-US" dirty="0" err="1"/>
              <a:t>ei</a:t>
            </a:r>
            <a:r>
              <a:rPr lang="en-US" dirty="0"/>
              <a:t>. </a:t>
            </a:r>
            <a:r>
              <a:rPr lang="en-US" dirty="0" err="1"/>
              <a:t>Ea</a:t>
            </a:r>
            <a:r>
              <a:rPr lang="en-US" dirty="0"/>
              <a:t> </a:t>
            </a:r>
            <a:r>
              <a:rPr lang="en-US" dirty="0" err="1"/>
              <a:t>omnes</a:t>
            </a:r>
            <a:r>
              <a:rPr lang="en-US" dirty="0"/>
              <a:t> utroque </a:t>
            </a:r>
            <a:r>
              <a:rPr lang="en-US" dirty="0" err="1"/>
              <a:t>ius</a:t>
            </a:r>
            <a:r>
              <a:rPr lang="en-US" dirty="0"/>
              <a:t>, </a:t>
            </a:r>
            <a:r>
              <a:rPr lang="en-US" dirty="0" err="1"/>
              <a:t>elit</a:t>
            </a:r>
            <a:r>
              <a:rPr lang="en-US" dirty="0"/>
              <a:t> </a:t>
            </a:r>
            <a:r>
              <a:rPr lang="en-US" dirty="0" err="1"/>
              <a:t>iuvaret</a:t>
            </a:r>
            <a:r>
              <a:rPr lang="en-US" dirty="0"/>
              <a:t> has at.</a:t>
            </a:r>
          </a:p>
        </p:txBody>
      </p:sp>
      <p:grpSp>
        <p:nvGrpSpPr>
          <p:cNvPr id="17" name="Group 16">
            <a:extLst>
              <a:ext uri="{FF2B5EF4-FFF2-40B4-BE49-F238E27FC236}">
                <a16:creationId xmlns:a16="http://schemas.microsoft.com/office/drawing/2014/main" id="{AB944F4E-6699-D046-83FA-19E14EE59588}"/>
              </a:ext>
            </a:extLst>
          </p:cNvPr>
          <p:cNvGrpSpPr/>
          <p:nvPr userDrawn="1"/>
        </p:nvGrpSpPr>
        <p:grpSpPr>
          <a:xfrm>
            <a:off x="-377" y="6309248"/>
            <a:ext cx="4183778" cy="553324"/>
            <a:chOff x="-755" y="12618496"/>
            <a:chExt cx="8367556" cy="1106648"/>
          </a:xfrm>
        </p:grpSpPr>
        <p:grpSp>
          <p:nvGrpSpPr>
            <p:cNvPr id="18" name="Group 17">
              <a:extLst>
                <a:ext uri="{FF2B5EF4-FFF2-40B4-BE49-F238E27FC236}">
                  <a16:creationId xmlns:a16="http://schemas.microsoft.com/office/drawing/2014/main" id="{DC6DDC32-EEDE-3642-BAC8-0D68767AA467}"/>
                </a:ext>
              </a:extLst>
            </p:cNvPr>
            <p:cNvGrpSpPr/>
            <p:nvPr userDrawn="1"/>
          </p:nvGrpSpPr>
          <p:grpSpPr>
            <a:xfrm>
              <a:off x="1" y="12627864"/>
              <a:ext cx="8366800" cy="1097280"/>
              <a:chOff x="-58710091" y="-1"/>
              <a:chExt cx="77340167" cy="10058402"/>
            </a:xfrm>
            <a:solidFill>
              <a:schemeClr val="accent5"/>
            </a:solidFill>
          </p:grpSpPr>
          <p:pic>
            <p:nvPicPr>
              <p:cNvPr id="24" name="Graphic 23">
                <a:extLst>
                  <a:ext uri="{FF2B5EF4-FFF2-40B4-BE49-F238E27FC236}">
                    <a16:creationId xmlns:a16="http://schemas.microsoft.com/office/drawing/2014/main" id="{FCD6AB36-528F-524B-BD97-D25548A0518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71676" y="-1"/>
                <a:ext cx="10058400" cy="10058400"/>
              </a:xfrm>
              <a:prstGeom prst="rect">
                <a:avLst/>
              </a:prstGeom>
            </p:spPr>
          </p:pic>
          <p:sp>
            <p:nvSpPr>
              <p:cNvPr id="25" name="Rectangle 24">
                <a:extLst>
                  <a:ext uri="{FF2B5EF4-FFF2-40B4-BE49-F238E27FC236}">
                    <a16:creationId xmlns:a16="http://schemas.microsoft.com/office/drawing/2014/main" id="{2DACBE60-1F33-9445-A834-405925733969}"/>
                  </a:ext>
                </a:extLst>
              </p:cNvPr>
              <p:cNvSpPr/>
              <p:nvPr userDrawn="1"/>
            </p:nvSpPr>
            <p:spPr>
              <a:xfrm>
                <a:off x="-58710091" y="-1"/>
                <a:ext cx="70902098" cy="10058402"/>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grpSp>
        <p:grpSp>
          <p:nvGrpSpPr>
            <p:cNvPr id="19" name="Group 18">
              <a:extLst>
                <a:ext uri="{FF2B5EF4-FFF2-40B4-BE49-F238E27FC236}">
                  <a16:creationId xmlns:a16="http://schemas.microsoft.com/office/drawing/2014/main" id="{02CB3C51-6163-4346-B219-17D1C299883A}"/>
                </a:ext>
              </a:extLst>
            </p:cNvPr>
            <p:cNvGrpSpPr/>
            <p:nvPr userDrawn="1"/>
          </p:nvGrpSpPr>
          <p:grpSpPr>
            <a:xfrm>
              <a:off x="-755" y="12627864"/>
              <a:ext cx="2413264" cy="1097280"/>
              <a:chOff x="-3677406" y="-1"/>
              <a:chExt cx="22307482" cy="10058402"/>
            </a:xfrm>
          </p:grpSpPr>
          <p:pic>
            <p:nvPicPr>
              <p:cNvPr id="21" name="Graphic 20">
                <a:extLst>
                  <a:ext uri="{FF2B5EF4-FFF2-40B4-BE49-F238E27FC236}">
                    <a16:creationId xmlns:a16="http://schemas.microsoft.com/office/drawing/2014/main" id="{19F39504-0059-A74A-A290-F6532817DBF9}"/>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571676" y="-1"/>
                <a:ext cx="10058400" cy="10058400"/>
              </a:xfrm>
              <a:prstGeom prst="rect">
                <a:avLst/>
              </a:prstGeom>
            </p:spPr>
          </p:pic>
          <p:sp>
            <p:nvSpPr>
              <p:cNvPr id="23" name="Rectangle 22">
                <a:extLst>
                  <a:ext uri="{FF2B5EF4-FFF2-40B4-BE49-F238E27FC236}">
                    <a16:creationId xmlns:a16="http://schemas.microsoft.com/office/drawing/2014/main" id="{AF7A0E65-4C8E-644C-8FED-294C2CB6A396}"/>
                  </a:ext>
                </a:extLst>
              </p:cNvPr>
              <p:cNvSpPr/>
              <p:nvPr userDrawn="1"/>
            </p:nvSpPr>
            <p:spPr>
              <a:xfrm>
                <a:off x="-3677406" y="-1"/>
                <a:ext cx="15869404" cy="10058402"/>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grpSp>
        <p:pic>
          <p:nvPicPr>
            <p:cNvPr id="20" name="Graphic 19">
              <a:extLst>
                <a:ext uri="{FF2B5EF4-FFF2-40B4-BE49-F238E27FC236}">
                  <a16:creationId xmlns:a16="http://schemas.microsoft.com/office/drawing/2014/main" id="{0B42B3DD-0FE0-2A47-BC63-EEBE7A398677}"/>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02633" y="12618496"/>
              <a:ext cx="2024109" cy="1097280"/>
            </a:xfrm>
            <a:prstGeom prst="rect">
              <a:avLst/>
            </a:prstGeom>
          </p:spPr>
        </p:pic>
      </p:grpSp>
      <p:sp>
        <p:nvSpPr>
          <p:cNvPr id="6" name="Date Placeholder 5">
            <a:extLst>
              <a:ext uri="{FF2B5EF4-FFF2-40B4-BE49-F238E27FC236}">
                <a16:creationId xmlns:a16="http://schemas.microsoft.com/office/drawing/2014/main" id="{693A70EF-C9A9-1F4C-8833-559C48DCD60F}"/>
              </a:ext>
            </a:extLst>
          </p:cNvPr>
          <p:cNvSpPr>
            <a:spLocks noGrp="1"/>
          </p:cNvSpPr>
          <p:nvPr>
            <p:ph type="dt" sz="half" idx="16"/>
          </p:nvPr>
        </p:nvSpPr>
        <p:spPr/>
        <p:txBody>
          <a:bodyPr/>
          <a:lstStyle/>
          <a:p>
            <a:endParaRPr lang="en-US" dirty="0"/>
          </a:p>
        </p:txBody>
      </p:sp>
      <p:sp>
        <p:nvSpPr>
          <p:cNvPr id="9" name="Footer Placeholder 8">
            <a:extLst>
              <a:ext uri="{FF2B5EF4-FFF2-40B4-BE49-F238E27FC236}">
                <a16:creationId xmlns:a16="http://schemas.microsoft.com/office/drawing/2014/main" id="{87D15338-88C6-C74C-AD49-3193C103BB3D}"/>
              </a:ext>
            </a:extLst>
          </p:cNvPr>
          <p:cNvSpPr>
            <a:spLocks noGrp="1"/>
          </p:cNvSpPr>
          <p:nvPr>
            <p:ph type="ftr" sz="quarter" idx="17"/>
          </p:nvPr>
        </p:nvSpPr>
        <p:spPr/>
        <p:txBody>
          <a:bodyPr/>
          <a:lstStyle/>
          <a:p>
            <a:pPr defTabSz="154751">
              <a:lnSpc>
                <a:spcPct val="120000"/>
              </a:lnSpc>
            </a:pPr>
            <a:r>
              <a:rPr lang="en-US"/>
              <a:t>AccuCath Ace™ Intravascular Catheter with BD Cue™ Needle Tracking System</a:t>
            </a:r>
            <a:endParaRPr lang="en-US" dirty="0"/>
          </a:p>
        </p:txBody>
      </p:sp>
      <p:sp>
        <p:nvSpPr>
          <p:cNvPr id="10" name="Slide Number Placeholder 9">
            <a:extLst>
              <a:ext uri="{FF2B5EF4-FFF2-40B4-BE49-F238E27FC236}">
                <a16:creationId xmlns:a16="http://schemas.microsoft.com/office/drawing/2014/main" id="{67E908E7-BDD9-C14D-B284-34D00CEBA398}"/>
              </a:ext>
            </a:extLst>
          </p:cNvPr>
          <p:cNvSpPr>
            <a:spLocks noGrp="1"/>
          </p:cNvSpPr>
          <p:nvPr>
            <p:ph type="sldNum" sz="quarter" idx="18"/>
          </p:nvPr>
        </p:nvSpPr>
        <p:spPr/>
        <p:txBody>
          <a:body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929269967"/>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2 Columns (Blue footer)">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0D382FF4-7F00-E349-B438-47B73C443D7F}"/>
              </a:ext>
            </a:extLst>
          </p:cNvPr>
          <p:cNvGrpSpPr/>
          <p:nvPr userDrawn="1"/>
        </p:nvGrpSpPr>
        <p:grpSpPr>
          <a:xfrm>
            <a:off x="-377" y="6309248"/>
            <a:ext cx="4183778" cy="553324"/>
            <a:chOff x="-755" y="12618496"/>
            <a:chExt cx="8367556" cy="1106648"/>
          </a:xfrm>
        </p:grpSpPr>
        <p:grpSp>
          <p:nvGrpSpPr>
            <p:cNvPr id="35" name="Group 34">
              <a:extLst>
                <a:ext uri="{FF2B5EF4-FFF2-40B4-BE49-F238E27FC236}">
                  <a16:creationId xmlns:a16="http://schemas.microsoft.com/office/drawing/2014/main" id="{D7D62ADA-1BBF-3544-A688-FF0B2D03848A}"/>
                </a:ext>
              </a:extLst>
            </p:cNvPr>
            <p:cNvGrpSpPr/>
            <p:nvPr userDrawn="1"/>
          </p:nvGrpSpPr>
          <p:grpSpPr>
            <a:xfrm>
              <a:off x="1" y="12627864"/>
              <a:ext cx="8366800" cy="1097280"/>
              <a:chOff x="-58710091" y="-1"/>
              <a:chExt cx="77340167" cy="10058402"/>
            </a:xfrm>
            <a:solidFill>
              <a:schemeClr val="accent5"/>
            </a:solidFill>
          </p:grpSpPr>
          <p:pic>
            <p:nvPicPr>
              <p:cNvPr id="40" name="Graphic 39">
                <a:extLst>
                  <a:ext uri="{FF2B5EF4-FFF2-40B4-BE49-F238E27FC236}">
                    <a16:creationId xmlns:a16="http://schemas.microsoft.com/office/drawing/2014/main" id="{BA54DF3A-741F-C647-A10C-B5B9752E24F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71676" y="-1"/>
                <a:ext cx="10058400" cy="10058400"/>
              </a:xfrm>
              <a:prstGeom prst="rect">
                <a:avLst/>
              </a:prstGeom>
            </p:spPr>
          </p:pic>
          <p:sp>
            <p:nvSpPr>
              <p:cNvPr id="41" name="Rectangle 40">
                <a:extLst>
                  <a:ext uri="{FF2B5EF4-FFF2-40B4-BE49-F238E27FC236}">
                    <a16:creationId xmlns:a16="http://schemas.microsoft.com/office/drawing/2014/main" id="{4AB51812-9636-944C-9FFB-3921AA93E6D1}"/>
                  </a:ext>
                </a:extLst>
              </p:cNvPr>
              <p:cNvSpPr/>
              <p:nvPr userDrawn="1"/>
            </p:nvSpPr>
            <p:spPr>
              <a:xfrm>
                <a:off x="-58710091" y="-1"/>
                <a:ext cx="70902098" cy="10058402"/>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grpSp>
          <p:nvGrpSpPr>
            <p:cNvPr id="36" name="Group 35">
              <a:extLst>
                <a:ext uri="{FF2B5EF4-FFF2-40B4-BE49-F238E27FC236}">
                  <a16:creationId xmlns:a16="http://schemas.microsoft.com/office/drawing/2014/main" id="{78A7BB28-B910-374F-A049-1510469A8856}"/>
                </a:ext>
              </a:extLst>
            </p:cNvPr>
            <p:cNvGrpSpPr/>
            <p:nvPr userDrawn="1"/>
          </p:nvGrpSpPr>
          <p:grpSpPr>
            <a:xfrm>
              <a:off x="-755" y="12627864"/>
              <a:ext cx="2413264" cy="1097280"/>
              <a:chOff x="-3677406" y="-1"/>
              <a:chExt cx="22307482" cy="10058402"/>
            </a:xfrm>
          </p:grpSpPr>
          <p:pic>
            <p:nvPicPr>
              <p:cNvPr id="38" name="Graphic 37">
                <a:extLst>
                  <a:ext uri="{FF2B5EF4-FFF2-40B4-BE49-F238E27FC236}">
                    <a16:creationId xmlns:a16="http://schemas.microsoft.com/office/drawing/2014/main" id="{AD787805-9AC9-454C-92D5-72CFBC6E880F}"/>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571676" y="-1"/>
                <a:ext cx="10058400" cy="10058400"/>
              </a:xfrm>
              <a:prstGeom prst="rect">
                <a:avLst/>
              </a:prstGeom>
            </p:spPr>
          </p:pic>
          <p:sp>
            <p:nvSpPr>
              <p:cNvPr id="39" name="Rectangle 38">
                <a:extLst>
                  <a:ext uri="{FF2B5EF4-FFF2-40B4-BE49-F238E27FC236}">
                    <a16:creationId xmlns:a16="http://schemas.microsoft.com/office/drawing/2014/main" id="{D5B385A4-F810-5648-BE04-9793E4A1ED2E}"/>
                  </a:ext>
                </a:extLst>
              </p:cNvPr>
              <p:cNvSpPr/>
              <p:nvPr userDrawn="1"/>
            </p:nvSpPr>
            <p:spPr>
              <a:xfrm>
                <a:off x="-3677406" y="-1"/>
                <a:ext cx="15869404" cy="10058402"/>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pic>
          <p:nvPicPr>
            <p:cNvPr id="37" name="Graphic 36">
              <a:extLst>
                <a:ext uri="{FF2B5EF4-FFF2-40B4-BE49-F238E27FC236}">
                  <a16:creationId xmlns:a16="http://schemas.microsoft.com/office/drawing/2014/main" id="{77C902AA-523C-5C4A-97C1-BA1571E9C66A}"/>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02633" y="12618496"/>
              <a:ext cx="2024109" cy="1097280"/>
            </a:xfrm>
            <a:prstGeom prst="rect">
              <a:avLst/>
            </a:prstGeom>
          </p:spPr>
        </p:pic>
      </p:grpSp>
      <p:sp>
        <p:nvSpPr>
          <p:cNvPr id="7" name="Title 3">
            <a:extLst>
              <a:ext uri="{FF2B5EF4-FFF2-40B4-BE49-F238E27FC236}">
                <a16:creationId xmlns:a16="http://schemas.microsoft.com/office/drawing/2014/main" id="{1E95A661-3CC8-1745-87F2-2666C4749870}"/>
              </a:ext>
            </a:extLst>
          </p:cNvPr>
          <p:cNvSpPr>
            <a:spLocks noGrp="1"/>
          </p:cNvSpPr>
          <p:nvPr>
            <p:ph type="title" hasCustomPrompt="1"/>
          </p:nvPr>
        </p:nvSpPr>
        <p:spPr>
          <a:xfrm>
            <a:off x="228600" y="228600"/>
            <a:ext cx="5143500" cy="1822190"/>
          </a:xfrm>
          <a:prstGeom prst="rect">
            <a:avLst/>
          </a:prstGeom>
        </p:spPr>
        <p:txBody>
          <a:bodyPr anchor="t">
            <a:noAutofit/>
          </a:bodyPr>
          <a:lstStyle>
            <a:lvl1pPr>
              <a:lnSpc>
                <a:spcPct val="90000"/>
              </a:lnSpc>
              <a:defRPr sz="2999" b="0" i="0" spc="0" baseline="0">
                <a:solidFill>
                  <a:schemeClr val="tx2"/>
                </a:solidFill>
                <a:latin typeface="FS Albert Pro Light" panose="02000503040000020004" pitchFamily="2" charset="0"/>
              </a:defRPr>
            </a:lvl1pPr>
          </a:lstStyle>
          <a:p>
            <a:r>
              <a:rPr lang="en-US" dirty="0"/>
              <a:t>Full content slide. Lorem </a:t>
            </a:r>
            <a:br>
              <a:rPr lang="en-US" dirty="0"/>
            </a:br>
            <a:r>
              <a:rPr lang="en-US" dirty="0"/>
              <a:t>ipsum dolor sit </a:t>
            </a:r>
            <a:r>
              <a:rPr lang="en-US" dirty="0" err="1"/>
              <a:t>amet</a:t>
            </a:r>
            <a:r>
              <a:rPr lang="en-US" dirty="0"/>
              <a:t>, an minim </a:t>
            </a:r>
            <a:r>
              <a:rPr lang="en-US" dirty="0" err="1"/>
              <a:t>aeque</a:t>
            </a:r>
            <a:r>
              <a:rPr lang="en-US" dirty="0"/>
              <a:t> </a:t>
            </a:r>
            <a:r>
              <a:rPr lang="en-US" dirty="0" err="1"/>
              <a:t>inciderint</a:t>
            </a:r>
            <a:r>
              <a:rPr lang="en-US" dirty="0"/>
              <a:t> </a:t>
            </a:r>
            <a:r>
              <a:rPr lang="en-US" dirty="0" err="1"/>
              <a:t>mei</a:t>
            </a:r>
            <a:r>
              <a:rPr lang="en-US" dirty="0"/>
              <a:t>, </a:t>
            </a:r>
            <a:r>
              <a:rPr lang="en-US" dirty="0" err="1"/>
              <a:t>mei</a:t>
            </a:r>
            <a:r>
              <a:rPr lang="en-US" dirty="0"/>
              <a:t> et </a:t>
            </a:r>
            <a:r>
              <a:rPr lang="en-US" dirty="0" err="1"/>
              <a:t>dicat</a:t>
            </a:r>
            <a:r>
              <a:rPr lang="en-US" dirty="0"/>
              <a:t> facer, no </a:t>
            </a:r>
            <a:r>
              <a:rPr lang="en-US" dirty="0" err="1"/>
              <a:t>suas</a:t>
            </a:r>
            <a:r>
              <a:rPr lang="en-US" dirty="0"/>
              <a:t> ipsum.</a:t>
            </a:r>
          </a:p>
        </p:txBody>
      </p:sp>
      <p:sp>
        <p:nvSpPr>
          <p:cNvPr id="3" name="Text Placeholder 2">
            <a:extLst>
              <a:ext uri="{FF2B5EF4-FFF2-40B4-BE49-F238E27FC236}">
                <a16:creationId xmlns:a16="http://schemas.microsoft.com/office/drawing/2014/main" id="{40906033-8931-3947-9297-5EEF90DEFA46}"/>
              </a:ext>
            </a:extLst>
          </p:cNvPr>
          <p:cNvSpPr>
            <a:spLocks noGrp="1"/>
          </p:cNvSpPr>
          <p:nvPr>
            <p:ph type="body" sz="quarter" idx="10" hasCustomPrompt="1"/>
          </p:nvPr>
        </p:nvSpPr>
        <p:spPr>
          <a:xfrm>
            <a:off x="228600" y="2294202"/>
            <a:ext cx="2424113" cy="490391"/>
          </a:xfrm>
          <a:prstGeom prst="rect">
            <a:avLst/>
          </a:prstGeom>
          <a:ln w="12700">
            <a:miter lim="400000"/>
          </a:ln>
        </p:spPr>
        <p:txBody>
          <a:bodyPr lIns="50800" tIns="50800" rIns="50800" bIns="50800" anchor="ctr">
            <a:spAutoFit/>
          </a:bodyPr>
          <a:lstStyle>
            <a:lvl1pPr>
              <a:defRPr kumimoji="0" lang="en-US" sz="2100" normalizeH="0" smtClean="0">
                <a:ln>
                  <a:noFill/>
                </a:ln>
                <a:solidFill>
                  <a:srgbClr val="070A3A"/>
                </a:solidFill>
                <a:effectLst/>
                <a:sym typeface="Helvetica Neue"/>
              </a:defRPr>
            </a:lvl1pPr>
            <a:lvl2pPr>
              <a:defRPr kumimoji="0" lang="en-US" sz="1200" normalizeH="0" smtClean="0">
                <a:ln>
                  <a:noFill/>
                </a:ln>
                <a:solidFill>
                  <a:srgbClr val="5E5E5E"/>
                </a:solidFill>
                <a:effectLst/>
                <a:latin typeface="+mn-lt"/>
                <a:ea typeface="+mn-ea"/>
                <a:cs typeface="+mn-cs"/>
                <a:sym typeface="Helvetica Neue"/>
              </a:defRPr>
            </a:lvl2pPr>
            <a:lvl3pPr>
              <a:defRPr kumimoji="0" lang="en-US" sz="1200" normalizeH="0" smtClean="0">
                <a:ln>
                  <a:noFill/>
                </a:ln>
                <a:solidFill>
                  <a:srgbClr val="5E5E5E"/>
                </a:solidFill>
                <a:effectLst/>
                <a:latin typeface="+mn-lt"/>
                <a:ea typeface="+mn-ea"/>
                <a:cs typeface="+mn-cs"/>
                <a:sym typeface="Helvetica Neue"/>
              </a:defRPr>
            </a:lvl3pPr>
            <a:lvl4pPr>
              <a:defRPr kumimoji="0" lang="en-US" sz="1200" normalizeH="0" smtClean="0">
                <a:ln>
                  <a:noFill/>
                </a:ln>
                <a:solidFill>
                  <a:srgbClr val="5E5E5E"/>
                </a:solidFill>
                <a:effectLst/>
                <a:latin typeface="+mn-lt"/>
                <a:ea typeface="+mn-ea"/>
                <a:cs typeface="+mn-cs"/>
                <a:sym typeface="Helvetica Neue"/>
              </a:defRPr>
            </a:lvl4pPr>
            <a:lvl5pPr>
              <a:defRPr kumimoji="0" lang="en-US" sz="1200" normalizeH="0">
                <a:ln>
                  <a:noFill/>
                </a:ln>
                <a:solidFill>
                  <a:srgbClr val="5E5E5E"/>
                </a:solidFill>
                <a:effectLst/>
                <a:latin typeface="+mn-lt"/>
                <a:ea typeface="+mn-ea"/>
                <a:cs typeface="+mn-cs"/>
                <a:sym typeface="Helvetica Neue"/>
              </a:defRPr>
            </a:lvl5pPr>
          </a:lstStyle>
          <a:p>
            <a:pPr lvl="0" defTabSz="154751" rtl="0" fontAlgn="auto" hangingPunct="0">
              <a:lnSpc>
                <a:spcPct val="120000"/>
              </a:lnSpc>
            </a:pPr>
            <a:r>
              <a:rPr lang="en-US" dirty="0"/>
              <a:t>Sub-title</a:t>
            </a:r>
          </a:p>
        </p:txBody>
      </p:sp>
      <p:sp>
        <p:nvSpPr>
          <p:cNvPr id="14" name="Text Placeholder 2">
            <a:extLst>
              <a:ext uri="{FF2B5EF4-FFF2-40B4-BE49-F238E27FC236}">
                <a16:creationId xmlns:a16="http://schemas.microsoft.com/office/drawing/2014/main" id="{904DCD23-69A8-4844-88DB-34EB39824C35}"/>
              </a:ext>
            </a:extLst>
          </p:cNvPr>
          <p:cNvSpPr>
            <a:spLocks noGrp="1"/>
          </p:cNvSpPr>
          <p:nvPr>
            <p:ph type="body" sz="quarter" idx="11" hasCustomPrompt="1"/>
          </p:nvPr>
        </p:nvSpPr>
        <p:spPr>
          <a:xfrm>
            <a:off x="6082994" y="2294202"/>
            <a:ext cx="2424113" cy="490391"/>
          </a:xfrm>
          <a:prstGeom prst="rect">
            <a:avLst/>
          </a:prstGeom>
          <a:ln w="12700">
            <a:miter lim="400000"/>
          </a:ln>
        </p:spPr>
        <p:txBody>
          <a:bodyPr lIns="50800" tIns="50800" rIns="50800" bIns="50800" anchor="ctr">
            <a:spAutoFit/>
          </a:bodyPr>
          <a:lstStyle>
            <a:lvl1pPr>
              <a:defRPr kumimoji="0" lang="en-US" sz="2100" normalizeH="0" smtClean="0">
                <a:ln>
                  <a:noFill/>
                </a:ln>
                <a:solidFill>
                  <a:srgbClr val="070A3A"/>
                </a:solidFill>
                <a:effectLst/>
                <a:sym typeface="Helvetica Neue"/>
              </a:defRPr>
            </a:lvl1pPr>
            <a:lvl2pPr>
              <a:defRPr kumimoji="0" lang="en-US" sz="1200" normalizeH="0" smtClean="0">
                <a:ln>
                  <a:noFill/>
                </a:ln>
                <a:solidFill>
                  <a:srgbClr val="5E5E5E"/>
                </a:solidFill>
                <a:effectLst/>
                <a:latin typeface="+mn-lt"/>
                <a:ea typeface="+mn-ea"/>
                <a:cs typeface="+mn-cs"/>
                <a:sym typeface="Helvetica Neue"/>
              </a:defRPr>
            </a:lvl2pPr>
            <a:lvl3pPr>
              <a:defRPr kumimoji="0" lang="en-US" sz="1200" normalizeH="0" smtClean="0">
                <a:ln>
                  <a:noFill/>
                </a:ln>
                <a:solidFill>
                  <a:srgbClr val="5E5E5E"/>
                </a:solidFill>
                <a:effectLst/>
                <a:latin typeface="+mn-lt"/>
                <a:ea typeface="+mn-ea"/>
                <a:cs typeface="+mn-cs"/>
                <a:sym typeface="Helvetica Neue"/>
              </a:defRPr>
            </a:lvl3pPr>
            <a:lvl4pPr>
              <a:defRPr kumimoji="0" lang="en-US" sz="1200" normalizeH="0" smtClean="0">
                <a:ln>
                  <a:noFill/>
                </a:ln>
                <a:solidFill>
                  <a:srgbClr val="5E5E5E"/>
                </a:solidFill>
                <a:effectLst/>
                <a:latin typeface="+mn-lt"/>
                <a:ea typeface="+mn-ea"/>
                <a:cs typeface="+mn-cs"/>
                <a:sym typeface="Helvetica Neue"/>
              </a:defRPr>
            </a:lvl4pPr>
            <a:lvl5pPr>
              <a:defRPr kumimoji="0" lang="en-US" sz="1200" normalizeH="0">
                <a:ln>
                  <a:noFill/>
                </a:ln>
                <a:solidFill>
                  <a:srgbClr val="5E5E5E"/>
                </a:solidFill>
                <a:effectLst/>
                <a:latin typeface="+mn-lt"/>
                <a:ea typeface="+mn-ea"/>
                <a:cs typeface="+mn-cs"/>
                <a:sym typeface="Helvetica Neue"/>
              </a:defRPr>
            </a:lvl5pPr>
          </a:lstStyle>
          <a:p>
            <a:pPr lvl="0" defTabSz="154751" rtl="0" fontAlgn="auto" hangingPunct="0">
              <a:lnSpc>
                <a:spcPct val="120000"/>
              </a:lnSpc>
            </a:pPr>
            <a:r>
              <a:rPr lang="en-US" dirty="0"/>
              <a:t>Sub-title</a:t>
            </a:r>
          </a:p>
        </p:txBody>
      </p:sp>
      <p:sp>
        <p:nvSpPr>
          <p:cNvPr id="5" name="Text Placeholder 4">
            <a:extLst>
              <a:ext uri="{FF2B5EF4-FFF2-40B4-BE49-F238E27FC236}">
                <a16:creationId xmlns:a16="http://schemas.microsoft.com/office/drawing/2014/main" id="{9B8C5839-CD80-F547-86AD-81AD596D1337}"/>
              </a:ext>
            </a:extLst>
          </p:cNvPr>
          <p:cNvSpPr>
            <a:spLocks noGrp="1"/>
          </p:cNvSpPr>
          <p:nvPr>
            <p:ph type="body" sz="quarter" idx="14" hasCustomPrompt="1"/>
          </p:nvPr>
        </p:nvSpPr>
        <p:spPr>
          <a:xfrm>
            <a:off x="6082994" y="3181008"/>
            <a:ext cx="4090997" cy="1470025"/>
          </a:xfrm>
          <a:prstGeom prst="rect">
            <a:avLst/>
          </a:prstGeom>
        </p:spPr>
        <p:txBody>
          <a:bodyPr>
            <a:normAutofit/>
          </a:bodyPr>
          <a:lstStyle>
            <a:lvl1pPr>
              <a:lnSpc>
                <a:spcPct val="100000"/>
              </a:lnSpc>
              <a:defRPr sz="1800">
                <a:solidFill>
                  <a:schemeClr val="tx2"/>
                </a:solidFill>
              </a:defRPr>
            </a:lvl1pPr>
            <a:lvl2pPr>
              <a:lnSpc>
                <a:spcPct val="100000"/>
              </a:lnSpc>
              <a:defRPr sz="1800">
                <a:solidFill>
                  <a:schemeClr val="tx2"/>
                </a:solidFill>
              </a:defRPr>
            </a:lvl2pPr>
            <a:lvl3pPr>
              <a:lnSpc>
                <a:spcPct val="100000"/>
              </a:lnSpc>
              <a:defRPr sz="1800">
                <a:solidFill>
                  <a:schemeClr val="tx2"/>
                </a:solidFill>
              </a:defRPr>
            </a:lvl3pPr>
            <a:lvl4pPr>
              <a:lnSpc>
                <a:spcPct val="100000"/>
              </a:lnSpc>
              <a:defRPr sz="1800">
                <a:solidFill>
                  <a:schemeClr val="tx2"/>
                </a:solidFill>
              </a:defRPr>
            </a:lvl4pPr>
            <a:lvl5pPr>
              <a:lnSpc>
                <a:spcPct val="100000"/>
              </a:lnSpc>
              <a:defRPr sz="1800">
                <a:solidFill>
                  <a:schemeClr val="tx2"/>
                </a:solidFill>
              </a:defRPr>
            </a:lvl5pPr>
          </a:lstStyle>
          <a:p>
            <a:pPr lvl="0"/>
            <a:r>
              <a:rPr lang="en-US" dirty="0"/>
              <a:t>Lorem ipsum dolor sit </a:t>
            </a:r>
            <a:r>
              <a:rPr lang="en-US" dirty="0" err="1"/>
              <a:t>amet</a:t>
            </a:r>
            <a:r>
              <a:rPr lang="en-US" dirty="0"/>
              <a:t>, an minim </a:t>
            </a:r>
            <a:r>
              <a:rPr lang="en-US" dirty="0" err="1"/>
              <a:t>aeque</a:t>
            </a:r>
            <a:r>
              <a:rPr lang="en-US" dirty="0"/>
              <a:t> </a:t>
            </a:r>
            <a:r>
              <a:rPr lang="en-US" dirty="0" err="1"/>
              <a:t>inciderint</a:t>
            </a:r>
            <a:r>
              <a:rPr lang="en-US" dirty="0"/>
              <a:t> </a:t>
            </a:r>
            <a:r>
              <a:rPr lang="en-US" dirty="0" err="1"/>
              <a:t>mei</a:t>
            </a:r>
            <a:r>
              <a:rPr lang="en-US" dirty="0"/>
              <a:t>, </a:t>
            </a:r>
            <a:r>
              <a:rPr lang="en-US" dirty="0" err="1"/>
              <a:t>mei</a:t>
            </a:r>
            <a:r>
              <a:rPr lang="en-US" dirty="0"/>
              <a:t> et </a:t>
            </a:r>
            <a:r>
              <a:rPr lang="en-US" dirty="0" err="1"/>
              <a:t>dicat</a:t>
            </a:r>
            <a:r>
              <a:rPr lang="en-US" dirty="0"/>
              <a:t> facer, no </a:t>
            </a:r>
            <a:r>
              <a:rPr lang="en-US" dirty="0" err="1"/>
              <a:t>suas</a:t>
            </a:r>
            <a:r>
              <a:rPr lang="en-US" dirty="0"/>
              <a:t> ipsum </a:t>
            </a:r>
            <a:r>
              <a:rPr lang="en-US" dirty="0" err="1"/>
              <a:t>audiam</a:t>
            </a:r>
            <a:r>
              <a:rPr lang="en-US" dirty="0"/>
              <a:t> </a:t>
            </a:r>
            <a:r>
              <a:rPr lang="en-US" dirty="0" err="1"/>
              <a:t>eum</a:t>
            </a:r>
            <a:r>
              <a:rPr lang="en-US" dirty="0"/>
              <a:t>. Eu </a:t>
            </a:r>
            <a:r>
              <a:rPr lang="en-US" dirty="0" err="1"/>
              <a:t>nam</a:t>
            </a:r>
            <a:r>
              <a:rPr lang="en-US" dirty="0"/>
              <a:t> </a:t>
            </a:r>
            <a:r>
              <a:rPr lang="en-US" dirty="0" err="1"/>
              <a:t>enim</a:t>
            </a:r>
            <a:r>
              <a:rPr lang="en-US" dirty="0"/>
              <a:t> </a:t>
            </a:r>
            <a:r>
              <a:rPr lang="en-US" dirty="0" err="1"/>
              <a:t>melius</a:t>
            </a:r>
            <a:r>
              <a:rPr lang="en-US" dirty="0"/>
              <a:t> </a:t>
            </a:r>
            <a:r>
              <a:rPr lang="en-US" dirty="0" err="1"/>
              <a:t>ocurreret</a:t>
            </a:r>
            <a:r>
              <a:rPr lang="en-US" dirty="0"/>
              <a:t>, </a:t>
            </a:r>
            <a:r>
              <a:rPr lang="en-US" dirty="0" err="1"/>
              <a:t>mei</a:t>
            </a:r>
            <a:r>
              <a:rPr lang="en-US" dirty="0"/>
              <a:t> </a:t>
            </a:r>
            <a:r>
              <a:rPr lang="en-US" dirty="0" err="1"/>
              <a:t>dicunt</a:t>
            </a:r>
            <a:r>
              <a:rPr lang="en-US" dirty="0"/>
              <a:t> </a:t>
            </a:r>
            <a:r>
              <a:rPr lang="en-US" dirty="0" err="1"/>
              <a:t>fastidii</a:t>
            </a:r>
            <a:r>
              <a:rPr lang="en-US" dirty="0"/>
              <a:t> </a:t>
            </a:r>
            <a:r>
              <a:rPr lang="en-US" dirty="0" err="1"/>
              <a:t>ei</a:t>
            </a:r>
            <a:r>
              <a:rPr lang="en-US" dirty="0"/>
              <a:t>. </a:t>
            </a:r>
            <a:r>
              <a:rPr lang="en-US" dirty="0" err="1"/>
              <a:t>Ea</a:t>
            </a:r>
            <a:r>
              <a:rPr lang="en-US" dirty="0"/>
              <a:t> </a:t>
            </a:r>
            <a:r>
              <a:rPr lang="en-US" dirty="0" err="1"/>
              <a:t>omnes</a:t>
            </a:r>
            <a:r>
              <a:rPr lang="en-US" dirty="0"/>
              <a:t> utroque </a:t>
            </a:r>
            <a:r>
              <a:rPr lang="en-US" dirty="0" err="1"/>
              <a:t>ius</a:t>
            </a:r>
            <a:r>
              <a:rPr lang="en-US" dirty="0"/>
              <a:t>, </a:t>
            </a:r>
            <a:r>
              <a:rPr lang="en-US" dirty="0" err="1"/>
              <a:t>elit</a:t>
            </a:r>
            <a:r>
              <a:rPr lang="en-US" dirty="0"/>
              <a:t> </a:t>
            </a:r>
            <a:r>
              <a:rPr lang="en-US" dirty="0" err="1"/>
              <a:t>iuvaret</a:t>
            </a:r>
            <a:r>
              <a:rPr lang="en-US" dirty="0"/>
              <a:t> has at.</a:t>
            </a:r>
          </a:p>
        </p:txBody>
      </p:sp>
      <p:sp>
        <p:nvSpPr>
          <p:cNvPr id="22" name="Text Placeholder 4">
            <a:extLst>
              <a:ext uri="{FF2B5EF4-FFF2-40B4-BE49-F238E27FC236}">
                <a16:creationId xmlns:a16="http://schemas.microsoft.com/office/drawing/2014/main" id="{DD5E575F-D77A-8141-B93E-0BAECDB4F2D5}"/>
              </a:ext>
            </a:extLst>
          </p:cNvPr>
          <p:cNvSpPr>
            <a:spLocks noGrp="1"/>
          </p:cNvSpPr>
          <p:nvPr>
            <p:ph type="body" sz="quarter" idx="15" hasCustomPrompt="1"/>
          </p:nvPr>
        </p:nvSpPr>
        <p:spPr>
          <a:xfrm>
            <a:off x="228600" y="3181008"/>
            <a:ext cx="4090997" cy="1470025"/>
          </a:xfrm>
          <a:prstGeom prst="rect">
            <a:avLst/>
          </a:prstGeom>
        </p:spPr>
        <p:txBody>
          <a:bodyPr>
            <a:normAutofit/>
          </a:bodyPr>
          <a:lstStyle>
            <a:lvl1pPr>
              <a:lnSpc>
                <a:spcPct val="100000"/>
              </a:lnSpc>
              <a:defRPr sz="1800">
                <a:solidFill>
                  <a:schemeClr val="tx2"/>
                </a:solidFill>
              </a:defRPr>
            </a:lvl1pPr>
            <a:lvl2pPr>
              <a:lnSpc>
                <a:spcPct val="100000"/>
              </a:lnSpc>
              <a:defRPr sz="1800">
                <a:solidFill>
                  <a:schemeClr val="tx2"/>
                </a:solidFill>
              </a:defRPr>
            </a:lvl2pPr>
            <a:lvl3pPr>
              <a:lnSpc>
                <a:spcPct val="100000"/>
              </a:lnSpc>
              <a:defRPr sz="1800">
                <a:solidFill>
                  <a:schemeClr val="tx2"/>
                </a:solidFill>
              </a:defRPr>
            </a:lvl3pPr>
            <a:lvl4pPr>
              <a:lnSpc>
                <a:spcPct val="100000"/>
              </a:lnSpc>
              <a:defRPr sz="1800">
                <a:solidFill>
                  <a:schemeClr val="tx2"/>
                </a:solidFill>
              </a:defRPr>
            </a:lvl4pPr>
            <a:lvl5pPr>
              <a:lnSpc>
                <a:spcPct val="100000"/>
              </a:lnSpc>
              <a:defRPr sz="1800">
                <a:solidFill>
                  <a:schemeClr val="tx2"/>
                </a:solidFill>
              </a:defRPr>
            </a:lvl5pPr>
          </a:lstStyle>
          <a:p>
            <a:pPr lvl="0"/>
            <a:r>
              <a:rPr lang="en-US" dirty="0"/>
              <a:t>Lorem ipsum dolor sit </a:t>
            </a:r>
            <a:r>
              <a:rPr lang="en-US" dirty="0" err="1"/>
              <a:t>amet</a:t>
            </a:r>
            <a:r>
              <a:rPr lang="en-US" dirty="0"/>
              <a:t>, an minim </a:t>
            </a:r>
            <a:r>
              <a:rPr lang="en-US" dirty="0" err="1"/>
              <a:t>aeque</a:t>
            </a:r>
            <a:r>
              <a:rPr lang="en-US" dirty="0"/>
              <a:t> </a:t>
            </a:r>
            <a:r>
              <a:rPr lang="en-US" dirty="0" err="1"/>
              <a:t>inciderint</a:t>
            </a:r>
            <a:r>
              <a:rPr lang="en-US" dirty="0"/>
              <a:t> </a:t>
            </a:r>
            <a:r>
              <a:rPr lang="en-US" dirty="0" err="1"/>
              <a:t>mei</a:t>
            </a:r>
            <a:r>
              <a:rPr lang="en-US" dirty="0"/>
              <a:t>, </a:t>
            </a:r>
            <a:r>
              <a:rPr lang="en-US" dirty="0" err="1"/>
              <a:t>mei</a:t>
            </a:r>
            <a:r>
              <a:rPr lang="en-US" dirty="0"/>
              <a:t> et </a:t>
            </a:r>
            <a:r>
              <a:rPr lang="en-US" dirty="0" err="1"/>
              <a:t>dicat</a:t>
            </a:r>
            <a:r>
              <a:rPr lang="en-US" dirty="0"/>
              <a:t> facer, no </a:t>
            </a:r>
            <a:r>
              <a:rPr lang="en-US" dirty="0" err="1"/>
              <a:t>suas</a:t>
            </a:r>
            <a:r>
              <a:rPr lang="en-US" dirty="0"/>
              <a:t> ipsum </a:t>
            </a:r>
            <a:r>
              <a:rPr lang="en-US" dirty="0" err="1"/>
              <a:t>audiam</a:t>
            </a:r>
            <a:r>
              <a:rPr lang="en-US" dirty="0"/>
              <a:t> </a:t>
            </a:r>
            <a:r>
              <a:rPr lang="en-US" dirty="0" err="1"/>
              <a:t>eum</a:t>
            </a:r>
            <a:r>
              <a:rPr lang="en-US" dirty="0"/>
              <a:t>. Eu </a:t>
            </a:r>
            <a:r>
              <a:rPr lang="en-US" dirty="0" err="1"/>
              <a:t>nam</a:t>
            </a:r>
            <a:r>
              <a:rPr lang="en-US" dirty="0"/>
              <a:t> </a:t>
            </a:r>
            <a:r>
              <a:rPr lang="en-US" dirty="0" err="1"/>
              <a:t>enim</a:t>
            </a:r>
            <a:r>
              <a:rPr lang="en-US" dirty="0"/>
              <a:t> </a:t>
            </a:r>
            <a:r>
              <a:rPr lang="en-US" dirty="0" err="1"/>
              <a:t>melius</a:t>
            </a:r>
            <a:r>
              <a:rPr lang="en-US" dirty="0"/>
              <a:t> </a:t>
            </a:r>
            <a:r>
              <a:rPr lang="en-US" dirty="0" err="1"/>
              <a:t>ocurreret</a:t>
            </a:r>
            <a:r>
              <a:rPr lang="en-US" dirty="0"/>
              <a:t>, </a:t>
            </a:r>
            <a:r>
              <a:rPr lang="en-US" dirty="0" err="1"/>
              <a:t>mei</a:t>
            </a:r>
            <a:r>
              <a:rPr lang="en-US" dirty="0"/>
              <a:t> </a:t>
            </a:r>
            <a:r>
              <a:rPr lang="en-US" dirty="0" err="1"/>
              <a:t>dicunt</a:t>
            </a:r>
            <a:r>
              <a:rPr lang="en-US" dirty="0"/>
              <a:t> </a:t>
            </a:r>
            <a:r>
              <a:rPr lang="en-US" dirty="0" err="1"/>
              <a:t>fastidii</a:t>
            </a:r>
            <a:r>
              <a:rPr lang="en-US" dirty="0"/>
              <a:t> </a:t>
            </a:r>
            <a:r>
              <a:rPr lang="en-US" dirty="0" err="1"/>
              <a:t>ei</a:t>
            </a:r>
            <a:r>
              <a:rPr lang="en-US" dirty="0"/>
              <a:t>. </a:t>
            </a:r>
            <a:r>
              <a:rPr lang="en-US" dirty="0" err="1"/>
              <a:t>Ea</a:t>
            </a:r>
            <a:r>
              <a:rPr lang="en-US" dirty="0"/>
              <a:t> </a:t>
            </a:r>
            <a:r>
              <a:rPr lang="en-US" dirty="0" err="1"/>
              <a:t>omnes</a:t>
            </a:r>
            <a:r>
              <a:rPr lang="en-US" dirty="0"/>
              <a:t> utroque </a:t>
            </a:r>
            <a:r>
              <a:rPr lang="en-US" dirty="0" err="1"/>
              <a:t>ius</a:t>
            </a:r>
            <a:r>
              <a:rPr lang="en-US" dirty="0"/>
              <a:t>, </a:t>
            </a:r>
            <a:r>
              <a:rPr lang="en-US" dirty="0" err="1"/>
              <a:t>elit</a:t>
            </a:r>
            <a:r>
              <a:rPr lang="en-US" dirty="0"/>
              <a:t> </a:t>
            </a:r>
            <a:r>
              <a:rPr lang="en-US" dirty="0" err="1"/>
              <a:t>iuvaret</a:t>
            </a:r>
            <a:r>
              <a:rPr lang="en-US" dirty="0"/>
              <a:t> has at.</a:t>
            </a:r>
          </a:p>
        </p:txBody>
      </p:sp>
      <p:sp>
        <p:nvSpPr>
          <p:cNvPr id="6" name="Date Placeholder 5">
            <a:extLst>
              <a:ext uri="{FF2B5EF4-FFF2-40B4-BE49-F238E27FC236}">
                <a16:creationId xmlns:a16="http://schemas.microsoft.com/office/drawing/2014/main" id="{5AACAD93-2329-814D-87A4-8C627BD7774D}"/>
              </a:ext>
            </a:extLst>
          </p:cNvPr>
          <p:cNvSpPr>
            <a:spLocks noGrp="1"/>
          </p:cNvSpPr>
          <p:nvPr>
            <p:ph type="dt" sz="half" idx="16"/>
          </p:nvPr>
        </p:nvSpPr>
        <p:spPr/>
        <p:txBody>
          <a:bodyPr/>
          <a:lstStyle>
            <a:lvl1pPr>
              <a:defRPr>
                <a:solidFill>
                  <a:schemeClr val="bg1"/>
                </a:solidFill>
              </a:defRPr>
            </a:lvl1pPr>
          </a:lstStyle>
          <a:p>
            <a:endParaRPr lang="en-US" dirty="0"/>
          </a:p>
        </p:txBody>
      </p:sp>
      <p:sp>
        <p:nvSpPr>
          <p:cNvPr id="9" name="Footer Placeholder 8">
            <a:extLst>
              <a:ext uri="{FF2B5EF4-FFF2-40B4-BE49-F238E27FC236}">
                <a16:creationId xmlns:a16="http://schemas.microsoft.com/office/drawing/2014/main" id="{6D9081DA-3A35-F743-B7FE-CABCFFBC5A31}"/>
              </a:ext>
            </a:extLst>
          </p:cNvPr>
          <p:cNvSpPr>
            <a:spLocks noGrp="1"/>
          </p:cNvSpPr>
          <p:nvPr>
            <p:ph type="ftr" sz="quarter" idx="17"/>
          </p:nvPr>
        </p:nvSpPr>
        <p:spPr/>
        <p:txBody>
          <a:bodyPr/>
          <a:lstStyle>
            <a:lvl1pPr>
              <a:defRPr>
                <a:solidFill>
                  <a:schemeClr val="bg1"/>
                </a:solidFill>
              </a:defRPr>
            </a:lvl1pPr>
          </a:lstStyle>
          <a:p>
            <a:pPr defTabSz="154751">
              <a:lnSpc>
                <a:spcPct val="120000"/>
              </a:lnSpc>
            </a:pPr>
            <a:r>
              <a:rPr lang="en-US"/>
              <a:t>AccuCath Ace™ Intravascular Catheter with BD Cue™ Needle Tracking System</a:t>
            </a:r>
            <a:endParaRPr lang="en-US" dirty="0"/>
          </a:p>
        </p:txBody>
      </p:sp>
      <p:sp>
        <p:nvSpPr>
          <p:cNvPr id="10" name="Slide Number Placeholder 9">
            <a:extLst>
              <a:ext uri="{FF2B5EF4-FFF2-40B4-BE49-F238E27FC236}">
                <a16:creationId xmlns:a16="http://schemas.microsoft.com/office/drawing/2014/main" id="{EAA0F684-DC9A-F94B-A2FC-AAD7E43D079E}"/>
              </a:ext>
            </a:extLst>
          </p:cNvPr>
          <p:cNvSpPr>
            <a:spLocks noGrp="1"/>
          </p:cNvSpPr>
          <p:nvPr>
            <p:ph type="sldNum" sz="quarter" idx="18"/>
          </p:nvPr>
        </p:nvSpPr>
        <p:spPr/>
        <p:txBody>
          <a:body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105793835"/>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2 Columns (Ultraviolet footer)">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1E95A661-3CC8-1745-87F2-2666C4749870}"/>
              </a:ext>
            </a:extLst>
          </p:cNvPr>
          <p:cNvSpPr>
            <a:spLocks noGrp="1"/>
          </p:cNvSpPr>
          <p:nvPr>
            <p:ph type="title" hasCustomPrompt="1"/>
          </p:nvPr>
        </p:nvSpPr>
        <p:spPr>
          <a:xfrm>
            <a:off x="228600" y="228600"/>
            <a:ext cx="5143500" cy="1822190"/>
          </a:xfrm>
          <a:prstGeom prst="rect">
            <a:avLst/>
          </a:prstGeom>
        </p:spPr>
        <p:txBody>
          <a:bodyPr anchor="t">
            <a:noAutofit/>
          </a:bodyPr>
          <a:lstStyle>
            <a:lvl1pPr>
              <a:lnSpc>
                <a:spcPct val="90000"/>
              </a:lnSpc>
              <a:defRPr sz="2999" b="0" i="0" spc="0" baseline="0">
                <a:solidFill>
                  <a:schemeClr val="tx2"/>
                </a:solidFill>
                <a:latin typeface="FS Albert Pro Light" panose="02000503040000020004" pitchFamily="2" charset="0"/>
              </a:defRPr>
            </a:lvl1pPr>
          </a:lstStyle>
          <a:p>
            <a:r>
              <a:rPr lang="en-US" dirty="0"/>
              <a:t>Full content slide. Lorem </a:t>
            </a:r>
            <a:br>
              <a:rPr lang="en-US" dirty="0"/>
            </a:br>
            <a:r>
              <a:rPr lang="en-US" dirty="0"/>
              <a:t>ipsum dolor sit </a:t>
            </a:r>
            <a:r>
              <a:rPr lang="en-US" dirty="0" err="1"/>
              <a:t>amet</a:t>
            </a:r>
            <a:r>
              <a:rPr lang="en-US" dirty="0"/>
              <a:t>, an minim </a:t>
            </a:r>
            <a:r>
              <a:rPr lang="en-US" dirty="0" err="1"/>
              <a:t>aeque</a:t>
            </a:r>
            <a:r>
              <a:rPr lang="en-US" dirty="0"/>
              <a:t> </a:t>
            </a:r>
            <a:r>
              <a:rPr lang="en-US" dirty="0" err="1"/>
              <a:t>inciderint</a:t>
            </a:r>
            <a:r>
              <a:rPr lang="en-US" dirty="0"/>
              <a:t> </a:t>
            </a:r>
            <a:r>
              <a:rPr lang="en-US" dirty="0" err="1"/>
              <a:t>mei</a:t>
            </a:r>
            <a:r>
              <a:rPr lang="en-US" dirty="0"/>
              <a:t>, </a:t>
            </a:r>
            <a:r>
              <a:rPr lang="en-US" dirty="0" err="1"/>
              <a:t>mei</a:t>
            </a:r>
            <a:r>
              <a:rPr lang="en-US" dirty="0"/>
              <a:t> et </a:t>
            </a:r>
            <a:r>
              <a:rPr lang="en-US" dirty="0" err="1"/>
              <a:t>dicat</a:t>
            </a:r>
            <a:r>
              <a:rPr lang="en-US" dirty="0"/>
              <a:t> facer, no </a:t>
            </a:r>
            <a:r>
              <a:rPr lang="en-US" dirty="0" err="1"/>
              <a:t>suas</a:t>
            </a:r>
            <a:r>
              <a:rPr lang="en-US" dirty="0"/>
              <a:t> ipsum.</a:t>
            </a:r>
          </a:p>
        </p:txBody>
      </p:sp>
      <p:sp>
        <p:nvSpPr>
          <p:cNvPr id="3" name="Text Placeholder 2">
            <a:extLst>
              <a:ext uri="{FF2B5EF4-FFF2-40B4-BE49-F238E27FC236}">
                <a16:creationId xmlns:a16="http://schemas.microsoft.com/office/drawing/2014/main" id="{40906033-8931-3947-9297-5EEF90DEFA46}"/>
              </a:ext>
            </a:extLst>
          </p:cNvPr>
          <p:cNvSpPr>
            <a:spLocks noGrp="1"/>
          </p:cNvSpPr>
          <p:nvPr>
            <p:ph type="body" sz="quarter" idx="10" hasCustomPrompt="1"/>
          </p:nvPr>
        </p:nvSpPr>
        <p:spPr>
          <a:xfrm>
            <a:off x="228600" y="2294202"/>
            <a:ext cx="2424113" cy="490391"/>
          </a:xfrm>
          <a:prstGeom prst="rect">
            <a:avLst/>
          </a:prstGeom>
          <a:ln w="12700">
            <a:miter lim="400000"/>
          </a:ln>
        </p:spPr>
        <p:txBody>
          <a:bodyPr lIns="50800" tIns="50800" rIns="50800" bIns="50800" anchor="ctr">
            <a:spAutoFit/>
          </a:bodyPr>
          <a:lstStyle>
            <a:lvl1pPr>
              <a:defRPr kumimoji="0" lang="en-US" sz="2100" normalizeH="0" smtClean="0">
                <a:ln>
                  <a:noFill/>
                </a:ln>
                <a:solidFill>
                  <a:srgbClr val="070A3A"/>
                </a:solidFill>
                <a:effectLst/>
                <a:sym typeface="Helvetica Neue"/>
              </a:defRPr>
            </a:lvl1pPr>
            <a:lvl2pPr>
              <a:defRPr kumimoji="0" lang="en-US" sz="1200" normalizeH="0" smtClean="0">
                <a:ln>
                  <a:noFill/>
                </a:ln>
                <a:solidFill>
                  <a:srgbClr val="5E5E5E"/>
                </a:solidFill>
                <a:effectLst/>
                <a:latin typeface="+mn-lt"/>
                <a:ea typeface="+mn-ea"/>
                <a:cs typeface="+mn-cs"/>
                <a:sym typeface="Helvetica Neue"/>
              </a:defRPr>
            </a:lvl2pPr>
            <a:lvl3pPr>
              <a:defRPr kumimoji="0" lang="en-US" sz="1200" normalizeH="0" smtClean="0">
                <a:ln>
                  <a:noFill/>
                </a:ln>
                <a:solidFill>
                  <a:srgbClr val="5E5E5E"/>
                </a:solidFill>
                <a:effectLst/>
                <a:latin typeface="+mn-lt"/>
                <a:ea typeface="+mn-ea"/>
                <a:cs typeface="+mn-cs"/>
                <a:sym typeface="Helvetica Neue"/>
              </a:defRPr>
            </a:lvl3pPr>
            <a:lvl4pPr>
              <a:defRPr kumimoji="0" lang="en-US" sz="1200" normalizeH="0" smtClean="0">
                <a:ln>
                  <a:noFill/>
                </a:ln>
                <a:solidFill>
                  <a:srgbClr val="5E5E5E"/>
                </a:solidFill>
                <a:effectLst/>
                <a:latin typeface="+mn-lt"/>
                <a:ea typeface="+mn-ea"/>
                <a:cs typeface="+mn-cs"/>
                <a:sym typeface="Helvetica Neue"/>
              </a:defRPr>
            </a:lvl4pPr>
            <a:lvl5pPr>
              <a:defRPr kumimoji="0" lang="en-US" sz="1200" normalizeH="0">
                <a:ln>
                  <a:noFill/>
                </a:ln>
                <a:solidFill>
                  <a:srgbClr val="5E5E5E"/>
                </a:solidFill>
                <a:effectLst/>
                <a:latin typeface="+mn-lt"/>
                <a:ea typeface="+mn-ea"/>
                <a:cs typeface="+mn-cs"/>
                <a:sym typeface="Helvetica Neue"/>
              </a:defRPr>
            </a:lvl5pPr>
          </a:lstStyle>
          <a:p>
            <a:pPr lvl="0" defTabSz="154751" rtl="0" fontAlgn="auto" hangingPunct="0">
              <a:lnSpc>
                <a:spcPct val="120000"/>
              </a:lnSpc>
            </a:pPr>
            <a:r>
              <a:rPr lang="en-US" dirty="0"/>
              <a:t>Sub-title</a:t>
            </a:r>
          </a:p>
        </p:txBody>
      </p:sp>
      <p:sp>
        <p:nvSpPr>
          <p:cNvPr id="14" name="Text Placeholder 2">
            <a:extLst>
              <a:ext uri="{FF2B5EF4-FFF2-40B4-BE49-F238E27FC236}">
                <a16:creationId xmlns:a16="http://schemas.microsoft.com/office/drawing/2014/main" id="{904DCD23-69A8-4844-88DB-34EB39824C35}"/>
              </a:ext>
            </a:extLst>
          </p:cNvPr>
          <p:cNvSpPr>
            <a:spLocks noGrp="1"/>
          </p:cNvSpPr>
          <p:nvPr>
            <p:ph type="body" sz="quarter" idx="11" hasCustomPrompt="1"/>
          </p:nvPr>
        </p:nvSpPr>
        <p:spPr>
          <a:xfrm>
            <a:off x="6082994" y="2294202"/>
            <a:ext cx="2424113" cy="490391"/>
          </a:xfrm>
          <a:prstGeom prst="rect">
            <a:avLst/>
          </a:prstGeom>
          <a:ln w="12700">
            <a:miter lim="400000"/>
          </a:ln>
        </p:spPr>
        <p:txBody>
          <a:bodyPr lIns="50800" tIns="50800" rIns="50800" bIns="50800" anchor="ctr">
            <a:spAutoFit/>
          </a:bodyPr>
          <a:lstStyle>
            <a:lvl1pPr>
              <a:defRPr kumimoji="0" lang="en-US" sz="2100" normalizeH="0" smtClean="0">
                <a:ln>
                  <a:noFill/>
                </a:ln>
                <a:solidFill>
                  <a:srgbClr val="070A3A"/>
                </a:solidFill>
                <a:effectLst/>
                <a:sym typeface="Helvetica Neue"/>
              </a:defRPr>
            </a:lvl1pPr>
            <a:lvl2pPr>
              <a:defRPr kumimoji="0" lang="en-US" sz="1200" normalizeH="0" smtClean="0">
                <a:ln>
                  <a:noFill/>
                </a:ln>
                <a:solidFill>
                  <a:srgbClr val="5E5E5E"/>
                </a:solidFill>
                <a:effectLst/>
                <a:latin typeface="+mn-lt"/>
                <a:ea typeface="+mn-ea"/>
                <a:cs typeface="+mn-cs"/>
                <a:sym typeface="Helvetica Neue"/>
              </a:defRPr>
            </a:lvl2pPr>
            <a:lvl3pPr>
              <a:defRPr kumimoji="0" lang="en-US" sz="1200" normalizeH="0" smtClean="0">
                <a:ln>
                  <a:noFill/>
                </a:ln>
                <a:solidFill>
                  <a:srgbClr val="5E5E5E"/>
                </a:solidFill>
                <a:effectLst/>
                <a:latin typeface="+mn-lt"/>
                <a:ea typeface="+mn-ea"/>
                <a:cs typeface="+mn-cs"/>
                <a:sym typeface="Helvetica Neue"/>
              </a:defRPr>
            </a:lvl3pPr>
            <a:lvl4pPr>
              <a:defRPr kumimoji="0" lang="en-US" sz="1200" normalizeH="0" smtClean="0">
                <a:ln>
                  <a:noFill/>
                </a:ln>
                <a:solidFill>
                  <a:srgbClr val="5E5E5E"/>
                </a:solidFill>
                <a:effectLst/>
                <a:latin typeface="+mn-lt"/>
                <a:ea typeface="+mn-ea"/>
                <a:cs typeface="+mn-cs"/>
                <a:sym typeface="Helvetica Neue"/>
              </a:defRPr>
            </a:lvl4pPr>
            <a:lvl5pPr>
              <a:defRPr kumimoji="0" lang="en-US" sz="1200" normalizeH="0">
                <a:ln>
                  <a:noFill/>
                </a:ln>
                <a:solidFill>
                  <a:srgbClr val="5E5E5E"/>
                </a:solidFill>
                <a:effectLst/>
                <a:latin typeface="+mn-lt"/>
                <a:ea typeface="+mn-ea"/>
                <a:cs typeface="+mn-cs"/>
                <a:sym typeface="Helvetica Neue"/>
              </a:defRPr>
            </a:lvl5pPr>
          </a:lstStyle>
          <a:p>
            <a:pPr lvl="0" defTabSz="154751" rtl="0" fontAlgn="auto" hangingPunct="0">
              <a:lnSpc>
                <a:spcPct val="120000"/>
              </a:lnSpc>
            </a:pPr>
            <a:r>
              <a:rPr lang="en-US" dirty="0"/>
              <a:t>Sub-title</a:t>
            </a:r>
          </a:p>
        </p:txBody>
      </p:sp>
      <p:sp>
        <p:nvSpPr>
          <p:cNvPr id="5" name="Text Placeholder 4">
            <a:extLst>
              <a:ext uri="{FF2B5EF4-FFF2-40B4-BE49-F238E27FC236}">
                <a16:creationId xmlns:a16="http://schemas.microsoft.com/office/drawing/2014/main" id="{9B8C5839-CD80-F547-86AD-81AD596D1337}"/>
              </a:ext>
            </a:extLst>
          </p:cNvPr>
          <p:cNvSpPr>
            <a:spLocks noGrp="1"/>
          </p:cNvSpPr>
          <p:nvPr>
            <p:ph type="body" sz="quarter" idx="14" hasCustomPrompt="1"/>
          </p:nvPr>
        </p:nvSpPr>
        <p:spPr>
          <a:xfrm>
            <a:off x="6082994" y="3181008"/>
            <a:ext cx="4090997" cy="1470025"/>
          </a:xfrm>
          <a:prstGeom prst="rect">
            <a:avLst/>
          </a:prstGeom>
        </p:spPr>
        <p:txBody>
          <a:bodyPr>
            <a:normAutofit/>
          </a:bodyPr>
          <a:lstStyle>
            <a:lvl1pPr>
              <a:lnSpc>
                <a:spcPct val="100000"/>
              </a:lnSpc>
              <a:defRPr sz="1800" spc="0">
                <a:solidFill>
                  <a:schemeClr val="tx2"/>
                </a:solidFill>
              </a:defRPr>
            </a:lvl1pPr>
            <a:lvl2pPr>
              <a:lnSpc>
                <a:spcPct val="100000"/>
              </a:lnSpc>
              <a:defRPr sz="1800">
                <a:solidFill>
                  <a:schemeClr val="tx2"/>
                </a:solidFill>
              </a:defRPr>
            </a:lvl2pPr>
            <a:lvl3pPr>
              <a:lnSpc>
                <a:spcPct val="100000"/>
              </a:lnSpc>
              <a:defRPr sz="1800">
                <a:solidFill>
                  <a:schemeClr val="tx2"/>
                </a:solidFill>
              </a:defRPr>
            </a:lvl3pPr>
            <a:lvl4pPr>
              <a:lnSpc>
                <a:spcPct val="100000"/>
              </a:lnSpc>
              <a:defRPr sz="1800">
                <a:solidFill>
                  <a:schemeClr val="tx2"/>
                </a:solidFill>
              </a:defRPr>
            </a:lvl4pPr>
            <a:lvl5pPr>
              <a:lnSpc>
                <a:spcPct val="100000"/>
              </a:lnSpc>
              <a:defRPr sz="1800">
                <a:solidFill>
                  <a:schemeClr val="tx2"/>
                </a:solidFill>
              </a:defRPr>
            </a:lvl5pPr>
          </a:lstStyle>
          <a:p>
            <a:pPr lvl="0"/>
            <a:r>
              <a:rPr lang="en-US" dirty="0"/>
              <a:t>Lorem ipsum dolor sit </a:t>
            </a:r>
            <a:r>
              <a:rPr lang="en-US" dirty="0" err="1"/>
              <a:t>amet</a:t>
            </a:r>
            <a:r>
              <a:rPr lang="en-US" dirty="0"/>
              <a:t>, an minim </a:t>
            </a:r>
            <a:r>
              <a:rPr lang="en-US" dirty="0" err="1"/>
              <a:t>aeque</a:t>
            </a:r>
            <a:r>
              <a:rPr lang="en-US" dirty="0"/>
              <a:t> </a:t>
            </a:r>
            <a:r>
              <a:rPr lang="en-US" dirty="0" err="1"/>
              <a:t>inciderint</a:t>
            </a:r>
            <a:r>
              <a:rPr lang="en-US" dirty="0"/>
              <a:t> </a:t>
            </a:r>
            <a:r>
              <a:rPr lang="en-US" dirty="0" err="1"/>
              <a:t>mei</a:t>
            </a:r>
            <a:r>
              <a:rPr lang="en-US" dirty="0"/>
              <a:t>, </a:t>
            </a:r>
            <a:r>
              <a:rPr lang="en-US" dirty="0" err="1"/>
              <a:t>mei</a:t>
            </a:r>
            <a:r>
              <a:rPr lang="en-US" dirty="0"/>
              <a:t> et </a:t>
            </a:r>
            <a:r>
              <a:rPr lang="en-US" dirty="0" err="1"/>
              <a:t>dicat</a:t>
            </a:r>
            <a:r>
              <a:rPr lang="en-US" dirty="0"/>
              <a:t> facer, no </a:t>
            </a:r>
            <a:r>
              <a:rPr lang="en-US" dirty="0" err="1"/>
              <a:t>suas</a:t>
            </a:r>
            <a:r>
              <a:rPr lang="en-US" dirty="0"/>
              <a:t> ipsum </a:t>
            </a:r>
            <a:r>
              <a:rPr lang="en-US" dirty="0" err="1"/>
              <a:t>audiam</a:t>
            </a:r>
            <a:r>
              <a:rPr lang="en-US" dirty="0"/>
              <a:t> </a:t>
            </a:r>
            <a:r>
              <a:rPr lang="en-US" dirty="0" err="1"/>
              <a:t>eum</a:t>
            </a:r>
            <a:r>
              <a:rPr lang="en-US" dirty="0"/>
              <a:t>. Eu </a:t>
            </a:r>
            <a:r>
              <a:rPr lang="en-US" dirty="0" err="1"/>
              <a:t>nam</a:t>
            </a:r>
            <a:r>
              <a:rPr lang="en-US" dirty="0"/>
              <a:t> </a:t>
            </a:r>
            <a:r>
              <a:rPr lang="en-US" dirty="0" err="1"/>
              <a:t>enim</a:t>
            </a:r>
            <a:r>
              <a:rPr lang="en-US" dirty="0"/>
              <a:t> </a:t>
            </a:r>
            <a:r>
              <a:rPr lang="en-US" dirty="0" err="1"/>
              <a:t>melius</a:t>
            </a:r>
            <a:r>
              <a:rPr lang="en-US" dirty="0"/>
              <a:t> </a:t>
            </a:r>
            <a:r>
              <a:rPr lang="en-US" dirty="0" err="1"/>
              <a:t>ocurreret</a:t>
            </a:r>
            <a:r>
              <a:rPr lang="en-US" dirty="0"/>
              <a:t>, </a:t>
            </a:r>
            <a:r>
              <a:rPr lang="en-US" dirty="0" err="1"/>
              <a:t>mei</a:t>
            </a:r>
            <a:r>
              <a:rPr lang="en-US" dirty="0"/>
              <a:t> </a:t>
            </a:r>
            <a:r>
              <a:rPr lang="en-US" dirty="0" err="1"/>
              <a:t>dicunt</a:t>
            </a:r>
            <a:r>
              <a:rPr lang="en-US" dirty="0"/>
              <a:t> </a:t>
            </a:r>
            <a:r>
              <a:rPr lang="en-US" dirty="0" err="1"/>
              <a:t>fastidii</a:t>
            </a:r>
            <a:r>
              <a:rPr lang="en-US" dirty="0"/>
              <a:t> </a:t>
            </a:r>
            <a:r>
              <a:rPr lang="en-US" dirty="0" err="1"/>
              <a:t>ei</a:t>
            </a:r>
            <a:r>
              <a:rPr lang="en-US" dirty="0"/>
              <a:t>. </a:t>
            </a:r>
            <a:r>
              <a:rPr lang="en-US" dirty="0" err="1"/>
              <a:t>Ea</a:t>
            </a:r>
            <a:r>
              <a:rPr lang="en-US" dirty="0"/>
              <a:t> </a:t>
            </a:r>
            <a:r>
              <a:rPr lang="en-US" dirty="0" err="1"/>
              <a:t>omnes</a:t>
            </a:r>
            <a:r>
              <a:rPr lang="en-US" dirty="0"/>
              <a:t> utroque </a:t>
            </a:r>
            <a:r>
              <a:rPr lang="en-US" dirty="0" err="1"/>
              <a:t>ius</a:t>
            </a:r>
            <a:r>
              <a:rPr lang="en-US" dirty="0"/>
              <a:t>, </a:t>
            </a:r>
            <a:r>
              <a:rPr lang="en-US" dirty="0" err="1"/>
              <a:t>elit</a:t>
            </a:r>
            <a:r>
              <a:rPr lang="en-US" dirty="0"/>
              <a:t> </a:t>
            </a:r>
            <a:r>
              <a:rPr lang="en-US" dirty="0" err="1"/>
              <a:t>iuvaret</a:t>
            </a:r>
            <a:r>
              <a:rPr lang="en-US" dirty="0"/>
              <a:t> has at.</a:t>
            </a:r>
          </a:p>
        </p:txBody>
      </p:sp>
      <p:sp>
        <p:nvSpPr>
          <p:cNvPr id="22" name="Text Placeholder 4">
            <a:extLst>
              <a:ext uri="{FF2B5EF4-FFF2-40B4-BE49-F238E27FC236}">
                <a16:creationId xmlns:a16="http://schemas.microsoft.com/office/drawing/2014/main" id="{DD5E575F-D77A-8141-B93E-0BAECDB4F2D5}"/>
              </a:ext>
            </a:extLst>
          </p:cNvPr>
          <p:cNvSpPr>
            <a:spLocks noGrp="1"/>
          </p:cNvSpPr>
          <p:nvPr>
            <p:ph type="body" sz="quarter" idx="15" hasCustomPrompt="1"/>
          </p:nvPr>
        </p:nvSpPr>
        <p:spPr>
          <a:xfrm>
            <a:off x="228600" y="3181008"/>
            <a:ext cx="4090997" cy="1470025"/>
          </a:xfrm>
          <a:prstGeom prst="rect">
            <a:avLst/>
          </a:prstGeom>
        </p:spPr>
        <p:txBody>
          <a:bodyPr>
            <a:normAutofit/>
          </a:bodyPr>
          <a:lstStyle>
            <a:lvl1pPr>
              <a:lnSpc>
                <a:spcPct val="100000"/>
              </a:lnSpc>
              <a:defRPr sz="1800" spc="0">
                <a:solidFill>
                  <a:schemeClr val="tx2"/>
                </a:solidFill>
              </a:defRPr>
            </a:lvl1pPr>
            <a:lvl2pPr>
              <a:lnSpc>
                <a:spcPct val="100000"/>
              </a:lnSpc>
              <a:defRPr sz="1800">
                <a:solidFill>
                  <a:schemeClr val="tx2"/>
                </a:solidFill>
              </a:defRPr>
            </a:lvl2pPr>
            <a:lvl3pPr>
              <a:lnSpc>
                <a:spcPct val="100000"/>
              </a:lnSpc>
              <a:defRPr sz="1800">
                <a:solidFill>
                  <a:schemeClr val="tx2"/>
                </a:solidFill>
              </a:defRPr>
            </a:lvl3pPr>
            <a:lvl4pPr>
              <a:lnSpc>
                <a:spcPct val="100000"/>
              </a:lnSpc>
              <a:defRPr sz="1800">
                <a:solidFill>
                  <a:schemeClr val="tx2"/>
                </a:solidFill>
              </a:defRPr>
            </a:lvl4pPr>
            <a:lvl5pPr>
              <a:lnSpc>
                <a:spcPct val="100000"/>
              </a:lnSpc>
              <a:defRPr sz="1800">
                <a:solidFill>
                  <a:schemeClr val="tx2"/>
                </a:solidFill>
              </a:defRPr>
            </a:lvl5pPr>
          </a:lstStyle>
          <a:p>
            <a:pPr lvl="0"/>
            <a:r>
              <a:rPr lang="en-US" dirty="0"/>
              <a:t>Lorem ipsum dolor sit </a:t>
            </a:r>
            <a:r>
              <a:rPr lang="en-US" dirty="0" err="1"/>
              <a:t>amet</a:t>
            </a:r>
            <a:r>
              <a:rPr lang="en-US" dirty="0"/>
              <a:t>, an minim </a:t>
            </a:r>
            <a:r>
              <a:rPr lang="en-US" dirty="0" err="1"/>
              <a:t>aeque</a:t>
            </a:r>
            <a:r>
              <a:rPr lang="en-US" dirty="0"/>
              <a:t> </a:t>
            </a:r>
            <a:r>
              <a:rPr lang="en-US" dirty="0" err="1"/>
              <a:t>inciderint</a:t>
            </a:r>
            <a:r>
              <a:rPr lang="en-US" dirty="0"/>
              <a:t> </a:t>
            </a:r>
            <a:r>
              <a:rPr lang="en-US" dirty="0" err="1"/>
              <a:t>mei</a:t>
            </a:r>
            <a:r>
              <a:rPr lang="en-US" dirty="0"/>
              <a:t>, </a:t>
            </a:r>
            <a:r>
              <a:rPr lang="en-US" dirty="0" err="1"/>
              <a:t>mei</a:t>
            </a:r>
            <a:r>
              <a:rPr lang="en-US" dirty="0"/>
              <a:t> et </a:t>
            </a:r>
            <a:r>
              <a:rPr lang="en-US" dirty="0" err="1"/>
              <a:t>dicat</a:t>
            </a:r>
            <a:r>
              <a:rPr lang="en-US" dirty="0"/>
              <a:t> facer, no </a:t>
            </a:r>
            <a:r>
              <a:rPr lang="en-US" dirty="0" err="1"/>
              <a:t>suas</a:t>
            </a:r>
            <a:r>
              <a:rPr lang="en-US" dirty="0"/>
              <a:t> ipsum </a:t>
            </a:r>
            <a:r>
              <a:rPr lang="en-US" dirty="0" err="1"/>
              <a:t>audiam</a:t>
            </a:r>
            <a:r>
              <a:rPr lang="en-US" dirty="0"/>
              <a:t> </a:t>
            </a:r>
            <a:r>
              <a:rPr lang="en-US" dirty="0" err="1"/>
              <a:t>eum</a:t>
            </a:r>
            <a:r>
              <a:rPr lang="en-US" dirty="0"/>
              <a:t>. Eu </a:t>
            </a:r>
            <a:r>
              <a:rPr lang="en-US" dirty="0" err="1"/>
              <a:t>nam</a:t>
            </a:r>
            <a:r>
              <a:rPr lang="en-US" dirty="0"/>
              <a:t> </a:t>
            </a:r>
            <a:r>
              <a:rPr lang="en-US" dirty="0" err="1"/>
              <a:t>enim</a:t>
            </a:r>
            <a:r>
              <a:rPr lang="en-US" dirty="0"/>
              <a:t> </a:t>
            </a:r>
            <a:r>
              <a:rPr lang="en-US" dirty="0" err="1"/>
              <a:t>melius</a:t>
            </a:r>
            <a:r>
              <a:rPr lang="en-US" dirty="0"/>
              <a:t> </a:t>
            </a:r>
            <a:r>
              <a:rPr lang="en-US" dirty="0" err="1"/>
              <a:t>ocurreret</a:t>
            </a:r>
            <a:r>
              <a:rPr lang="en-US" dirty="0"/>
              <a:t>, </a:t>
            </a:r>
            <a:r>
              <a:rPr lang="en-US" dirty="0" err="1"/>
              <a:t>mei</a:t>
            </a:r>
            <a:r>
              <a:rPr lang="en-US" dirty="0"/>
              <a:t> </a:t>
            </a:r>
            <a:r>
              <a:rPr lang="en-US" dirty="0" err="1"/>
              <a:t>dicunt</a:t>
            </a:r>
            <a:r>
              <a:rPr lang="en-US" dirty="0"/>
              <a:t> </a:t>
            </a:r>
            <a:r>
              <a:rPr lang="en-US" dirty="0" err="1"/>
              <a:t>fastidii</a:t>
            </a:r>
            <a:r>
              <a:rPr lang="en-US" dirty="0"/>
              <a:t> </a:t>
            </a:r>
            <a:r>
              <a:rPr lang="en-US" dirty="0" err="1"/>
              <a:t>ei</a:t>
            </a:r>
            <a:r>
              <a:rPr lang="en-US" dirty="0"/>
              <a:t>. </a:t>
            </a:r>
            <a:r>
              <a:rPr lang="en-US" dirty="0" err="1"/>
              <a:t>Ea</a:t>
            </a:r>
            <a:r>
              <a:rPr lang="en-US" dirty="0"/>
              <a:t> </a:t>
            </a:r>
            <a:r>
              <a:rPr lang="en-US" dirty="0" err="1"/>
              <a:t>omnes</a:t>
            </a:r>
            <a:r>
              <a:rPr lang="en-US" dirty="0"/>
              <a:t> utroque </a:t>
            </a:r>
            <a:r>
              <a:rPr lang="en-US" dirty="0" err="1"/>
              <a:t>ius</a:t>
            </a:r>
            <a:r>
              <a:rPr lang="en-US" dirty="0"/>
              <a:t>, </a:t>
            </a:r>
            <a:r>
              <a:rPr lang="en-US" dirty="0" err="1"/>
              <a:t>elit</a:t>
            </a:r>
            <a:r>
              <a:rPr lang="en-US" dirty="0"/>
              <a:t> </a:t>
            </a:r>
            <a:r>
              <a:rPr lang="en-US" dirty="0" err="1"/>
              <a:t>iuvaret</a:t>
            </a:r>
            <a:r>
              <a:rPr lang="en-US" dirty="0"/>
              <a:t> has at.</a:t>
            </a:r>
          </a:p>
        </p:txBody>
      </p:sp>
      <p:grpSp>
        <p:nvGrpSpPr>
          <p:cNvPr id="17" name="Group 16">
            <a:extLst>
              <a:ext uri="{FF2B5EF4-FFF2-40B4-BE49-F238E27FC236}">
                <a16:creationId xmlns:a16="http://schemas.microsoft.com/office/drawing/2014/main" id="{8FBCA832-8645-FF4B-857D-C51F1E7561C8}"/>
              </a:ext>
            </a:extLst>
          </p:cNvPr>
          <p:cNvGrpSpPr/>
          <p:nvPr userDrawn="1"/>
        </p:nvGrpSpPr>
        <p:grpSpPr>
          <a:xfrm>
            <a:off x="-377" y="6307495"/>
            <a:ext cx="4183778" cy="555077"/>
            <a:chOff x="-755" y="12614990"/>
            <a:chExt cx="8367556" cy="1110154"/>
          </a:xfrm>
        </p:grpSpPr>
        <p:grpSp>
          <p:nvGrpSpPr>
            <p:cNvPr id="18" name="Group 17">
              <a:extLst>
                <a:ext uri="{FF2B5EF4-FFF2-40B4-BE49-F238E27FC236}">
                  <a16:creationId xmlns:a16="http://schemas.microsoft.com/office/drawing/2014/main" id="{1CFCB76B-F196-9E4A-9A0C-7D03B2B456E5}"/>
                </a:ext>
              </a:extLst>
            </p:cNvPr>
            <p:cNvGrpSpPr/>
            <p:nvPr userDrawn="1"/>
          </p:nvGrpSpPr>
          <p:grpSpPr>
            <a:xfrm>
              <a:off x="1" y="12627864"/>
              <a:ext cx="8366800" cy="1097280"/>
              <a:chOff x="-58710091" y="-1"/>
              <a:chExt cx="77340167" cy="10058402"/>
            </a:xfrm>
            <a:solidFill>
              <a:schemeClr val="accent5"/>
            </a:solidFill>
          </p:grpSpPr>
          <p:pic>
            <p:nvPicPr>
              <p:cNvPr id="24" name="Graphic 23">
                <a:extLst>
                  <a:ext uri="{FF2B5EF4-FFF2-40B4-BE49-F238E27FC236}">
                    <a16:creationId xmlns:a16="http://schemas.microsoft.com/office/drawing/2014/main" id="{E4D56334-7C0A-6044-BACD-C64C3F794A0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71676" y="-1"/>
                <a:ext cx="10058400" cy="10058400"/>
              </a:xfrm>
              <a:prstGeom prst="rect">
                <a:avLst/>
              </a:prstGeom>
            </p:spPr>
          </p:pic>
          <p:sp>
            <p:nvSpPr>
              <p:cNvPr id="25" name="Rectangle 24">
                <a:extLst>
                  <a:ext uri="{FF2B5EF4-FFF2-40B4-BE49-F238E27FC236}">
                    <a16:creationId xmlns:a16="http://schemas.microsoft.com/office/drawing/2014/main" id="{8D0AE5CA-4D62-3145-BF43-653DFB0F0614}"/>
                  </a:ext>
                </a:extLst>
              </p:cNvPr>
              <p:cNvSpPr/>
              <p:nvPr userDrawn="1"/>
            </p:nvSpPr>
            <p:spPr>
              <a:xfrm>
                <a:off x="-58710091" y="-1"/>
                <a:ext cx="70902098" cy="10058402"/>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grpSp>
          <p:nvGrpSpPr>
            <p:cNvPr id="19" name="Group 18">
              <a:extLst>
                <a:ext uri="{FF2B5EF4-FFF2-40B4-BE49-F238E27FC236}">
                  <a16:creationId xmlns:a16="http://schemas.microsoft.com/office/drawing/2014/main" id="{4773C9A3-BF66-8547-9C4D-303827DD9B9B}"/>
                </a:ext>
              </a:extLst>
            </p:cNvPr>
            <p:cNvGrpSpPr/>
            <p:nvPr userDrawn="1"/>
          </p:nvGrpSpPr>
          <p:grpSpPr>
            <a:xfrm>
              <a:off x="-755" y="12627864"/>
              <a:ext cx="2413264" cy="1097280"/>
              <a:chOff x="-3677406" y="-1"/>
              <a:chExt cx="22307482" cy="10058402"/>
            </a:xfrm>
            <a:solidFill>
              <a:schemeClr val="bg2"/>
            </a:solidFill>
          </p:grpSpPr>
          <p:pic>
            <p:nvPicPr>
              <p:cNvPr id="21" name="Graphic 20">
                <a:extLst>
                  <a:ext uri="{FF2B5EF4-FFF2-40B4-BE49-F238E27FC236}">
                    <a16:creationId xmlns:a16="http://schemas.microsoft.com/office/drawing/2014/main" id="{5D3AAF3E-4B3A-E141-A738-652AAF97F9C2}"/>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571676" y="-1"/>
                <a:ext cx="10058400" cy="10058400"/>
              </a:xfrm>
              <a:prstGeom prst="rect">
                <a:avLst/>
              </a:prstGeom>
            </p:spPr>
          </p:pic>
          <p:sp>
            <p:nvSpPr>
              <p:cNvPr id="23" name="Rectangle 22">
                <a:extLst>
                  <a:ext uri="{FF2B5EF4-FFF2-40B4-BE49-F238E27FC236}">
                    <a16:creationId xmlns:a16="http://schemas.microsoft.com/office/drawing/2014/main" id="{1659246A-FF7E-8346-9481-2FB0FADC7D90}"/>
                  </a:ext>
                </a:extLst>
              </p:cNvPr>
              <p:cNvSpPr/>
              <p:nvPr userDrawn="1"/>
            </p:nvSpPr>
            <p:spPr>
              <a:xfrm>
                <a:off x="-3677406" y="-1"/>
                <a:ext cx="15869404" cy="10058402"/>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pic>
          <p:nvPicPr>
            <p:cNvPr id="20" name="Graphic 19">
              <a:extLst>
                <a:ext uri="{FF2B5EF4-FFF2-40B4-BE49-F238E27FC236}">
                  <a16:creationId xmlns:a16="http://schemas.microsoft.com/office/drawing/2014/main" id="{3AA775A9-12B8-0446-AAC7-344F879E4E61}"/>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02632" y="12614990"/>
              <a:ext cx="2024109" cy="1097280"/>
            </a:xfrm>
            <a:prstGeom prst="rect">
              <a:avLst/>
            </a:prstGeom>
          </p:spPr>
        </p:pic>
      </p:grpSp>
      <p:sp>
        <p:nvSpPr>
          <p:cNvPr id="6" name="Date Placeholder 5">
            <a:extLst>
              <a:ext uri="{FF2B5EF4-FFF2-40B4-BE49-F238E27FC236}">
                <a16:creationId xmlns:a16="http://schemas.microsoft.com/office/drawing/2014/main" id="{74246E05-4021-144C-BEBD-DA16BA634C8E}"/>
              </a:ext>
            </a:extLst>
          </p:cNvPr>
          <p:cNvSpPr>
            <a:spLocks noGrp="1"/>
          </p:cNvSpPr>
          <p:nvPr>
            <p:ph type="dt" sz="half" idx="16"/>
          </p:nvPr>
        </p:nvSpPr>
        <p:spPr/>
        <p:txBody>
          <a:bodyPr/>
          <a:lstStyle/>
          <a:p>
            <a:endParaRPr lang="en-US" dirty="0"/>
          </a:p>
        </p:txBody>
      </p:sp>
      <p:sp>
        <p:nvSpPr>
          <p:cNvPr id="9" name="Footer Placeholder 8">
            <a:extLst>
              <a:ext uri="{FF2B5EF4-FFF2-40B4-BE49-F238E27FC236}">
                <a16:creationId xmlns:a16="http://schemas.microsoft.com/office/drawing/2014/main" id="{22395EC4-2F7B-8940-A3B0-344D788B6362}"/>
              </a:ext>
            </a:extLst>
          </p:cNvPr>
          <p:cNvSpPr>
            <a:spLocks noGrp="1"/>
          </p:cNvSpPr>
          <p:nvPr>
            <p:ph type="ftr" sz="quarter" idx="17"/>
          </p:nvPr>
        </p:nvSpPr>
        <p:spPr/>
        <p:txBody>
          <a:bodyPr/>
          <a:lstStyle/>
          <a:p>
            <a:pPr defTabSz="154751">
              <a:lnSpc>
                <a:spcPct val="120000"/>
              </a:lnSpc>
            </a:pPr>
            <a:r>
              <a:rPr lang="en-US"/>
              <a:t>AccuCath Ace™ Intravascular Catheter with BD Cue™ Needle Tracking System</a:t>
            </a:r>
            <a:endParaRPr lang="en-US" dirty="0"/>
          </a:p>
        </p:txBody>
      </p:sp>
      <p:sp>
        <p:nvSpPr>
          <p:cNvPr id="10" name="Slide Number Placeholder 9">
            <a:extLst>
              <a:ext uri="{FF2B5EF4-FFF2-40B4-BE49-F238E27FC236}">
                <a16:creationId xmlns:a16="http://schemas.microsoft.com/office/drawing/2014/main" id="{F025708B-5E87-0944-A418-D7EB611CBEC9}"/>
              </a:ext>
            </a:extLst>
          </p:cNvPr>
          <p:cNvSpPr>
            <a:spLocks noGrp="1"/>
          </p:cNvSpPr>
          <p:nvPr>
            <p:ph type="sldNum" sz="quarter" idx="18"/>
          </p:nvPr>
        </p:nvSpPr>
        <p:spPr/>
        <p:txBody>
          <a:body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673252850"/>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ext with shape (Boosted footer)">
    <p:spTree>
      <p:nvGrpSpPr>
        <p:cNvPr id="1" name=""/>
        <p:cNvGrpSpPr/>
        <p:nvPr/>
      </p:nvGrpSpPr>
      <p:grpSpPr>
        <a:xfrm>
          <a:off x="0" y="0"/>
          <a:ext cx="0" cy="0"/>
          <a:chOff x="0" y="0"/>
          <a:chExt cx="0" cy="0"/>
        </a:xfrm>
      </p:grpSpPr>
      <p:sp>
        <p:nvSpPr>
          <p:cNvPr id="23" name="Title 6">
            <a:extLst>
              <a:ext uri="{FF2B5EF4-FFF2-40B4-BE49-F238E27FC236}">
                <a16:creationId xmlns:a16="http://schemas.microsoft.com/office/drawing/2014/main" id="{E34B0B4B-9E31-8544-9975-432D741CB0A2}"/>
              </a:ext>
            </a:extLst>
          </p:cNvPr>
          <p:cNvSpPr>
            <a:spLocks noGrp="1"/>
          </p:cNvSpPr>
          <p:nvPr>
            <p:ph type="title" hasCustomPrompt="1"/>
          </p:nvPr>
        </p:nvSpPr>
        <p:spPr>
          <a:xfrm>
            <a:off x="228600" y="228600"/>
            <a:ext cx="6184827" cy="1355877"/>
          </a:xfrm>
          <a:prstGeom prst="rect">
            <a:avLst/>
          </a:prstGeom>
        </p:spPr>
        <p:txBody>
          <a:bodyPr anchor="t">
            <a:noAutofit/>
          </a:bodyPr>
          <a:lstStyle>
            <a:lvl1pPr>
              <a:lnSpc>
                <a:spcPct val="90000"/>
              </a:lnSpc>
              <a:defRPr sz="2999" spc="0" baseline="0">
                <a:solidFill>
                  <a:schemeClr val="accent1"/>
                </a:solidFill>
              </a:defRPr>
            </a:lvl1pPr>
          </a:lstStyle>
          <a:p>
            <a:r>
              <a:rPr lang="en-US" dirty="0"/>
              <a:t>Bulleted content slide, </a:t>
            </a:r>
            <a:r>
              <a:rPr lang="en-US" dirty="0" err="1"/>
              <a:t>loren</a:t>
            </a:r>
            <a:r>
              <a:rPr lang="en-US" dirty="0"/>
              <a:t> ipsum </a:t>
            </a:r>
            <a:r>
              <a:rPr lang="en-US" dirty="0" err="1"/>
              <a:t>aeque</a:t>
            </a:r>
            <a:r>
              <a:rPr lang="en-US" dirty="0"/>
              <a:t> </a:t>
            </a:r>
            <a:r>
              <a:rPr lang="en-US" dirty="0" err="1"/>
              <a:t>inciderint</a:t>
            </a:r>
            <a:r>
              <a:rPr lang="en-US" dirty="0"/>
              <a:t> </a:t>
            </a:r>
            <a:r>
              <a:rPr lang="en-US" dirty="0" err="1"/>
              <a:t>mei</a:t>
            </a:r>
            <a:r>
              <a:rPr lang="en-US" dirty="0"/>
              <a:t>, </a:t>
            </a:r>
            <a:r>
              <a:rPr lang="en-US" dirty="0" err="1"/>
              <a:t>mei</a:t>
            </a:r>
            <a:r>
              <a:rPr lang="en-US" dirty="0"/>
              <a:t> et </a:t>
            </a:r>
            <a:r>
              <a:rPr lang="en-US" dirty="0" err="1"/>
              <a:t>dicat</a:t>
            </a:r>
            <a:r>
              <a:rPr lang="en-US" dirty="0"/>
              <a:t> facer, no </a:t>
            </a:r>
            <a:r>
              <a:rPr lang="en-US" dirty="0" err="1"/>
              <a:t>suas</a:t>
            </a:r>
            <a:r>
              <a:rPr lang="en-US" dirty="0"/>
              <a:t> ipsum </a:t>
            </a:r>
            <a:r>
              <a:rPr lang="en-US" dirty="0" err="1"/>
              <a:t>audiam</a:t>
            </a:r>
            <a:r>
              <a:rPr lang="en-US" dirty="0"/>
              <a:t> </a:t>
            </a:r>
            <a:r>
              <a:rPr lang="en-US" dirty="0" err="1"/>
              <a:t>eum</a:t>
            </a:r>
            <a:r>
              <a:rPr lang="en-US" dirty="0"/>
              <a:t>.</a:t>
            </a:r>
          </a:p>
        </p:txBody>
      </p:sp>
      <p:sp>
        <p:nvSpPr>
          <p:cNvPr id="22" name="Graphic 2">
            <a:extLst>
              <a:ext uri="{FF2B5EF4-FFF2-40B4-BE49-F238E27FC236}">
                <a16:creationId xmlns:a16="http://schemas.microsoft.com/office/drawing/2014/main" id="{84B49803-C644-4E4C-B2D4-65CE4F746B92}"/>
              </a:ext>
            </a:extLst>
          </p:cNvPr>
          <p:cNvSpPr>
            <a:spLocks noChangeAspect="1"/>
          </p:cNvSpPr>
          <p:nvPr userDrawn="1"/>
        </p:nvSpPr>
        <p:spPr>
          <a:xfrm>
            <a:off x="8810851" y="0"/>
            <a:ext cx="3381150" cy="6313932"/>
          </a:xfrm>
          <a:custGeom>
            <a:avLst/>
            <a:gdLst>
              <a:gd name="connsiteX0" fmla="*/ 3386667 w 3672501"/>
              <a:gd name="connsiteY0" fmla="*/ 0 h 6858000"/>
              <a:gd name="connsiteX1" fmla="*/ 0 w 3672501"/>
              <a:gd name="connsiteY1" fmla="*/ 0 h 6858000"/>
              <a:gd name="connsiteX2" fmla="*/ 3386667 w 3672501"/>
              <a:gd name="connsiteY2" fmla="*/ 3429000 h 6858000"/>
              <a:gd name="connsiteX3" fmla="*/ 3386667 w 3672501"/>
              <a:gd name="connsiteY3" fmla="*/ 3429000 h 6858000"/>
              <a:gd name="connsiteX4" fmla="*/ 0 w 3672501"/>
              <a:gd name="connsiteY4" fmla="*/ 6858000 h 6858000"/>
              <a:gd name="connsiteX5" fmla="*/ 3672502 w 3672501"/>
              <a:gd name="connsiteY5" fmla="*/ 6858000 h 6858000"/>
              <a:gd name="connsiteX6" fmla="*/ 3672502 w 367250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72501" h="6858000">
                <a:moveTo>
                  <a:pt x="3386667" y="0"/>
                </a:moveTo>
                <a:lnTo>
                  <a:pt x="0" y="0"/>
                </a:lnTo>
                <a:cubicBezTo>
                  <a:pt x="1868089" y="5649"/>
                  <a:pt x="3381088" y="1537560"/>
                  <a:pt x="3386667" y="3429000"/>
                </a:cubicBezTo>
                <a:lnTo>
                  <a:pt x="3386667" y="3429000"/>
                </a:lnTo>
                <a:cubicBezTo>
                  <a:pt x="3386667" y="5322784"/>
                  <a:pt x="1870404" y="6858000"/>
                  <a:pt x="0" y="6858000"/>
                </a:cubicBezTo>
                <a:lnTo>
                  <a:pt x="3672502" y="6858000"/>
                </a:lnTo>
                <a:lnTo>
                  <a:pt x="3672502" y="0"/>
                </a:lnTo>
                <a:close/>
              </a:path>
            </a:pathLst>
          </a:custGeom>
          <a:solidFill>
            <a:schemeClr val="accent1"/>
          </a:solidFill>
          <a:ln w="67733" cap="flat">
            <a:noFill/>
            <a:prstDash val="solid"/>
            <a:miter/>
          </a:ln>
        </p:spPr>
        <p:txBody>
          <a:bodyPr rtlCol="0" anchor="ctr"/>
          <a:lstStyle/>
          <a:p>
            <a:endParaRPr lang="en-US" sz="900" b="0" i="0" dirty="0">
              <a:latin typeface="FS Albert Pro" panose="02000503040000020004" pitchFamily="2" charset="0"/>
            </a:endParaRPr>
          </a:p>
        </p:txBody>
      </p:sp>
      <p:grpSp>
        <p:nvGrpSpPr>
          <p:cNvPr id="15" name="Group 14">
            <a:extLst>
              <a:ext uri="{FF2B5EF4-FFF2-40B4-BE49-F238E27FC236}">
                <a16:creationId xmlns:a16="http://schemas.microsoft.com/office/drawing/2014/main" id="{8B8C052F-3CB3-0144-9485-6C2A70CDD396}"/>
              </a:ext>
            </a:extLst>
          </p:cNvPr>
          <p:cNvGrpSpPr/>
          <p:nvPr userDrawn="1"/>
        </p:nvGrpSpPr>
        <p:grpSpPr>
          <a:xfrm>
            <a:off x="-377" y="6309248"/>
            <a:ext cx="4183778" cy="553324"/>
            <a:chOff x="-755" y="12618496"/>
            <a:chExt cx="8367556" cy="1106648"/>
          </a:xfrm>
        </p:grpSpPr>
        <p:grpSp>
          <p:nvGrpSpPr>
            <p:cNvPr id="16" name="Group 15">
              <a:extLst>
                <a:ext uri="{FF2B5EF4-FFF2-40B4-BE49-F238E27FC236}">
                  <a16:creationId xmlns:a16="http://schemas.microsoft.com/office/drawing/2014/main" id="{C8A4291F-73E3-9343-AFC7-1581D8F1149F}"/>
                </a:ext>
              </a:extLst>
            </p:cNvPr>
            <p:cNvGrpSpPr/>
            <p:nvPr userDrawn="1"/>
          </p:nvGrpSpPr>
          <p:grpSpPr>
            <a:xfrm>
              <a:off x="1" y="12627864"/>
              <a:ext cx="8366800" cy="1097280"/>
              <a:chOff x="-58710091" y="-1"/>
              <a:chExt cx="77340167" cy="10058402"/>
            </a:xfrm>
            <a:solidFill>
              <a:schemeClr val="accent5"/>
            </a:solidFill>
          </p:grpSpPr>
          <p:pic>
            <p:nvPicPr>
              <p:cNvPr id="32" name="Graphic 31">
                <a:extLst>
                  <a:ext uri="{FF2B5EF4-FFF2-40B4-BE49-F238E27FC236}">
                    <a16:creationId xmlns:a16="http://schemas.microsoft.com/office/drawing/2014/main" id="{F6E230D7-1DCB-6743-9FDE-9B69FC6DE17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71676" y="-1"/>
                <a:ext cx="10058400" cy="10058400"/>
              </a:xfrm>
              <a:prstGeom prst="rect">
                <a:avLst/>
              </a:prstGeom>
            </p:spPr>
          </p:pic>
          <p:sp>
            <p:nvSpPr>
              <p:cNvPr id="33" name="Rectangle 32">
                <a:extLst>
                  <a:ext uri="{FF2B5EF4-FFF2-40B4-BE49-F238E27FC236}">
                    <a16:creationId xmlns:a16="http://schemas.microsoft.com/office/drawing/2014/main" id="{77032C41-4E48-FF4A-B2DD-D38EB5FA6573}"/>
                  </a:ext>
                </a:extLst>
              </p:cNvPr>
              <p:cNvSpPr/>
              <p:nvPr userDrawn="1"/>
            </p:nvSpPr>
            <p:spPr>
              <a:xfrm>
                <a:off x="-58710091" y="-1"/>
                <a:ext cx="70902098" cy="10058402"/>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grpSp>
        <p:grpSp>
          <p:nvGrpSpPr>
            <p:cNvPr id="18" name="Group 17">
              <a:extLst>
                <a:ext uri="{FF2B5EF4-FFF2-40B4-BE49-F238E27FC236}">
                  <a16:creationId xmlns:a16="http://schemas.microsoft.com/office/drawing/2014/main" id="{40CEC18B-89A1-1D4F-AC3C-F5F676E35CFF}"/>
                </a:ext>
              </a:extLst>
            </p:cNvPr>
            <p:cNvGrpSpPr/>
            <p:nvPr userDrawn="1"/>
          </p:nvGrpSpPr>
          <p:grpSpPr>
            <a:xfrm>
              <a:off x="-755" y="12627864"/>
              <a:ext cx="2413264" cy="1097280"/>
              <a:chOff x="-3677406" y="-1"/>
              <a:chExt cx="22307482" cy="10058402"/>
            </a:xfrm>
          </p:grpSpPr>
          <p:pic>
            <p:nvPicPr>
              <p:cNvPr id="25" name="Graphic 24">
                <a:extLst>
                  <a:ext uri="{FF2B5EF4-FFF2-40B4-BE49-F238E27FC236}">
                    <a16:creationId xmlns:a16="http://schemas.microsoft.com/office/drawing/2014/main" id="{19D10B8C-B515-AE41-8D42-E6FB5936227A}"/>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571676" y="-1"/>
                <a:ext cx="10058400" cy="10058400"/>
              </a:xfrm>
              <a:prstGeom prst="rect">
                <a:avLst/>
              </a:prstGeom>
            </p:spPr>
          </p:pic>
          <p:sp>
            <p:nvSpPr>
              <p:cNvPr id="26" name="Rectangle 25">
                <a:extLst>
                  <a:ext uri="{FF2B5EF4-FFF2-40B4-BE49-F238E27FC236}">
                    <a16:creationId xmlns:a16="http://schemas.microsoft.com/office/drawing/2014/main" id="{327BBA21-CBEA-4B4E-B1ED-A91A486B95F6}"/>
                  </a:ext>
                </a:extLst>
              </p:cNvPr>
              <p:cNvSpPr/>
              <p:nvPr userDrawn="1"/>
            </p:nvSpPr>
            <p:spPr>
              <a:xfrm>
                <a:off x="-3677406" y="-1"/>
                <a:ext cx="15869404" cy="10058402"/>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grpSp>
        <p:pic>
          <p:nvPicPr>
            <p:cNvPr id="24" name="Graphic 23">
              <a:extLst>
                <a:ext uri="{FF2B5EF4-FFF2-40B4-BE49-F238E27FC236}">
                  <a16:creationId xmlns:a16="http://schemas.microsoft.com/office/drawing/2014/main" id="{339FBDCB-110F-C748-8808-33EF41F20C93}"/>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02633" y="12618496"/>
              <a:ext cx="2024109" cy="1097280"/>
            </a:xfrm>
            <a:prstGeom prst="rect">
              <a:avLst/>
            </a:prstGeom>
          </p:spPr>
        </p:pic>
      </p:grpSp>
      <p:sp>
        <p:nvSpPr>
          <p:cNvPr id="3" name="Date Placeholder 2">
            <a:extLst>
              <a:ext uri="{FF2B5EF4-FFF2-40B4-BE49-F238E27FC236}">
                <a16:creationId xmlns:a16="http://schemas.microsoft.com/office/drawing/2014/main" id="{6824D780-F91E-8749-BAC3-3431B0B74DCF}"/>
              </a:ext>
            </a:extLst>
          </p:cNvPr>
          <p:cNvSpPr>
            <a:spLocks noGrp="1"/>
          </p:cNvSpPr>
          <p:nvPr>
            <p:ph type="dt" sz="half" idx="15"/>
          </p:nvPr>
        </p:nvSpPr>
        <p:spPr/>
        <p:txBody>
          <a:bodyPr/>
          <a:lstStyle/>
          <a:p>
            <a:endParaRPr lang="en-US" dirty="0"/>
          </a:p>
        </p:txBody>
      </p:sp>
      <p:sp>
        <p:nvSpPr>
          <p:cNvPr id="4" name="Footer Placeholder 3">
            <a:extLst>
              <a:ext uri="{FF2B5EF4-FFF2-40B4-BE49-F238E27FC236}">
                <a16:creationId xmlns:a16="http://schemas.microsoft.com/office/drawing/2014/main" id="{3508C743-1157-024A-AB1F-940BCC0B9EBC}"/>
              </a:ext>
            </a:extLst>
          </p:cNvPr>
          <p:cNvSpPr>
            <a:spLocks noGrp="1"/>
          </p:cNvSpPr>
          <p:nvPr>
            <p:ph type="ftr" sz="quarter" idx="16"/>
          </p:nvPr>
        </p:nvSpPr>
        <p:spPr/>
        <p:txBody>
          <a:bodyPr/>
          <a:lstStyle/>
          <a:p>
            <a:pPr defTabSz="154751">
              <a:lnSpc>
                <a:spcPct val="120000"/>
              </a:lnSpc>
            </a:pPr>
            <a:r>
              <a:rPr lang="en-US"/>
              <a:t>AccuCath Ace™ Intravascular Catheter with BD Cue™ Needle Tracking System</a:t>
            </a:r>
            <a:endParaRPr lang="en-US" dirty="0"/>
          </a:p>
        </p:txBody>
      </p:sp>
      <p:sp>
        <p:nvSpPr>
          <p:cNvPr id="5" name="Slide Number Placeholder 4">
            <a:extLst>
              <a:ext uri="{FF2B5EF4-FFF2-40B4-BE49-F238E27FC236}">
                <a16:creationId xmlns:a16="http://schemas.microsoft.com/office/drawing/2014/main" id="{2C278957-4E5D-D24E-83C0-E0471AF8464D}"/>
              </a:ext>
            </a:extLst>
          </p:cNvPr>
          <p:cNvSpPr>
            <a:spLocks noGrp="1"/>
          </p:cNvSpPr>
          <p:nvPr>
            <p:ph type="sldNum" sz="quarter" idx="17"/>
          </p:nvPr>
        </p:nvSpPr>
        <p:spPr/>
        <p:txBody>
          <a:bodyPr/>
          <a:lstStyle/>
          <a:p>
            <a:fld id="{86CB4B4D-7CA3-9044-876B-883B54F8677D}" type="slidenum">
              <a:rPr lang="en-US" smtClean="0"/>
              <a:pPr/>
              <a:t>‹#›</a:t>
            </a:fld>
            <a:endParaRPr lang="en-US" dirty="0"/>
          </a:p>
        </p:txBody>
      </p:sp>
      <p:sp>
        <p:nvSpPr>
          <p:cNvPr id="17" name="Content Placeholder 5">
            <a:extLst>
              <a:ext uri="{FF2B5EF4-FFF2-40B4-BE49-F238E27FC236}">
                <a16:creationId xmlns:a16="http://schemas.microsoft.com/office/drawing/2014/main" id="{63BDDFC6-A3AE-3540-8AB6-B97B82A2E7A7}"/>
              </a:ext>
            </a:extLst>
          </p:cNvPr>
          <p:cNvSpPr>
            <a:spLocks noGrp="1"/>
          </p:cNvSpPr>
          <p:nvPr>
            <p:ph sz="quarter" idx="18"/>
          </p:nvPr>
        </p:nvSpPr>
        <p:spPr>
          <a:xfrm>
            <a:off x="228600" y="2474913"/>
            <a:ext cx="7664450" cy="3195638"/>
          </a:xfrm>
          <a:prstGeom prst="rect">
            <a:avLst/>
          </a:prstGeom>
        </p:spPr>
        <p:txBody>
          <a:bodyPr/>
          <a:lstStyle>
            <a:lvl1pPr marL="285693" indent="-285693">
              <a:spcAft>
                <a:spcPts val="600"/>
              </a:spcAft>
              <a:buFont typeface="Arial" panose="020B0604020202020204" pitchFamily="34" charset="0"/>
              <a:buChar char="•"/>
              <a:defRPr sz="1800" b="0" i="0">
                <a:solidFill>
                  <a:schemeClr val="accent1"/>
                </a:solidFill>
                <a:latin typeface="FS Albert Pro Light" panose="02000503040000020004" pitchFamily="2" charset="0"/>
              </a:defRPr>
            </a:lvl1pPr>
            <a:lvl2pPr marL="603923" indent="-307120">
              <a:spcAft>
                <a:spcPts val="600"/>
              </a:spcAft>
              <a:buFont typeface="Courier New" panose="02070309020205020404" pitchFamily="49" charset="0"/>
              <a:buChar char="o"/>
              <a:tabLst/>
              <a:defRPr sz="1800" b="0" i="0">
                <a:solidFill>
                  <a:schemeClr val="accent1"/>
                </a:solidFill>
                <a:latin typeface="FS Albert Pro Light" panose="02000503040000020004" pitchFamily="2" charset="0"/>
              </a:defRPr>
            </a:lvl2pPr>
            <a:lvl3pPr marL="972150" indent="-317437">
              <a:spcAft>
                <a:spcPts val="600"/>
              </a:spcAft>
              <a:buFont typeface="Arial" panose="020B0604020202020204" pitchFamily="34" charset="0"/>
              <a:buChar char="•"/>
              <a:tabLst/>
              <a:defRPr sz="1800" b="0" i="0">
                <a:solidFill>
                  <a:schemeClr val="accent1"/>
                </a:solidFill>
                <a:latin typeface="FS Albert Pro Light" panose="02000503040000020004" pitchFamily="2" charset="0"/>
              </a:defRPr>
            </a:lvl3pPr>
            <a:lvl4pPr marL="1320536" indent="-317437">
              <a:spcAft>
                <a:spcPts val="600"/>
              </a:spcAft>
              <a:buFont typeface="Courier New" panose="02070309020205020404" pitchFamily="49" charset="0"/>
              <a:buChar char="o"/>
              <a:tabLst/>
              <a:defRPr sz="1800" b="0" i="0">
                <a:solidFill>
                  <a:schemeClr val="accent1"/>
                </a:solidFill>
                <a:latin typeface="FS Albert Pro Light" panose="02000503040000020004" pitchFamily="2" charset="0"/>
              </a:defRPr>
            </a:lvl4pPr>
            <a:lvl5pPr marL="1658606" indent="-296803">
              <a:spcAft>
                <a:spcPts val="600"/>
              </a:spcAft>
              <a:buFont typeface="Arial" panose="020B0604020202020204" pitchFamily="34" charset="0"/>
              <a:buChar char="•"/>
              <a:tabLst/>
              <a:defRPr sz="1800" b="0" i="0">
                <a:solidFill>
                  <a:schemeClr val="accent1"/>
                </a:solidFill>
                <a:latin typeface="FS Albert Pro Light" panose="0200050304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39393683"/>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ext with shape (Blue footer)">
    <p:spTree>
      <p:nvGrpSpPr>
        <p:cNvPr id="1" name=""/>
        <p:cNvGrpSpPr/>
        <p:nvPr/>
      </p:nvGrpSpPr>
      <p:grpSpPr>
        <a:xfrm>
          <a:off x="0" y="0"/>
          <a:ext cx="0" cy="0"/>
          <a:chOff x="0" y="0"/>
          <a:chExt cx="0" cy="0"/>
        </a:xfrm>
      </p:grpSpPr>
      <p:sp>
        <p:nvSpPr>
          <p:cNvPr id="23" name="Title 6">
            <a:extLst>
              <a:ext uri="{FF2B5EF4-FFF2-40B4-BE49-F238E27FC236}">
                <a16:creationId xmlns:a16="http://schemas.microsoft.com/office/drawing/2014/main" id="{E34B0B4B-9E31-8544-9975-432D741CB0A2}"/>
              </a:ext>
            </a:extLst>
          </p:cNvPr>
          <p:cNvSpPr>
            <a:spLocks noGrp="1"/>
          </p:cNvSpPr>
          <p:nvPr>
            <p:ph type="title" hasCustomPrompt="1"/>
          </p:nvPr>
        </p:nvSpPr>
        <p:spPr>
          <a:xfrm>
            <a:off x="228600" y="228600"/>
            <a:ext cx="6184827" cy="1355877"/>
          </a:xfrm>
          <a:prstGeom prst="rect">
            <a:avLst/>
          </a:prstGeom>
        </p:spPr>
        <p:txBody>
          <a:bodyPr anchor="t">
            <a:noAutofit/>
          </a:bodyPr>
          <a:lstStyle>
            <a:lvl1pPr>
              <a:lnSpc>
                <a:spcPct val="90000"/>
              </a:lnSpc>
              <a:defRPr sz="2999" spc="0" baseline="0">
                <a:solidFill>
                  <a:schemeClr val="accent1"/>
                </a:solidFill>
              </a:defRPr>
            </a:lvl1pPr>
          </a:lstStyle>
          <a:p>
            <a:r>
              <a:rPr lang="en-US" dirty="0"/>
              <a:t>Bulleted content slide, </a:t>
            </a:r>
            <a:r>
              <a:rPr lang="en-US" dirty="0" err="1"/>
              <a:t>loren</a:t>
            </a:r>
            <a:r>
              <a:rPr lang="en-US" dirty="0"/>
              <a:t> ipsum </a:t>
            </a:r>
            <a:r>
              <a:rPr lang="en-US" dirty="0" err="1"/>
              <a:t>aeque</a:t>
            </a:r>
            <a:r>
              <a:rPr lang="en-US" dirty="0"/>
              <a:t> </a:t>
            </a:r>
            <a:r>
              <a:rPr lang="en-US" dirty="0" err="1"/>
              <a:t>inciderint</a:t>
            </a:r>
            <a:r>
              <a:rPr lang="en-US" dirty="0"/>
              <a:t> </a:t>
            </a:r>
            <a:r>
              <a:rPr lang="en-US" dirty="0" err="1"/>
              <a:t>mei</a:t>
            </a:r>
            <a:r>
              <a:rPr lang="en-US" dirty="0"/>
              <a:t>, </a:t>
            </a:r>
            <a:r>
              <a:rPr lang="en-US" dirty="0" err="1"/>
              <a:t>mei</a:t>
            </a:r>
            <a:r>
              <a:rPr lang="en-US" dirty="0"/>
              <a:t> et </a:t>
            </a:r>
            <a:r>
              <a:rPr lang="en-US" dirty="0" err="1"/>
              <a:t>dicat</a:t>
            </a:r>
            <a:r>
              <a:rPr lang="en-US" dirty="0"/>
              <a:t> facer, no </a:t>
            </a:r>
            <a:r>
              <a:rPr lang="en-US" dirty="0" err="1"/>
              <a:t>suas</a:t>
            </a:r>
            <a:r>
              <a:rPr lang="en-US" dirty="0"/>
              <a:t> ipsum </a:t>
            </a:r>
            <a:r>
              <a:rPr lang="en-US" dirty="0" err="1"/>
              <a:t>audiam</a:t>
            </a:r>
            <a:r>
              <a:rPr lang="en-US" dirty="0"/>
              <a:t> </a:t>
            </a:r>
            <a:r>
              <a:rPr lang="en-US" dirty="0" err="1"/>
              <a:t>eum</a:t>
            </a:r>
            <a:r>
              <a:rPr lang="en-US" dirty="0"/>
              <a:t>.</a:t>
            </a:r>
          </a:p>
        </p:txBody>
      </p:sp>
      <p:sp>
        <p:nvSpPr>
          <p:cNvPr id="22" name="Graphic 2">
            <a:extLst>
              <a:ext uri="{FF2B5EF4-FFF2-40B4-BE49-F238E27FC236}">
                <a16:creationId xmlns:a16="http://schemas.microsoft.com/office/drawing/2014/main" id="{84B49803-C644-4E4C-B2D4-65CE4F746B92}"/>
              </a:ext>
            </a:extLst>
          </p:cNvPr>
          <p:cNvSpPr>
            <a:spLocks noChangeAspect="1"/>
          </p:cNvSpPr>
          <p:nvPr userDrawn="1"/>
        </p:nvSpPr>
        <p:spPr>
          <a:xfrm>
            <a:off x="8810851" y="0"/>
            <a:ext cx="3381150" cy="6313932"/>
          </a:xfrm>
          <a:custGeom>
            <a:avLst/>
            <a:gdLst>
              <a:gd name="connsiteX0" fmla="*/ 3386667 w 3672501"/>
              <a:gd name="connsiteY0" fmla="*/ 0 h 6858000"/>
              <a:gd name="connsiteX1" fmla="*/ 0 w 3672501"/>
              <a:gd name="connsiteY1" fmla="*/ 0 h 6858000"/>
              <a:gd name="connsiteX2" fmla="*/ 3386667 w 3672501"/>
              <a:gd name="connsiteY2" fmla="*/ 3429000 h 6858000"/>
              <a:gd name="connsiteX3" fmla="*/ 3386667 w 3672501"/>
              <a:gd name="connsiteY3" fmla="*/ 3429000 h 6858000"/>
              <a:gd name="connsiteX4" fmla="*/ 0 w 3672501"/>
              <a:gd name="connsiteY4" fmla="*/ 6858000 h 6858000"/>
              <a:gd name="connsiteX5" fmla="*/ 3672502 w 3672501"/>
              <a:gd name="connsiteY5" fmla="*/ 6858000 h 6858000"/>
              <a:gd name="connsiteX6" fmla="*/ 3672502 w 367250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72501" h="6858000">
                <a:moveTo>
                  <a:pt x="3386667" y="0"/>
                </a:moveTo>
                <a:lnTo>
                  <a:pt x="0" y="0"/>
                </a:lnTo>
                <a:cubicBezTo>
                  <a:pt x="1868089" y="5649"/>
                  <a:pt x="3381088" y="1537560"/>
                  <a:pt x="3386667" y="3429000"/>
                </a:cubicBezTo>
                <a:lnTo>
                  <a:pt x="3386667" y="3429000"/>
                </a:lnTo>
                <a:cubicBezTo>
                  <a:pt x="3386667" y="5322784"/>
                  <a:pt x="1870404" y="6858000"/>
                  <a:pt x="0" y="6858000"/>
                </a:cubicBezTo>
                <a:lnTo>
                  <a:pt x="3672502" y="6858000"/>
                </a:lnTo>
                <a:lnTo>
                  <a:pt x="3672502" y="0"/>
                </a:lnTo>
                <a:close/>
              </a:path>
            </a:pathLst>
          </a:custGeom>
          <a:solidFill>
            <a:schemeClr val="accent5"/>
          </a:solidFill>
          <a:ln w="67733" cap="flat">
            <a:noFill/>
            <a:prstDash val="solid"/>
            <a:miter/>
          </a:ln>
        </p:spPr>
        <p:txBody>
          <a:bodyPr rtlCol="0" anchor="ctr"/>
          <a:lstStyle/>
          <a:p>
            <a:endParaRPr lang="en-US" sz="900" b="0" i="0" dirty="0">
              <a:latin typeface="FS Albert Pro" panose="02000503040000020004" pitchFamily="2" charset="0"/>
            </a:endParaRPr>
          </a:p>
        </p:txBody>
      </p:sp>
      <p:grpSp>
        <p:nvGrpSpPr>
          <p:cNvPr id="19" name="Group 18">
            <a:extLst>
              <a:ext uri="{FF2B5EF4-FFF2-40B4-BE49-F238E27FC236}">
                <a16:creationId xmlns:a16="http://schemas.microsoft.com/office/drawing/2014/main" id="{7B2D45DC-97BB-7A46-A217-BC1F68CBA24E}"/>
              </a:ext>
            </a:extLst>
          </p:cNvPr>
          <p:cNvGrpSpPr/>
          <p:nvPr userDrawn="1"/>
        </p:nvGrpSpPr>
        <p:grpSpPr>
          <a:xfrm>
            <a:off x="-377" y="6309248"/>
            <a:ext cx="4183778" cy="553324"/>
            <a:chOff x="-755" y="12618496"/>
            <a:chExt cx="8367556" cy="1106648"/>
          </a:xfrm>
        </p:grpSpPr>
        <p:grpSp>
          <p:nvGrpSpPr>
            <p:cNvPr id="20" name="Group 19">
              <a:extLst>
                <a:ext uri="{FF2B5EF4-FFF2-40B4-BE49-F238E27FC236}">
                  <a16:creationId xmlns:a16="http://schemas.microsoft.com/office/drawing/2014/main" id="{F9A37827-A128-1840-9094-D85450B18003}"/>
                </a:ext>
              </a:extLst>
            </p:cNvPr>
            <p:cNvGrpSpPr/>
            <p:nvPr userDrawn="1"/>
          </p:nvGrpSpPr>
          <p:grpSpPr>
            <a:xfrm>
              <a:off x="1" y="12627864"/>
              <a:ext cx="8366800" cy="1097280"/>
              <a:chOff x="-58710091" y="-1"/>
              <a:chExt cx="77340167" cy="10058402"/>
            </a:xfrm>
            <a:solidFill>
              <a:schemeClr val="accent5"/>
            </a:solidFill>
          </p:grpSpPr>
          <p:pic>
            <p:nvPicPr>
              <p:cNvPr id="30" name="Graphic 29">
                <a:extLst>
                  <a:ext uri="{FF2B5EF4-FFF2-40B4-BE49-F238E27FC236}">
                    <a16:creationId xmlns:a16="http://schemas.microsoft.com/office/drawing/2014/main" id="{FBBF16CB-F7FF-BB43-9D3D-BAD7CF8BB5D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71676" y="-1"/>
                <a:ext cx="10058400" cy="10058400"/>
              </a:xfrm>
              <a:prstGeom prst="rect">
                <a:avLst/>
              </a:prstGeom>
            </p:spPr>
          </p:pic>
          <p:sp>
            <p:nvSpPr>
              <p:cNvPr id="31" name="Rectangle 30">
                <a:extLst>
                  <a:ext uri="{FF2B5EF4-FFF2-40B4-BE49-F238E27FC236}">
                    <a16:creationId xmlns:a16="http://schemas.microsoft.com/office/drawing/2014/main" id="{A8AEEA5D-8BE3-9A43-972D-1D1FE71EC57C}"/>
                  </a:ext>
                </a:extLst>
              </p:cNvPr>
              <p:cNvSpPr/>
              <p:nvPr userDrawn="1"/>
            </p:nvSpPr>
            <p:spPr>
              <a:xfrm>
                <a:off x="-58710091" y="-1"/>
                <a:ext cx="70902098" cy="10058402"/>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grpSp>
          <p:nvGrpSpPr>
            <p:cNvPr id="21" name="Group 20">
              <a:extLst>
                <a:ext uri="{FF2B5EF4-FFF2-40B4-BE49-F238E27FC236}">
                  <a16:creationId xmlns:a16="http://schemas.microsoft.com/office/drawing/2014/main" id="{B05050B3-5638-934D-A7EA-BDBC4027F5B2}"/>
                </a:ext>
              </a:extLst>
            </p:cNvPr>
            <p:cNvGrpSpPr/>
            <p:nvPr userDrawn="1"/>
          </p:nvGrpSpPr>
          <p:grpSpPr>
            <a:xfrm>
              <a:off x="-755" y="12627864"/>
              <a:ext cx="2413264" cy="1097280"/>
              <a:chOff x="-3677406" y="-1"/>
              <a:chExt cx="22307482" cy="10058402"/>
            </a:xfrm>
          </p:grpSpPr>
          <p:pic>
            <p:nvPicPr>
              <p:cNvPr id="28" name="Graphic 27">
                <a:extLst>
                  <a:ext uri="{FF2B5EF4-FFF2-40B4-BE49-F238E27FC236}">
                    <a16:creationId xmlns:a16="http://schemas.microsoft.com/office/drawing/2014/main" id="{8094465D-1B6B-A54D-A3EE-C684A62B411B}"/>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571676" y="-1"/>
                <a:ext cx="10058400" cy="10058400"/>
              </a:xfrm>
              <a:prstGeom prst="rect">
                <a:avLst/>
              </a:prstGeom>
            </p:spPr>
          </p:pic>
          <p:sp>
            <p:nvSpPr>
              <p:cNvPr id="29" name="Rectangle 28">
                <a:extLst>
                  <a:ext uri="{FF2B5EF4-FFF2-40B4-BE49-F238E27FC236}">
                    <a16:creationId xmlns:a16="http://schemas.microsoft.com/office/drawing/2014/main" id="{A176FAEE-B559-DD4C-BFB6-90F32D2DC014}"/>
                  </a:ext>
                </a:extLst>
              </p:cNvPr>
              <p:cNvSpPr/>
              <p:nvPr userDrawn="1"/>
            </p:nvSpPr>
            <p:spPr>
              <a:xfrm>
                <a:off x="-3677406" y="-1"/>
                <a:ext cx="15869404" cy="10058402"/>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pic>
          <p:nvPicPr>
            <p:cNvPr id="27" name="Graphic 26">
              <a:extLst>
                <a:ext uri="{FF2B5EF4-FFF2-40B4-BE49-F238E27FC236}">
                  <a16:creationId xmlns:a16="http://schemas.microsoft.com/office/drawing/2014/main" id="{10C25725-1CF7-6F43-8A88-88D745262855}"/>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02633" y="12618496"/>
              <a:ext cx="2024109" cy="1097280"/>
            </a:xfrm>
            <a:prstGeom prst="rect">
              <a:avLst/>
            </a:prstGeom>
          </p:spPr>
        </p:pic>
      </p:grpSp>
      <p:sp>
        <p:nvSpPr>
          <p:cNvPr id="3" name="Date Placeholder 2">
            <a:extLst>
              <a:ext uri="{FF2B5EF4-FFF2-40B4-BE49-F238E27FC236}">
                <a16:creationId xmlns:a16="http://schemas.microsoft.com/office/drawing/2014/main" id="{3C816B92-7700-AB4E-AADD-7384630C410A}"/>
              </a:ext>
            </a:extLst>
          </p:cNvPr>
          <p:cNvSpPr>
            <a:spLocks noGrp="1"/>
          </p:cNvSpPr>
          <p:nvPr>
            <p:ph type="dt" sz="half" idx="15"/>
          </p:nvPr>
        </p:nvSpPr>
        <p:spPr/>
        <p:txBody>
          <a:bodyPr/>
          <a:lstStyle>
            <a:lvl1pPr>
              <a:defRPr>
                <a:solidFill>
                  <a:schemeClr val="bg1"/>
                </a:solidFill>
              </a:defRPr>
            </a:lvl1pPr>
          </a:lstStyle>
          <a:p>
            <a:endParaRPr lang="en-US" dirty="0"/>
          </a:p>
        </p:txBody>
      </p:sp>
      <p:sp>
        <p:nvSpPr>
          <p:cNvPr id="4" name="Footer Placeholder 3">
            <a:extLst>
              <a:ext uri="{FF2B5EF4-FFF2-40B4-BE49-F238E27FC236}">
                <a16:creationId xmlns:a16="http://schemas.microsoft.com/office/drawing/2014/main" id="{14E12DD8-E5A5-5444-BD41-12C7F086066F}"/>
              </a:ext>
            </a:extLst>
          </p:cNvPr>
          <p:cNvSpPr>
            <a:spLocks noGrp="1"/>
          </p:cNvSpPr>
          <p:nvPr>
            <p:ph type="ftr" sz="quarter" idx="16"/>
          </p:nvPr>
        </p:nvSpPr>
        <p:spPr/>
        <p:txBody>
          <a:bodyPr/>
          <a:lstStyle>
            <a:lvl1pPr>
              <a:defRPr>
                <a:solidFill>
                  <a:schemeClr val="bg1"/>
                </a:solidFill>
              </a:defRPr>
            </a:lvl1pPr>
          </a:lstStyle>
          <a:p>
            <a:pPr defTabSz="154751">
              <a:lnSpc>
                <a:spcPct val="120000"/>
              </a:lnSpc>
            </a:pPr>
            <a:r>
              <a:rPr lang="en-US"/>
              <a:t>AccuCath Ace™ Intravascular Catheter with BD Cue™ Needle Tracking System</a:t>
            </a:r>
            <a:endParaRPr lang="en-US" dirty="0"/>
          </a:p>
        </p:txBody>
      </p:sp>
      <p:sp>
        <p:nvSpPr>
          <p:cNvPr id="5" name="Slide Number Placeholder 4">
            <a:extLst>
              <a:ext uri="{FF2B5EF4-FFF2-40B4-BE49-F238E27FC236}">
                <a16:creationId xmlns:a16="http://schemas.microsoft.com/office/drawing/2014/main" id="{C2387911-02BE-3C45-982F-18A67ADF2332}"/>
              </a:ext>
            </a:extLst>
          </p:cNvPr>
          <p:cNvSpPr>
            <a:spLocks noGrp="1"/>
          </p:cNvSpPr>
          <p:nvPr>
            <p:ph type="sldNum" sz="quarter" idx="17"/>
          </p:nvPr>
        </p:nvSpPr>
        <p:spPr/>
        <p:txBody>
          <a:bodyPr/>
          <a:lstStyle/>
          <a:p>
            <a:fld id="{86CB4B4D-7CA3-9044-876B-883B54F8677D}" type="slidenum">
              <a:rPr lang="en-US" smtClean="0"/>
              <a:pPr/>
              <a:t>‹#›</a:t>
            </a:fld>
            <a:endParaRPr lang="en-US" dirty="0"/>
          </a:p>
        </p:txBody>
      </p:sp>
      <p:sp>
        <p:nvSpPr>
          <p:cNvPr id="16" name="Content Placeholder 5">
            <a:extLst>
              <a:ext uri="{FF2B5EF4-FFF2-40B4-BE49-F238E27FC236}">
                <a16:creationId xmlns:a16="http://schemas.microsoft.com/office/drawing/2014/main" id="{9AA38545-AB64-3C49-B488-B3E640F2358D}"/>
              </a:ext>
            </a:extLst>
          </p:cNvPr>
          <p:cNvSpPr>
            <a:spLocks noGrp="1"/>
          </p:cNvSpPr>
          <p:nvPr>
            <p:ph sz="quarter" idx="18"/>
          </p:nvPr>
        </p:nvSpPr>
        <p:spPr>
          <a:xfrm>
            <a:off x="228600" y="2474913"/>
            <a:ext cx="7664450" cy="3195638"/>
          </a:xfrm>
          <a:prstGeom prst="rect">
            <a:avLst/>
          </a:prstGeom>
        </p:spPr>
        <p:txBody>
          <a:bodyPr/>
          <a:lstStyle>
            <a:lvl1pPr marL="285693" indent="-285693">
              <a:spcAft>
                <a:spcPts val="600"/>
              </a:spcAft>
              <a:buFont typeface="Arial" panose="020B0604020202020204" pitchFamily="34" charset="0"/>
              <a:buChar char="•"/>
              <a:defRPr sz="1800" b="0" i="0">
                <a:solidFill>
                  <a:schemeClr val="accent1"/>
                </a:solidFill>
                <a:latin typeface="FS Albert Pro Light" panose="02000503040000020004" pitchFamily="2" charset="0"/>
              </a:defRPr>
            </a:lvl1pPr>
            <a:lvl2pPr marL="603923" indent="-307120">
              <a:spcAft>
                <a:spcPts val="600"/>
              </a:spcAft>
              <a:buFont typeface="Courier New" panose="02070309020205020404" pitchFamily="49" charset="0"/>
              <a:buChar char="o"/>
              <a:tabLst/>
              <a:defRPr sz="1800" b="0" i="0">
                <a:solidFill>
                  <a:schemeClr val="accent1"/>
                </a:solidFill>
                <a:latin typeface="FS Albert Pro Light" panose="02000503040000020004" pitchFamily="2" charset="0"/>
              </a:defRPr>
            </a:lvl2pPr>
            <a:lvl3pPr marL="972150" indent="-317437">
              <a:spcAft>
                <a:spcPts val="600"/>
              </a:spcAft>
              <a:buFont typeface="Arial" panose="020B0604020202020204" pitchFamily="34" charset="0"/>
              <a:buChar char="•"/>
              <a:tabLst/>
              <a:defRPr sz="1800" b="0" i="0">
                <a:solidFill>
                  <a:schemeClr val="accent1"/>
                </a:solidFill>
                <a:latin typeface="FS Albert Pro Light" panose="02000503040000020004" pitchFamily="2" charset="0"/>
              </a:defRPr>
            </a:lvl3pPr>
            <a:lvl4pPr marL="1320536" indent="-317437">
              <a:spcAft>
                <a:spcPts val="600"/>
              </a:spcAft>
              <a:buFont typeface="Courier New" panose="02070309020205020404" pitchFamily="49" charset="0"/>
              <a:buChar char="o"/>
              <a:tabLst/>
              <a:defRPr sz="1800" b="0" i="0">
                <a:solidFill>
                  <a:schemeClr val="accent1"/>
                </a:solidFill>
                <a:latin typeface="FS Albert Pro Light" panose="02000503040000020004" pitchFamily="2" charset="0"/>
              </a:defRPr>
            </a:lvl4pPr>
            <a:lvl5pPr marL="1658606" indent="-296803">
              <a:spcAft>
                <a:spcPts val="600"/>
              </a:spcAft>
              <a:buFont typeface="Arial" panose="020B0604020202020204" pitchFamily="34" charset="0"/>
              <a:buChar char="•"/>
              <a:tabLst/>
              <a:defRPr sz="1800" b="0" i="0">
                <a:solidFill>
                  <a:schemeClr val="accent1"/>
                </a:solidFill>
                <a:latin typeface="FS Albert Pro Light" panose="0200050304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11821081"/>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Bullet list with image&#10;(without logo)">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1"/>
            <a:ext cx="5387867" cy="4700816"/>
          </a:xfrm>
          <a:prstGeom prst="rect">
            <a:avLst/>
          </a:prstGeom>
        </p:spPr>
        <p:txBody>
          <a:bodyPr>
            <a:normAutofit/>
          </a:bodyPr>
          <a:lstStyle>
            <a:lvl1pPr marL="389457" indent="-389457">
              <a:lnSpc>
                <a:spcPct val="112000"/>
              </a:lnSpc>
              <a:spcBef>
                <a:spcPts val="800"/>
              </a:spcBef>
              <a:spcAft>
                <a:spcPts val="0"/>
              </a:spcAft>
              <a:buFont typeface="Arial"/>
              <a:buChar char="•"/>
              <a:tabLst/>
              <a:defRPr sz="2667" baseline="0">
                <a:solidFill>
                  <a:schemeClr val="tx1"/>
                </a:solidFill>
                <a:latin typeface="Verdana"/>
                <a:cs typeface="Verdana"/>
              </a:defRPr>
            </a:lvl1pPr>
            <a:lvl2pPr marL="857229" indent="-380990">
              <a:lnSpc>
                <a:spcPct val="112000"/>
              </a:lnSpc>
              <a:spcBef>
                <a:spcPts val="800"/>
              </a:spcBef>
              <a:spcAft>
                <a:spcPts val="0"/>
              </a:spcAft>
              <a:buFont typeface="Lucida Grande"/>
              <a:buChar char="–"/>
              <a:defRPr sz="2400">
                <a:solidFill>
                  <a:schemeClr val="tx1"/>
                </a:solidFill>
                <a:latin typeface="Verdana"/>
                <a:cs typeface="Verdana"/>
              </a:defRPr>
            </a:lvl2pPr>
            <a:lvl3pPr marL="1454114" indent="-304792">
              <a:lnSpc>
                <a:spcPct val="112000"/>
              </a:lnSpc>
              <a:spcBef>
                <a:spcPts val="800"/>
              </a:spcBef>
              <a:spcAft>
                <a:spcPts val="0"/>
              </a:spcAft>
              <a:buFont typeface="Arial"/>
              <a:buChar char="•"/>
              <a:defRPr sz="2133">
                <a:solidFill>
                  <a:schemeClr val="tx1"/>
                </a:solidFill>
                <a:latin typeface="Verdana"/>
                <a:cs typeface="Verdana"/>
              </a:defRPr>
            </a:lvl3pPr>
            <a:lvl4pPr marL="1983268" indent="-304792">
              <a:lnSpc>
                <a:spcPct val="112000"/>
              </a:lnSpc>
              <a:spcBef>
                <a:spcPts val="800"/>
              </a:spcBef>
              <a:spcAft>
                <a:spcPts val="0"/>
              </a:spcAft>
              <a:buFont typeface="Lucida Grande"/>
              <a:buChar char="–"/>
              <a:defRPr sz="2133">
                <a:solidFill>
                  <a:schemeClr val="tx1"/>
                </a:solidFill>
                <a:latin typeface="Verdana"/>
                <a:cs typeface="Verdana"/>
              </a:defRPr>
            </a:lvl4pPr>
            <a:lvl5pPr marL="2592853" indent="-304792">
              <a:lnSpc>
                <a:spcPct val="112000"/>
              </a:lnSpc>
              <a:spcBef>
                <a:spcPts val="800"/>
              </a:spcBef>
              <a:spcAft>
                <a:spcPts val="0"/>
              </a:spcAft>
              <a:buFont typeface="Arial"/>
              <a:buChar char="•"/>
              <a:defRPr sz="2133">
                <a:solidFill>
                  <a:schemeClr val="tx1"/>
                </a:solidFill>
                <a:latin typeface="Verdana"/>
                <a:cs typeface="Verdan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7"/>
          <p:cNvSpPr>
            <a:spLocks noGrp="1"/>
          </p:cNvSpPr>
          <p:nvPr>
            <p:ph type="title"/>
          </p:nvPr>
        </p:nvSpPr>
        <p:spPr>
          <a:xfrm>
            <a:off x="609600" y="0"/>
            <a:ext cx="10972800" cy="1335024"/>
          </a:xfrm>
          <a:prstGeom prst="rect">
            <a:avLst/>
          </a:prstGeom>
        </p:spPr>
        <p:txBody>
          <a:bodyPr vert="horz" anchor="b" anchorCtr="0">
            <a:normAutofit/>
          </a:bodyPr>
          <a:lstStyle>
            <a:lvl1pPr algn="l">
              <a:defRPr sz="4267">
                <a:solidFill>
                  <a:schemeClr val="accent1"/>
                </a:solidFill>
                <a:latin typeface="Verdana"/>
              </a:defRPr>
            </a:lvl1pPr>
          </a:lstStyle>
          <a:p>
            <a:r>
              <a:rPr lang="en-US"/>
              <a:t>Click to edit Master title style</a:t>
            </a:r>
            <a:endParaRPr lang="en-US" dirty="0"/>
          </a:p>
        </p:txBody>
      </p:sp>
      <p:sp>
        <p:nvSpPr>
          <p:cNvPr id="5" name="Picture Placeholder 9"/>
          <p:cNvSpPr>
            <a:spLocks noGrp="1"/>
          </p:cNvSpPr>
          <p:nvPr>
            <p:ph type="pic" sz="quarter" idx="12"/>
          </p:nvPr>
        </p:nvSpPr>
        <p:spPr>
          <a:xfrm>
            <a:off x="6193368" y="1600201"/>
            <a:ext cx="5389033" cy="4700816"/>
          </a:xfrm>
          <a:prstGeom prst="rect">
            <a:avLst/>
          </a:prstGeom>
        </p:spPr>
        <p:txBody>
          <a:bodyPr anchor="ctr"/>
          <a:lstStyle>
            <a:lvl1pPr marL="0" indent="0" algn="ctr">
              <a:buFontTx/>
              <a:buNone/>
              <a:defRPr sz="1600" b="0" i="1" baseline="0">
                <a:latin typeface="Verdana"/>
                <a:cs typeface="Verdana"/>
              </a:defRPr>
            </a:lvl1pPr>
          </a:lstStyle>
          <a:p>
            <a:pPr lvl="0"/>
            <a:r>
              <a:rPr lang="en-US" noProof="0"/>
              <a:t>Click icon to add picture</a:t>
            </a:r>
            <a:endParaRPr lang="en-US" noProof="0" dirty="0"/>
          </a:p>
        </p:txBody>
      </p:sp>
      <p:sp>
        <p:nvSpPr>
          <p:cNvPr id="10" name="Slide Number Placeholder 1"/>
          <p:cNvSpPr txBox="1">
            <a:spLocks/>
          </p:cNvSpPr>
          <p:nvPr userDrawn="1"/>
        </p:nvSpPr>
        <p:spPr>
          <a:xfrm>
            <a:off x="0" y="6151873"/>
            <a:ext cx="693853" cy="597408"/>
          </a:xfrm>
          <a:prstGeom prst="rect">
            <a:avLst/>
          </a:prstGeom>
        </p:spPr>
        <p:txBody>
          <a:bodyPr vert="horz" lIns="121920" tIns="60960" rIns="121920" bIns="60960" rtlCol="0" anchor="ctr"/>
          <a:lstStyle>
            <a:defPPr>
              <a:defRPr lang="en-US"/>
            </a:defPPr>
            <a:lvl1pPr algn="ctr" defTabSz="457200" rtl="0" fontAlgn="base">
              <a:spcBef>
                <a:spcPct val="0"/>
              </a:spcBef>
              <a:spcAft>
                <a:spcPct val="0"/>
              </a:spcAft>
              <a:defRPr sz="600" kern="1200">
                <a:solidFill>
                  <a:srgbClr val="8C8C8E"/>
                </a:solidFill>
                <a:latin typeface="Verdana"/>
                <a:ea typeface="ＭＳ Ｐゴシック" charset="0"/>
                <a:cs typeface="Verdana"/>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a:lstStyle>
          <a:p>
            <a:fld id="{78EB43C4-7051-7042-93B5-8C0653444BA6}" type="slidenum">
              <a:rPr lang="en-US" sz="800" smtClean="0"/>
              <a:pPr/>
              <a:t>‹#›</a:t>
            </a:fld>
            <a:endParaRPr lang="en-US" sz="800" dirty="0"/>
          </a:p>
        </p:txBody>
      </p:sp>
      <p:sp>
        <p:nvSpPr>
          <p:cNvPr id="9" name="Subtitle 2">
            <a:extLst>
              <a:ext uri="{FF2B5EF4-FFF2-40B4-BE49-F238E27FC236}">
                <a16:creationId xmlns:a16="http://schemas.microsoft.com/office/drawing/2014/main" id="{97E123F6-4FDC-F342-BC49-FDBB2512C955}"/>
              </a:ext>
            </a:extLst>
          </p:cNvPr>
          <p:cNvSpPr txBox="1">
            <a:spLocks/>
          </p:cNvSpPr>
          <p:nvPr userDrawn="1"/>
        </p:nvSpPr>
        <p:spPr>
          <a:xfrm>
            <a:off x="602864" y="6367403"/>
            <a:ext cx="8534400" cy="234088"/>
          </a:xfrm>
          <a:prstGeom prst="rect">
            <a:avLst/>
          </a:prstGeom>
        </p:spPr>
        <p:txBody>
          <a:bodyPr anchor="b" anchorCtr="0"/>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indent="0" algn="l" defTabSz="609585" rtl="0" eaLnBrk="1" fontAlgn="auto" latinLnBrk="0" hangingPunct="1">
              <a:lnSpc>
                <a:spcPct val="100000"/>
              </a:lnSpc>
              <a:spcBef>
                <a:spcPct val="20000"/>
              </a:spcBef>
              <a:spcAft>
                <a:spcPts val="0"/>
              </a:spcAft>
              <a:buClrTx/>
              <a:buSzTx/>
              <a:buFont typeface="Arial"/>
              <a:buNone/>
              <a:tabLst/>
              <a:defRPr/>
            </a:pPr>
            <a:endParaRPr lang="en-US" sz="1067" i="0" dirty="0">
              <a:solidFill>
                <a:schemeClr val="tx1"/>
              </a:solidFill>
              <a:latin typeface="Verdana"/>
              <a:cs typeface="Verdana"/>
            </a:endParaRPr>
          </a:p>
        </p:txBody>
      </p:sp>
    </p:spTree>
    <p:extLst>
      <p:ext uri="{BB962C8B-B14F-4D97-AF65-F5344CB8AC3E}">
        <p14:creationId xmlns:p14="http://schemas.microsoft.com/office/powerpoint/2010/main" val="218857395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Text with shape (Ultraviolet footer)">
    <p:spTree>
      <p:nvGrpSpPr>
        <p:cNvPr id="1" name=""/>
        <p:cNvGrpSpPr/>
        <p:nvPr/>
      </p:nvGrpSpPr>
      <p:grpSpPr>
        <a:xfrm>
          <a:off x="0" y="0"/>
          <a:ext cx="0" cy="0"/>
          <a:chOff x="0" y="0"/>
          <a:chExt cx="0" cy="0"/>
        </a:xfrm>
      </p:grpSpPr>
      <p:sp>
        <p:nvSpPr>
          <p:cNvPr id="23" name="Title 6">
            <a:extLst>
              <a:ext uri="{FF2B5EF4-FFF2-40B4-BE49-F238E27FC236}">
                <a16:creationId xmlns:a16="http://schemas.microsoft.com/office/drawing/2014/main" id="{E34B0B4B-9E31-8544-9975-432D741CB0A2}"/>
              </a:ext>
            </a:extLst>
          </p:cNvPr>
          <p:cNvSpPr>
            <a:spLocks noGrp="1"/>
          </p:cNvSpPr>
          <p:nvPr>
            <p:ph type="title" hasCustomPrompt="1"/>
          </p:nvPr>
        </p:nvSpPr>
        <p:spPr>
          <a:xfrm>
            <a:off x="228600" y="228600"/>
            <a:ext cx="6184827" cy="1355877"/>
          </a:xfrm>
          <a:prstGeom prst="rect">
            <a:avLst/>
          </a:prstGeom>
        </p:spPr>
        <p:txBody>
          <a:bodyPr anchor="t">
            <a:noAutofit/>
          </a:bodyPr>
          <a:lstStyle>
            <a:lvl1pPr>
              <a:lnSpc>
                <a:spcPct val="90000"/>
              </a:lnSpc>
              <a:defRPr sz="2999" spc="0" baseline="0">
                <a:solidFill>
                  <a:schemeClr val="accent1"/>
                </a:solidFill>
              </a:defRPr>
            </a:lvl1pPr>
          </a:lstStyle>
          <a:p>
            <a:r>
              <a:rPr lang="en-US" dirty="0"/>
              <a:t>Bulleted content slide, </a:t>
            </a:r>
            <a:r>
              <a:rPr lang="en-US" dirty="0" err="1"/>
              <a:t>loren</a:t>
            </a:r>
            <a:r>
              <a:rPr lang="en-US" dirty="0"/>
              <a:t> ipsum </a:t>
            </a:r>
            <a:r>
              <a:rPr lang="en-US" dirty="0" err="1"/>
              <a:t>aeque</a:t>
            </a:r>
            <a:r>
              <a:rPr lang="en-US" dirty="0"/>
              <a:t> </a:t>
            </a:r>
            <a:r>
              <a:rPr lang="en-US" dirty="0" err="1"/>
              <a:t>inciderint</a:t>
            </a:r>
            <a:r>
              <a:rPr lang="en-US" dirty="0"/>
              <a:t> </a:t>
            </a:r>
            <a:r>
              <a:rPr lang="en-US" dirty="0" err="1"/>
              <a:t>mei</a:t>
            </a:r>
            <a:r>
              <a:rPr lang="en-US" dirty="0"/>
              <a:t>, </a:t>
            </a:r>
            <a:r>
              <a:rPr lang="en-US" dirty="0" err="1"/>
              <a:t>mei</a:t>
            </a:r>
            <a:r>
              <a:rPr lang="en-US" dirty="0"/>
              <a:t> et </a:t>
            </a:r>
            <a:r>
              <a:rPr lang="en-US" dirty="0" err="1"/>
              <a:t>dicat</a:t>
            </a:r>
            <a:r>
              <a:rPr lang="en-US" dirty="0"/>
              <a:t> facer, no </a:t>
            </a:r>
            <a:r>
              <a:rPr lang="en-US" dirty="0" err="1"/>
              <a:t>suas</a:t>
            </a:r>
            <a:r>
              <a:rPr lang="en-US" dirty="0"/>
              <a:t> ipsum </a:t>
            </a:r>
            <a:r>
              <a:rPr lang="en-US" dirty="0" err="1"/>
              <a:t>audiam</a:t>
            </a:r>
            <a:r>
              <a:rPr lang="en-US" dirty="0"/>
              <a:t> </a:t>
            </a:r>
            <a:r>
              <a:rPr lang="en-US" dirty="0" err="1"/>
              <a:t>eum</a:t>
            </a:r>
            <a:r>
              <a:rPr lang="en-US" dirty="0"/>
              <a:t>.</a:t>
            </a:r>
          </a:p>
        </p:txBody>
      </p:sp>
      <p:sp>
        <p:nvSpPr>
          <p:cNvPr id="22" name="Graphic 2">
            <a:extLst>
              <a:ext uri="{FF2B5EF4-FFF2-40B4-BE49-F238E27FC236}">
                <a16:creationId xmlns:a16="http://schemas.microsoft.com/office/drawing/2014/main" id="{84B49803-C644-4E4C-B2D4-65CE4F746B92}"/>
              </a:ext>
            </a:extLst>
          </p:cNvPr>
          <p:cNvSpPr>
            <a:spLocks noChangeAspect="1"/>
          </p:cNvSpPr>
          <p:nvPr userDrawn="1"/>
        </p:nvSpPr>
        <p:spPr>
          <a:xfrm>
            <a:off x="8810851" y="0"/>
            <a:ext cx="3381150" cy="6313932"/>
          </a:xfrm>
          <a:custGeom>
            <a:avLst/>
            <a:gdLst>
              <a:gd name="connsiteX0" fmla="*/ 3386667 w 3672501"/>
              <a:gd name="connsiteY0" fmla="*/ 0 h 6858000"/>
              <a:gd name="connsiteX1" fmla="*/ 0 w 3672501"/>
              <a:gd name="connsiteY1" fmla="*/ 0 h 6858000"/>
              <a:gd name="connsiteX2" fmla="*/ 3386667 w 3672501"/>
              <a:gd name="connsiteY2" fmla="*/ 3429000 h 6858000"/>
              <a:gd name="connsiteX3" fmla="*/ 3386667 w 3672501"/>
              <a:gd name="connsiteY3" fmla="*/ 3429000 h 6858000"/>
              <a:gd name="connsiteX4" fmla="*/ 0 w 3672501"/>
              <a:gd name="connsiteY4" fmla="*/ 6858000 h 6858000"/>
              <a:gd name="connsiteX5" fmla="*/ 3672502 w 3672501"/>
              <a:gd name="connsiteY5" fmla="*/ 6858000 h 6858000"/>
              <a:gd name="connsiteX6" fmla="*/ 3672502 w 367250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72501" h="6858000">
                <a:moveTo>
                  <a:pt x="3386667" y="0"/>
                </a:moveTo>
                <a:lnTo>
                  <a:pt x="0" y="0"/>
                </a:lnTo>
                <a:cubicBezTo>
                  <a:pt x="1868089" y="5649"/>
                  <a:pt x="3381088" y="1537560"/>
                  <a:pt x="3386667" y="3429000"/>
                </a:cubicBezTo>
                <a:lnTo>
                  <a:pt x="3386667" y="3429000"/>
                </a:lnTo>
                <a:cubicBezTo>
                  <a:pt x="3386667" y="5322784"/>
                  <a:pt x="1870404" y="6858000"/>
                  <a:pt x="0" y="6858000"/>
                </a:cubicBezTo>
                <a:lnTo>
                  <a:pt x="3672502" y="6858000"/>
                </a:lnTo>
                <a:lnTo>
                  <a:pt x="3672502" y="0"/>
                </a:lnTo>
                <a:close/>
              </a:path>
            </a:pathLst>
          </a:custGeom>
          <a:solidFill>
            <a:schemeClr val="accent3"/>
          </a:solidFill>
          <a:ln w="67733" cap="flat">
            <a:noFill/>
            <a:prstDash val="solid"/>
            <a:miter/>
          </a:ln>
        </p:spPr>
        <p:txBody>
          <a:bodyPr rtlCol="0" anchor="ctr"/>
          <a:lstStyle/>
          <a:p>
            <a:endParaRPr lang="en-US" sz="900" b="0" i="0" dirty="0">
              <a:latin typeface="FS Albert Pro" panose="02000503040000020004" pitchFamily="2" charset="0"/>
            </a:endParaRPr>
          </a:p>
        </p:txBody>
      </p:sp>
      <p:grpSp>
        <p:nvGrpSpPr>
          <p:cNvPr id="36" name="Group 35">
            <a:extLst>
              <a:ext uri="{FF2B5EF4-FFF2-40B4-BE49-F238E27FC236}">
                <a16:creationId xmlns:a16="http://schemas.microsoft.com/office/drawing/2014/main" id="{3C0ADC1C-9787-A64E-ABCA-0F2958C97854}"/>
              </a:ext>
            </a:extLst>
          </p:cNvPr>
          <p:cNvGrpSpPr/>
          <p:nvPr userDrawn="1"/>
        </p:nvGrpSpPr>
        <p:grpSpPr>
          <a:xfrm>
            <a:off x="-377" y="6307495"/>
            <a:ext cx="4183778" cy="555077"/>
            <a:chOff x="-755" y="12614990"/>
            <a:chExt cx="8367556" cy="1110154"/>
          </a:xfrm>
        </p:grpSpPr>
        <p:grpSp>
          <p:nvGrpSpPr>
            <p:cNvPr id="37" name="Group 36">
              <a:extLst>
                <a:ext uri="{FF2B5EF4-FFF2-40B4-BE49-F238E27FC236}">
                  <a16:creationId xmlns:a16="http://schemas.microsoft.com/office/drawing/2014/main" id="{CA469F6C-D4BE-AD45-8912-BB939215C8C0}"/>
                </a:ext>
              </a:extLst>
            </p:cNvPr>
            <p:cNvGrpSpPr/>
            <p:nvPr userDrawn="1"/>
          </p:nvGrpSpPr>
          <p:grpSpPr>
            <a:xfrm>
              <a:off x="1" y="12627864"/>
              <a:ext cx="8366800" cy="1097280"/>
              <a:chOff x="-58710091" y="-1"/>
              <a:chExt cx="77340167" cy="10058402"/>
            </a:xfrm>
            <a:solidFill>
              <a:schemeClr val="accent5"/>
            </a:solidFill>
          </p:grpSpPr>
          <p:pic>
            <p:nvPicPr>
              <p:cNvPr id="42" name="Graphic 41">
                <a:extLst>
                  <a:ext uri="{FF2B5EF4-FFF2-40B4-BE49-F238E27FC236}">
                    <a16:creationId xmlns:a16="http://schemas.microsoft.com/office/drawing/2014/main" id="{048E7E54-AFF7-0F4D-9DCE-CE9B1A70E7F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71676" y="-1"/>
                <a:ext cx="10058400" cy="10058400"/>
              </a:xfrm>
              <a:prstGeom prst="rect">
                <a:avLst/>
              </a:prstGeom>
            </p:spPr>
          </p:pic>
          <p:sp>
            <p:nvSpPr>
              <p:cNvPr id="43" name="Rectangle 42">
                <a:extLst>
                  <a:ext uri="{FF2B5EF4-FFF2-40B4-BE49-F238E27FC236}">
                    <a16:creationId xmlns:a16="http://schemas.microsoft.com/office/drawing/2014/main" id="{08733773-17AA-DA46-9C16-5406143CE42B}"/>
                  </a:ext>
                </a:extLst>
              </p:cNvPr>
              <p:cNvSpPr/>
              <p:nvPr userDrawn="1"/>
            </p:nvSpPr>
            <p:spPr>
              <a:xfrm>
                <a:off x="-58710091" y="-1"/>
                <a:ext cx="70902098" cy="10058402"/>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grpSp>
          <p:nvGrpSpPr>
            <p:cNvPr id="38" name="Group 37">
              <a:extLst>
                <a:ext uri="{FF2B5EF4-FFF2-40B4-BE49-F238E27FC236}">
                  <a16:creationId xmlns:a16="http://schemas.microsoft.com/office/drawing/2014/main" id="{10C9D598-ABC4-EE4E-A8BD-889346722B08}"/>
                </a:ext>
              </a:extLst>
            </p:cNvPr>
            <p:cNvGrpSpPr/>
            <p:nvPr userDrawn="1"/>
          </p:nvGrpSpPr>
          <p:grpSpPr>
            <a:xfrm>
              <a:off x="-755" y="12627864"/>
              <a:ext cx="2413264" cy="1097280"/>
              <a:chOff x="-3677406" y="-1"/>
              <a:chExt cx="22307482" cy="10058402"/>
            </a:xfrm>
            <a:solidFill>
              <a:schemeClr val="bg2"/>
            </a:solidFill>
          </p:grpSpPr>
          <p:pic>
            <p:nvPicPr>
              <p:cNvPr id="40" name="Graphic 39">
                <a:extLst>
                  <a:ext uri="{FF2B5EF4-FFF2-40B4-BE49-F238E27FC236}">
                    <a16:creationId xmlns:a16="http://schemas.microsoft.com/office/drawing/2014/main" id="{D419F331-0F1B-A74D-ACC1-30184877F55F}"/>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571676" y="-1"/>
                <a:ext cx="10058400" cy="10058400"/>
              </a:xfrm>
              <a:prstGeom prst="rect">
                <a:avLst/>
              </a:prstGeom>
            </p:spPr>
          </p:pic>
          <p:sp>
            <p:nvSpPr>
              <p:cNvPr id="41" name="Rectangle 40">
                <a:extLst>
                  <a:ext uri="{FF2B5EF4-FFF2-40B4-BE49-F238E27FC236}">
                    <a16:creationId xmlns:a16="http://schemas.microsoft.com/office/drawing/2014/main" id="{C9F478F2-3267-5547-A213-13EA1798680E}"/>
                  </a:ext>
                </a:extLst>
              </p:cNvPr>
              <p:cNvSpPr/>
              <p:nvPr userDrawn="1"/>
            </p:nvSpPr>
            <p:spPr>
              <a:xfrm>
                <a:off x="-3677406" y="-1"/>
                <a:ext cx="15869404" cy="10058402"/>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pic>
          <p:nvPicPr>
            <p:cNvPr id="39" name="Graphic 38">
              <a:extLst>
                <a:ext uri="{FF2B5EF4-FFF2-40B4-BE49-F238E27FC236}">
                  <a16:creationId xmlns:a16="http://schemas.microsoft.com/office/drawing/2014/main" id="{90A77B55-6C34-C149-A07C-C74EC44EF341}"/>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02632" y="12614990"/>
              <a:ext cx="2024109" cy="1097280"/>
            </a:xfrm>
            <a:prstGeom prst="rect">
              <a:avLst/>
            </a:prstGeom>
          </p:spPr>
        </p:pic>
      </p:grpSp>
      <p:sp>
        <p:nvSpPr>
          <p:cNvPr id="3" name="Date Placeholder 2">
            <a:extLst>
              <a:ext uri="{FF2B5EF4-FFF2-40B4-BE49-F238E27FC236}">
                <a16:creationId xmlns:a16="http://schemas.microsoft.com/office/drawing/2014/main" id="{AD0F9140-C92E-D049-863D-CF343A969737}"/>
              </a:ext>
            </a:extLst>
          </p:cNvPr>
          <p:cNvSpPr>
            <a:spLocks noGrp="1"/>
          </p:cNvSpPr>
          <p:nvPr>
            <p:ph type="dt" sz="half" idx="15"/>
          </p:nvPr>
        </p:nvSpPr>
        <p:spPr/>
        <p:txBody>
          <a:bodyPr/>
          <a:lstStyle/>
          <a:p>
            <a:endParaRPr lang="en-US" dirty="0"/>
          </a:p>
        </p:txBody>
      </p:sp>
      <p:sp>
        <p:nvSpPr>
          <p:cNvPr id="4" name="Footer Placeholder 3">
            <a:extLst>
              <a:ext uri="{FF2B5EF4-FFF2-40B4-BE49-F238E27FC236}">
                <a16:creationId xmlns:a16="http://schemas.microsoft.com/office/drawing/2014/main" id="{DC271A33-4C3D-4744-83A4-A1F3995B3F79}"/>
              </a:ext>
            </a:extLst>
          </p:cNvPr>
          <p:cNvSpPr>
            <a:spLocks noGrp="1"/>
          </p:cNvSpPr>
          <p:nvPr>
            <p:ph type="ftr" sz="quarter" idx="16"/>
          </p:nvPr>
        </p:nvSpPr>
        <p:spPr/>
        <p:txBody>
          <a:bodyPr/>
          <a:lstStyle/>
          <a:p>
            <a:pPr defTabSz="154751">
              <a:lnSpc>
                <a:spcPct val="120000"/>
              </a:lnSpc>
            </a:pPr>
            <a:r>
              <a:rPr lang="en-US"/>
              <a:t>AccuCath Ace™ Intravascular Catheter with BD Cue™ Needle Tracking System</a:t>
            </a:r>
            <a:endParaRPr lang="en-US" dirty="0"/>
          </a:p>
        </p:txBody>
      </p:sp>
      <p:sp>
        <p:nvSpPr>
          <p:cNvPr id="5" name="Slide Number Placeholder 4">
            <a:extLst>
              <a:ext uri="{FF2B5EF4-FFF2-40B4-BE49-F238E27FC236}">
                <a16:creationId xmlns:a16="http://schemas.microsoft.com/office/drawing/2014/main" id="{EB2F13B6-5A34-EE4B-9A75-0B0BE365932B}"/>
              </a:ext>
            </a:extLst>
          </p:cNvPr>
          <p:cNvSpPr>
            <a:spLocks noGrp="1"/>
          </p:cNvSpPr>
          <p:nvPr>
            <p:ph type="sldNum" sz="quarter" idx="17"/>
          </p:nvPr>
        </p:nvSpPr>
        <p:spPr/>
        <p:txBody>
          <a:bodyPr/>
          <a:lstStyle/>
          <a:p>
            <a:fld id="{86CB4B4D-7CA3-9044-876B-883B54F8677D}" type="slidenum">
              <a:rPr lang="en-US" smtClean="0"/>
              <a:pPr/>
              <a:t>‹#›</a:t>
            </a:fld>
            <a:endParaRPr lang="en-US" dirty="0"/>
          </a:p>
        </p:txBody>
      </p:sp>
      <p:sp>
        <p:nvSpPr>
          <p:cNvPr id="18" name="Content Placeholder 5">
            <a:extLst>
              <a:ext uri="{FF2B5EF4-FFF2-40B4-BE49-F238E27FC236}">
                <a16:creationId xmlns:a16="http://schemas.microsoft.com/office/drawing/2014/main" id="{BF8349FF-0C46-B449-860F-BEE2E3975B34}"/>
              </a:ext>
            </a:extLst>
          </p:cNvPr>
          <p:cNvSpPr>
            <a:spLocks noGrp="1"/>
          </p:cNvSpPr>
          <p:nvPr>
            <p:ph sz="quarter" idx="18"/>
          </p:nvPr>
        </p:nvSpPr>
        <p:spPr>
          <a:xfrm>
            <a:off x="228600" y="2474913"/>
            <a:ext cx="7664450" cy="3195638"/>
          </a:xfrm>
          <a:prstGeom prst="rect">
            <a:avLst/>
          </a:prstGeom>
        </p:spPr>
        <p:txBody>
          <a:bodyPr/>
          <a:lstStyle>
            <a:lvl1pPr marL="285693" indent="-285693">
              <a:spcAft>
                <a:spcPts val="600"/>
              </a:spcAft>
              <a:buFont typeface="Arial" panose="020B0604020202020204" pitchFamily="34" charset="0"/>
              <a:buChar char="•"/>
              <a:defRPr sz="1800" b="0" i="0">
                <a:solidFill>
                  <a:schemeClr val="accent1"/>
                </a:solidFill>
                <a:latin typeface="FS Albert Pro Light" panose="02000503040000020004" pitchFamily="2" charset="0"/>
              </a:defRPr>
            </a:lvl1pPr>
            <a:lvl2pPr marL="603923" indent="-307120">
              <a:spcAft>
                <a:spcPts val="600"/>
              </a:spcAft>
              <a:buFont typeface="Courier New" panose="02070309020205020404" pitchFamily="49" charset="0"/>
              <a:buChar char="o"/>
              <a:tabLst/>
              <a:defRPr sz="1800" b="0" i="0">
                <a:solidFill>
                  <a:schemeClr val="accent1"/>
                </a:solidFill>
                <a:latin typeface="FS Albert Pro Light" panose="02000503040000020004" pitchFamily="2" charset="0"/>
              </a:defRPr>
            </a:lvl2pPr>
            <a:lvl3pPr marL="972150" indent="-317437">
              <a:spcAft>
                <a:spcPts val="600"/>
              </a:spcAft>
              <a:buFont typeface="Arial" panose="020B0604020202020204" pitchFamily="34" charset="0"/>
              <a:buChar char="•"/>
              <a:tabLst/>
              <a:defRPr sz="1800" b="0" i="0">
                <a:solidFill>
                  <a:schemeClr val="accent1"/>
                </a:solidFill>
                <a:latin typeface="FS Albert Pro Light" panose="02000503040000020004" pitchFamily="2" charset="0"/>
              </a:defRPr>
            </a:lvl3pPr>
            <a:lvl4pPr marL="1320536" indent="-317437">
              <a:spcAft>
                <a:spcPts val="600"/>
              </a:spcAft>
              <a:buFont typeface="Courier New" panose="02070309020205020404" pitchFamily="49" charset="0"/>
              <a:buChar char="o"/>
              <a:tabLst/>
              <a:defRPr sz="1800" b="0" i="0">
                <a:solidFill>
                  <a:schemeClr val="accent1"/>
                </a:solidFill>
                <a:latin typeface="FS Albert Pro Light" panose="02000503040000020004" pitchFamily="2" charset="0"/>
              </a:defRPr>
            </a:lvl4pPr>
            <a:lvl5pPr marL="1658606" indent="-296803">
              <a:spcAft>
                <a:spcPts val="600"/>
              </a:spcAft>
              <a:buFont typeface="Arial" panose="020B0604020202020204" pitchFamily="34" charset="0"/>
              <a:buChar char="•"/>
              <a:tabLst/>
              <a:defRPr sz="1800" b="0" i="0">
                <a:solidFill>
                  <a:schemeClr val="accent1"/>
                </a:solidFill>
                <a:latin typeface="FS Albert Pro Light" panose="0200050304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99147304"/>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Image, Text, Shape (Boosted footer)">
    <p:spTree>
      <p:nvGrpSpPr>
        <p:cNvPr id="1" name=""/>
        <p:cNvGrpSpPr/>
        <p:nvPr/>
      </p:nvGrpSpPr>
      <p:grpSpPr>
        <a:xfrm>
          <a:off x="0" y="0"/>
          <a:ext cx="0" cy="0"/>
          <a:chOff x="0" y="0"/>
          <a:chExt cx="0" cy="0"/>
        </a:xfrm>
      </p:grpSpPr>
      <p:sp>
        <p:nvSpPr>
          <p:cNvPr id="23" name="Title 6">
            <a:extLst>
              <a:ext uri="{FF2B5EF4-FFF2-40B4-BE49-F238E27FC236}">
                <a16:creationId xmlns:a16="http://schemas.microsoft.com/office/drawing/2014/main" id="{E34B0B4B-9E31-8544-9975-432D741CB0A2}"/>
              </a:ext>
            </a:extLst>
          </p:cNvPr>
          <p:cNvSpPr>
            <a:spLocks noGrp="1"/>
          </p:cNvSpPr>
          <p:nvPr>
            <p:ph type="title" hasCustomPrompt="1"/>
          </p:nvPr>
        </p:nvSpPr>
        <p:spPr>
          <a:xfrm>
            <a:off x="6096000" y="1588977"/>
            <a:ext cx="4641273" cy="1012383"/>
          </a:xfrm>
          <a:prstGeom prst="rect">
            <a:avLst/>
          </a:prstGeom>
        </p:spPr>
        <p:txBody>
          <a:bodyPr anchor="t">
            <a:noAutofit/>
          </a:bodyPr>
          <a:lstStyle>
            <a:lvl1pPr>
              <a:lnSpc>
                <a:spcPct val="90000"/>
              </a:lnSpc>
              <a:defRPr sz="2999" spc="0" baseline="0">
                <a:solidFill>
                  <a:schemeClr val="accent1"/>
                </a:solidFill>
              </a:defRPr>
            </a:lvl1pPr>
          </a:lstStyle>
          <a:p>
            <a:r>
              <a:rPr lang="en-US" dirty="0"/>
              <a:t>Single image content slide. </a:t>
            </a:r>
            <a:br>
              <a:rPr lang="en-US" dirty="0"/>
            </a:br>
            <a:r>
              <a:rPr lang="en-US" dirty="0"/>
              <a:t>Lorem ipsum dolor sit </a:t>
            </a:r>
            <a:r>
              <a:rPr lang="en-US" dirty="0" err="1"/>
              <a:t>amet</a:t>
            </a:r>
            <a:endParaRPr lang="en-US" dirty="0"/>
          </a:p>
        </p:txBody>
      </p:sp>
      <p:sp>
        <p:nvSpPr>
          <p:cNvPr id="25" name="Text Placeholder 2">
            <a:extLst>
              <a:ext uri="{FF2B5EF4-FFF2-40B4-BE49-F238E27FC236}">
                <a16:creationId xmlns:a16="http://schemas.microsoft.com/office/drawing/2014/main" id="{0E1677B7-D6F7-9148-9CAA-031741FF8D6E}"/>
              </a:ext>
            </a:extLst>
          </p:cNvPr>
          <p:cNvSpPr>
            <a:spLocks noGrp="1"/>
          </p:cNvSpPr>
          <p:nvPr>
            <p:ph type="body" sz="quarter" idx="10" hasCustomPrompt="1"/>
          </p:nvPr>
        </p:nvSpPr>
        <p:spPr>
          <a:xfrm>
            <a:off x="6096000" y="3160696"/>
            <a:ext cx="4641273" cy="1333698"/>
          </a:xfrm>
          <a:prstGeom prst="rect">
            <a:avLst/>
          </a:prstGeom>
          <a:ln w="12700">
            <a:miter lim="400000"/>
          </a:ln>
        </p:spPr>
        <p:txBody>
          <a:bodyPr wrap="square" lIns="50800" tIns="50800" rIns="50800" bIns="50800">
            <a:spAutoFit/>
          </a:bodyPr>
          <a:lstStyle>
            <a:lvl1pPr marL="10317" indent="0" algn="l">
              <a:lnSpc>
                <a:spcPct val="100000"/>
              </a:lnSpc>
              <a:tabLst/>
              <a:defRPr kumimoji="0" lang="en-US" sz="2000" b="0" i="0" u="none" strike="noStrike" cap="none" spc="0" normalizeH="0" baseline="0" dirty="0" smtClean="0">
                <a:ln>
                  <a:noFill/>
                </a:ln>
                <a:solidFill>
                  <a:schemeClr val="accent1"/>
                </a:solidFill>
                <a:effectLst/>
                <a:uFillTx/>
                <a:latin typeface="FS Albert Pro Light" panose="02000503040000020004" pitchFamily="2" charset="0"/>
                <a:ea typeface="+mj-ea"/>
                <a:cs typeface="+mj-cs"/>
                <a:sym typeface="FSAlbertPro-Light"/>
              </a:defRPr>
            </a:lvl1pPr>
            <a:lvl2pPr marL="10317" indent="0" algn="l">
              <a:tabLst/>
              <a:defRPr kumimoji="0" lang="en-US" sz="2000" b="0" i="0" u="none" strike="noStrike" cap="none" spc="0" normalizeH="0" baseline="0" dirty="0" smtClean="0">
                <a:ln>
                  <a:noFill/>
                </a:ln>
                <a:solidFill>
                  <a:srgbClr val="FFFFFF"/>
                </a:solidFill>
                <a:effectLst/>
                <a:uFillTx/>
                <a:latin typeface="+mj-lt"/>
                <a:ea typeface="+mj-ea"/>
                <a:cs typeface="+mj-cs"/>
                <a:sym typeface="FSAlbertPro-Light"/>
              </a:defRPr>
            </a:lvl2pPr>
            <a:lvl3pPr marL="10317" indent="0" algn="l">
              <a:tabLst/>
              <a:defRPr kumimoji="0" lang="en-US" sz="2000" b="0" i="0" u="none" strike="noStrike" cap="none" spc="0" normalizeH="0" baseline="0" dirty="0" smtClean="0">
                <a:ln>
                  <a:noFill/>
                </a:ln>
                <a:solidFill>
                  <a:srgbClr val="FFFFFF"/>
                </a:solidFill>
                <a:effectLst/>
                <a:uFillTx/>
                <a:latin typeface="+mj-lt"/>
                <a:ea typeface="+mj-ea"/>
                <a:cs typeface="+mj-cs"/>
                <a:sym typeface="FSAlbertPro-Light"/>
              </a:defRPr>
            </a:lvl3pPr>
            <a:lvl4pPr marL="10317" indent="0" algn="l">
              <a:tabLst/>
              <a:defRPr kumimoji="0" lang="en-US" sz="2000" b="0" i="0" u="none" strike="noStrike" cap="none" spc="0" normalizeH="0" baseline="0" dirty="0" smtClean="0">
                <a:ln>
                  <a:noFill/>
                </a:ln>
                <a:solidFill>
                  <a:srgbClr val="FFFFFF"/>
                </a:solidFill>
                <a:effectLst/>
                <a:uFillTx/>
                <a:latin typeface="+mj-lt"/>
                <a:ea typeface="+mj-ea"/>
                <a:cs typeface="+mj-cs"/>
                <a:sym typeface="FSAlbertPro-Light"/>
              </a:defRPr>
            </a:lvl4pPr>
            <a:lvl5pPr marL="10317" indent="0" algn="l">
              <a:tabLst/>
              <a:defRPr kumimoji="0" lang="en-US" sz="2000" b="0" i="0" u="none" strike="noStrike" cap="none" spc="0" normalizeH="0" baseline="0" dirty="0">
                <a:ln>
                  <a:noFill/>
                </a:ln>
                <a:solidFill>
                  <a:srgbClr val="FFFFFF"/>
                </a:solidFill>
                <a:effectLst/>
                <a:uFillTx/>
                <a:latin typeface="+mj-lt"/>
                <a:ea typeface="+mj-ea"/>
                <a:cs typeface="+mj-cs"/>
                <a:sym typeface="FSAlbertPro-Light"/>
              </a:defRPr>
            </a:lvl5pPr>
          </a:lstStyle>
          <a:p>
            <a:r>
              <a:rPr lang="en-US" dirty="0"/>
              <a:t>Lorem ipsum dolor sit </a:t>
            </a:r>
            <a:r>
              <a:rPr lang="en-US" dirty="0" err="1"/>
              <a:t>amet</a:t>
            </a:r>
            <a:r>
              <a:rPr lang="en-US" dirty="0"/>
              <a:t>, an minim </a:t>
            </a:r>
            <a:r>
              <a:rPr lang="en-US" dirty="0" err="1"/>
              <a:t>aeque</a:t>
            </a:r>
            <a:r>
              <a:rPr lang="en-US" dirty="0"/>
              <a:t> </a:t>
            </a:r>
            <a:r>
              <a:rPr lang="en-US" dirty="0" err="1"/>
              <a:t>inciderint</a:t>
            </a:r>
            <a:r>
              <a:rPr lang="en-US" dirty="0"/>
              <a:t> </a:t>
            </a:r>
            <a:r>
              <a:rPr lang="en-US" dirty="0" err="1"/>
              <a:t>mei</a:t>
            </a:r>
            <a:r>
              <a:rPr lang="en-US" dirty="0"/>
              <a:t>, </a:t>
            </a:r>
            <a:r>
              <a:rPr lang="en-US" dirty="0" err="1"/>
              <a:t>mei</a:t>
            </a:r>
            <a:r>
              <a:rPr lang="en-US" dirty="0"/>
              <a:t> et </a:t>
            </a:r>
            <a:r>
              <a:rPr lang="en-US" dirty="0" err="1"/>
              <a:t>dicat</a:t>
            </a:r>
            <a:r>
              <a:rPr lang="en-US" dirty="0"/>
              <a:t> facer, no </a:t>
            </a:r>
            <a:r>
              <a:rPr lang="en-US" dirty="0" err="1"/>
              <a:t>suas</a:t>
            </a:r>
            <a:r>
              <a:rPr lang="en-US" dirty="0"/>
              <a:t> ipsum </a:t>
            </a:r>
            <a:r>
              <a:rPr lang="en-US" dirty="0" err="1"/>
              <a:t>audiam</a:t>
            </a:r>
            <a:r>
              <a:rPr lang="en-US" dirty="0"/>
              <a:t> </a:t>
            </a:r>
            <a:r>
              <a:rPr lang="en-US" dirty="0" err="1"/>
              <a:t>eum</a:t>
            </a:r>
            <a:r>
              <a:rPr lang="en-US" dirty="0"/>
              <a:t>. Eu </a:t>
            </a:r>
            <a:r>
              <a:rPr lang="en-US" dirty="0" err="1"/>
              <a:t>nam</a:t>
            </a:r>
            <a:r>
              <a:rPr lang="en-US" dirty="0"/>
              <a:t> </a:t>
            </a:r>
            <a:r>
              <a:rPr lang="en-US" dirty="0" err="1"/>
              <a:t>enim</a:t>
            </a:r>
            <a:r>
              <a:rPr lang="en-US" dirty="0"/>
              <a:t> </a:t>
            </a:r>
            <a:r>
              <a:rPr lang="en-US" dirty="0" err="1"/>
              <a:t>melius</a:t>
            </a:r>
            <a:r>
              <a:rPr lang="en-US" dirty="0"/>
              <a:t> </a:t>
            </a:r>
            <a:r>
              <a:rPr lang="en-US" dirty="0" err="1"/>
              <a:t>ocurreret</a:t>
            </a:r>
            <a:r>
              <a:rPr lang="en-US" dirty="0"/>
              <a:t>, </a:t>
            </a:r>
            <a:r>
              <a:rPr lang="en-US" dirty="0" err="1"/>
              <a:t>mei</a:t>
            </a:r>
            <a:r>
              <a:rPr lang="en-US" dirty="0"/>
              <a:t> </a:t>
            </a:r>
            <a:r>
              <a:rPr lang="en-US" dirty="0" err="1"/>
              <a:t>dicunt</a:t>
            </a:r>
            <a:r>
              <a:rPr lang="en-US" dirty="0"/>
              <a:t> </a:t>
            </a:r>
            <a:r>
              <a:rPr lang="en-US" dirty="0" err="1"/>
              <a:t>fastidii</a:t>
            </a:r>
            <a:r>
              <a:rPr lang="en-US" dirty="0"/>
              <a:t> </a:t>
            </a:r>
            <a:r>
              <a:rPr lang="en-US" dirty="0" err="1"/>
              <a:t>ei</a:t>
            </a:r>
            <a:r>
              <a:rPr lang="en-US" dirty="0"/>
              <a:t>. </a:t>
            </a:r>
            <a:r>
              <a:rPr lang="en-US" dirty="0" err="1"/>
              <a:t>Ea</a:t>
            </a:r>
            <a:r>
              <a:rPr lang="en-US" dirty="0"/>
              <a:t> </a:t>
            </a:r>
            <a:r>
              <a:rPr lang="en-US" dirty="0" err="1"/>
              <a:t>omnes</a:t>
            </a:r>
            <a:r>
              <a:rPr lang="en-US" dirty="0"/>
              <a:t> utroque </a:t>
            </a:r>
            <a:r>
              <a:rPr lang="en-US" dirty="0" err="1"/>
              <a:t>ius</a:t>
            </a:r>
            <a:r>
              <a:rPr lang="en-US" dirty="0"/>
              <a:t>, </a:t>
            </a:r>
            <a:r>
              <a:rPr lang="en-US" dirty="0" err="1"/>
              <a:t>elit</a:t>
            </a:r>
            <a:r>
              <a:rPr lang="en-US" dirty="0"/>
              <a:t> </a:t>
            </a:r>
            <a:r>
              <a:rPr lang="en-US" dirty="0" err="1"/>
              <a:t>iuvaret</a:t>
            </a:r>
            <a:r>
              <a:rPr lang="en-US" dirty="0"/>
              <a:t> has at.</a:t>
            </a:r>
          </a:p>
        </p:txBody>
      </p:sp>
      <p:sp>
        <p:nvSpPr>
          <p:cNvPr id="28" name="Picture Placeholder 4">
            <a:extLst>
              <a:ext uri="{FF2B5EF4-FFF2-40B4-BE49-F238E27FC236}">
                <a16:creationId xmlns:a16="http://schemas.microsoft.com/office/drawing/2014/main" id="{94096DA9-7259-4149-9F17-476911B620A9}"/>
              </a:ext>
            </a:extLst>
          </p:cNvPr>
          <p:cNvSpPr>
            <a:spLocks noGrp="1"/>
          </p:cNvSpPr>
          <p:nvPr>
            <p:ph type="pic" sz="quarter" idx="14" hasCustomPrompt="1"/>
          </p:nvPr>
        </p:nvSpPr>
        <p:spPr>
          <a:xfrm>
            <a:off x="281597" y="762001"/>
            <a:ext cx="5315640" cy="4779818"/>
          </a:xfrm>
          <a:prstGeom prst="roundRect">
            <a:avLst>
              <a:gd name="adj" fmla="val 3499"/>
            </a:avLst>
          </a:prstGeom>
        </p:spPr>
        <p:txBody>
          <a:bodyPr/>
          <a:lstStyle>
            <a:lvl1pPr>
              <a:defRPr>
                <a:solidFill>
                  <a:schemeClr val="accent1"/>
                </a:solidFill>
              </a:defRPr>
            </a:lvl1pPr>
          </a:lstStyle>
          <a:p>
            <a:r>
              <a:rPr lang="en-US" dirty="0"/>
              <a:t>Image</a:t>
            </a:r>
          </a:p>
        </p:txBody>
      </p:sp>
      <p:sp>
        <p:nvSpPr>
          <p:cNvPr id="18" name="Graphic 2">
            <a:extLst>
              <a:ext uri="{FF2B5EF4-FFF2-40B4-BE49-F238E27FC236}">
                <a16:creationId xmlns:a16="http://schemas.microsoft.com/office/drawing/2014/main" id="{AB83BEFB-43B8-3244-8EC6-41573BC81B34}"/>
              </a:ext>
            </a:extLst>
          </p:cNvPr>
          <p:cNvSpPr>
            <a:spLocks noChangeAspect="1"/>
          </p:cNvSpPr>
          <p:nvPr userDrawn="1"/>
        </p:nvSpPr>
        <p:spPr>
          <a:xfrm>
            <a:off x="8810851" y="0"/>
            <a:ext cx="3381150" cy="6313932"/>
          </a:xfrm>
          <a:custGeom>
            <a:avLst/>
            <a:gdLst>
              <a:gd name="connsiteX0" fmla="*/ 3386667 w 3672501"/>
              <a:gd name="connsiteY0" fmla="*/ 0 h 6858000"/>
              <a:gd name="connsiteX1" fmla="*/ 0 w 3672501"/>
              <a:gd name="connsiteY1" fmla="*/ 0 h 6858000"/>
              <a:gd name="connsiteX2" fmla="*/ 3386667 w 3672501"/>
              <a:gd name="connsiteY2" fmla="*/ 3429000 h 6858000"/>
              <a:gd name="connsiteX3" fmla="*/ 3386667 w 3672501"/>
              <a:gd name="connsiteY3" fmla="*/ 3429000 h 6858000"/>
              <a:gd name="connsiteX4" fmla="*/ 0 w 3672501"/>
              <a:gd name="connsiteY4" fmla="*/ 6858000 h 6858000"/>
              <a:gd name="connsiteX5" fmla="*/ 3672502 w 3672501"/>
              <a:gd name="connsiteY5" fmla="*/ 6858000 h 6858000"/>
              <a:gd name="connsiteX6" fmla="*/ 3672502 w 367250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72501" h="6858000">
                <a:moveTo>
                  <a:pt x="3386667" y="0"/>
                </a:moveTo>
                <a:lnTo>
                  <a:pt x="0" y="0"/>
                </a:lnTo>
                <a:cubicBezTo>
                  <a:pt x="1868089" y="5649"/>
                  <a:pt x="3381088" y="1537560"/>
                  <a:pt x="3386667" y="3429000"/>
                </a:cubicBezTo>
                <a:lnTo>
                  <a:pt x="3386667" y="3429000"/>
                </a:lnTo>
                <a:cubicBezTo>
                  <a:pt x="3386667" y="5322784"/>
                  <a:pt x="1870404" y="6858000"/>
                  <a:pt x="0" y="6858000"/>
                </a:cubicBezTo>
                <a:lnTo>
                  <a:pt x="3672502" y="6858000"/>
                </a:lnTo>
                <a:lnTo>
                  <a:pt x="3672502" y="0"/>
                </a:lnTo>
                <a:close/>
              </a:path>
            </a:pathLst>
          </a:custGeom>
          <a:solidFill>
            <a:schemeClr val="accent1"/>
          </a:solidFill>
          <a:ln w="67733" cap="flat">
            <a:noFill/>
            <a:prstDash val="solid"/>
            <a:miter/>
          </a:ln>
        </p:spPr>
        <p:txBody>
          <a:bodyPr rtlCol="0" anchor="ctr"/>
          <a:lstStyle/>
          <a:p>
            <a:endParaRPr lang="en-US" sz="900" b="0" i="0" dirty="0">
              <a:latin typeface="FS Albert Pro" panose="02000503040000020004" pitchFamily="2" charset="0"/>
            </a:endParaRPr>
          </a:p>
        </p:txBody>
      </p:sp>
      <p:grpSp>
        <p:nvGrpSpPr>
          <p:cNvPr id="29" name="Group 28">
            <a:extLst>
              <a:ext uri="{FF2B5EF4-FFF2-40B4-BE49-F238E27FC236}">
                <a16:creationId xmlns:a16="http://schemas.microsoft.com/office/drawing/2014/main" id="{99F253FA-3166-B643-8E92-A41C6D8FE693}"/>
              </a:ext>
            </a:extLst>
          </p:cNvPr>
          <p:cNvGrpSpPr/>
          <p:nvPr userDrawn="1"/>
        </p:nvGrpSpPr>
        <p:grpSpPr>
          <a:xfrm>
            <a:off x="-377" y="6309248"/>
            <a:ext cx="4183778" cy="553324"/>
            <a:chOff x="-755" y="12618496"/>
            <a:chExt cx="8367556" cy="1106648"/>
          </a:xfrm>
        </p:grpSpPr>
        <p:grpSp>
          <p:nvGrpSpPr>
            <p:cNvPr id="30" name="Group 29">
              <a:extLst>
                <a:ext uri="{FF2B5EF4-FFF2-40B4-BE49-F238E27FC236}">
                  <a16:creationId xmlns:a16="http://schemas.microsoft.com/office/drawing/2014/main" id="{A3ECED74-226C-294F-84EF-8C9E50D84141}"/>
                </a:ext>
              </a:extLst>
            </p:cNvPr>
            <p:cNvGrpSpPr/>
            <p:nvPr userDrawn="1"/>
          </p:nvGrpSpPr>
          <p:grpSpPr>
            <a:xfrm>
              <a:off x="1" y="12627864"/>
              <a:ext cx="8366800" cy="1097280"/>
              <a:chOff x="-58710091" y="-1"/>
              <a:chExt cx="77340167" cy="10058402"/>
            </a:xfrm>
            <a:solidFill>
              <a:schemeClr val="accent5"/>
            </a:solidFill>
          </p:grpSpPr>
          <p:pic>
            <p:nvPicPr>
              <p:cNvPr id="35" name="Graphic 34">
                <a:extLst>
                  <a:ext uri="{FF2B5EF4-FFF2-40B4-BE49-F238E27FC236}">
                    <a16:creationId xmlns:a16="http://schemas.microsoft.com/office/drawing/2014/main" id="{B2E98A41-0CD8-BE42-8991-AA0C5904CEF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71676" y="-1"/>
                <a:ext cx="10058400" cy="10058400"/>
              </a:xfrm>
              <a:prstGeom prst="rect">
                <a:avLst/>
              </a:prstGeom>
            </p:spPr>
          </p:pic>
          <p:sp>
            <p:nvSpPr>
              <p:cNvPr id="36" name="Rectangle 35">
                <a:extLst>
                  <a:ext uri="{FF2B5EF4-FFF2-40B4-BE49-F238E27FC236}">
                    <a16:creationId xmlns:a16="http://schemas.microsoft.com/office/drawing/2014/main" id="{E5CA5614-2578-3943-A320-29AB9561029A}"/>
                  </a:ext>
                </a:extLst>
              </p:cNvPr>
              <p:cNvSpPr/>
              <p:nvPr userDrawn="1"/>
            </p:nvSpPr>
            <p:spPr>
              <a:xfrm>
                <a:off x="-58710091" y="-1"/>
                <a:ext cx="70902098" cy="10058402"/>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grpSp>
        <p:grpSp>
          <p:nvGrpSpPr>
            <p:cNvPr id="31" name="Group 30">
              <a:extLst>
                <a:ext uri="{FF2B5EF4-FFF2-40B4-BE49-F238E27FC236}">
                  <a16:creationId xmlns:a16="http://schemas.microsoft.com/office/drawing/2014/main" id="{EC986F82-CAB1-7D46-8103-C03C19703C49}"/>
                </a:ext>
              </a:extLst>
            </p:cNvPr>
            <p:cNvGrpSpPr/>
            <p:nvPr userDrawn="1"/>
          </p:nvGrpSpPr>
          <p:grpSpPr>
            <a:xfrm>
              <a:off x="-755" y="12627864"/>
              <a:ext cx="2413264" cy="1097280"/>
              <a:chOff x="-3677406" y="-1"/>
              <a:chExt cx="22307482" cy="10058402"/>
            </a:xfrm>
          </p:grpSpPr>
          <p:pic>
            <p:nvPicPr>
              <p:cNvPr id="33" name="Graphic 32">
                <a:extLst>
                  <a:ext uri="{FF2B5EF4-FFF2-40B4-BE49-F238E27FC236}">
                    <a16:creationId xmlns:a16="http://schemas.microsoft.com/office/drawing/2014/main" id="{83AB1E9D-D732-9444-94B9-F067BA3800C9}"/>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571676" y="-1"/>
                <a:ext cx="10058400" cy="10058400"/>
              </a:xfrm>
              <a:prstGeom prst="rect">
                <a:avLst/>
              </a:prstGeom>
            </p:spPr>
          </p:pic>
          <p:sp>
            <p:nvSpPr>
              <p:cNvPr id="34" name="Rectangle 33">
                <a:extLst>
                  <a:ext uri="{FF2B5EF4-FFF2-40B4-BE49-F238E27FC236}">
                    <a16:creationId xmlns:a16="http://schemas.microsoft.com/office/drawing/2014/main" id="{96E5E8F0-1BF3-3F44-AB21-0BD5444E396F}"/>
                  </a:ext>
                </a:extLst>
              </p:cNvPr>
              <p:cNvSpPr/>
              <p:nvPr userDrawn="1"/>
            </p:nvSpPr>
            <p:spPr>
              <a:xfrm>
                <a:off x="-3677406" y="-1"/>
                <a:ext cx="15869404" cy="10058402"/>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grpSp>
        <p:pic>
          <p:nvPicPr>
            <p:cNvPr id="32" name="Graphic 31">
              <a:extLst>
                <a:ext uri="{FF2B5EF4-FFF2-40B4-BE49-F238E27FC236}">
                  <a16:creationId xmlns:a16="http://schemas.microsoft.com/office/drawing/2014/main" id="{B4726056-6338-2D48-9A9A-7AE07968478E}"/>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02633" y="12618496"/>
              <a:ext cx="2024109" cy="1097280"/>
            </a:xfrm>
            <a:prstGeom prst="rect">
              <a:avLst/>
            </a:prstGeom>
          </p:spPr>
        </p:pic>
      </p:grpSp>
      <p:sp>
        <p:nvSpPr>
          <p:cNvPr id="3" name="Date Placeholder 2">
            <a:extLst>
              <a:ext uri="{FF2B5EF4-FFF2-40B4-BE49-F238E27FC236}">
                <a16:creationId xmlns:a16="http://schemas.microsoft.com/office/drawing/2014/main" id="{44825C22-6BB9-7C4C-9C3B-16DE249F6807}"/>
              </a:ext>
            </a:extLst>
          </p:cNvPr>
          <p:cNvSpPr>
            <a:spLocks noGrp="1"/>
          </p:cNvSpPr>
          <p:nvPr>
            <p:ph type="dt" sz="half" idx="15"/>
          </p:nvPr>
        </p:nvSpPr>
        <p:spPr/>
        <p:txBody>
          <a:bodyPr/>
          <a:lstStyle/>
          <a:p>
            <a:endParaRPr lang="en-US" dirty="0"/>
          </a:p>
        </p:txBody>
      </p:sp>
      <p:sp>
        <p:nvSpPr>
          <p:cNvPr id="4" name="Footer Placeholder 3">
            <a:extLst>
              <a:ext uri="{FF2B5EF4-FFF2-40B4-BE49-F238E27FC236}">
                <a16:creationId xmlns:a16="http://schemas.microsoft.com/office/drawing/2014/main" id="{7A92EF95-72E8-A24F-B74C-08019F5F159E}"/>
              </a:ext>
            </a:extLst>
          </p:cNvPr>
          <p:cNvSpPr>
            <a:spLocks noGrp="1"/>
          </p:cNvSpPr>
          <p:nvPr>
            <p:ph type="ftr" sz="quarter" idx="16"/>
          </p:nvPr>
        </p:nvSpPr>
        <p:spPr/>
        <p:txBody>
          <a:bodyPr/>
          <a:lstStyle/>
          <a:p>
            <a:pPr defTabSz="154751">
              <a:lnSpc>
                <a:spcPct val="120000"/>
              </a:lnSpc>
            </a:pPr>
            <a:r>
              <a:rPr lang="en-US"/>
              <a:t>AccuCath Ace™ Intravascular Catheter with BD Cue™ Needle Tracking System</a:t>
            </a:r>
            <a:endParaRPr lang="en-US" dirty="0"/>
          </a:p>
        </p:txBody>
      </p:sp>
      <p:sp>
        <p:nvSpPr>
          <p:cNvPr id="5" name="Slide Number Placeholder 4">
            <a:extLst>
              <a:ext uri="{FF2B5EF4-FFF2-40B4-BE49-F238E27FC236}">
                <a16:creationId xmlns:a16="http://schemas.microsoft.com/office/drawing/2014/main" id="{A46D12F2-714B-8D47-9458-BB4530F66029}"/>
              </a:ext>
            </a:extLst>
          </p:cNvPr>
          <p:cNvSpPr>
            <a:spLocks noGrp="1"/>
          </p:cNvSpPr>
          <p:nvPr>
            <p:ph type="sldNum" sz="quarter" idx="17"/>
          </p:nvPr>
        </p:nvSpPr>
        <p:spPr/>
        <p:txBody>
          <a:body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197507008"/>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Image, Text &amp; Shape (Blue footer)">
    <p:spTree>
      <p:nvGrpSpPr>
        <p:cNvPr id="1" name=""/>
        <p:cNvGrpSpPr/>
        <p:nvPr/>
      </p:nvGrpSpPr>
      <p:grpSpPr>
        <a:xfrm>
          <a:off x="0" y="0"/>
          <a:ext cx="0" cy="0"/>
          <a:chOff x="0" y="0"/>
          <a:chExt cx="0" cy="0"/>
        </a:xfrm>
      </p:grpSpPr>
      <p:sp>
        <p:nvSpPr>
          <p:cNvPr id="23" name="Title 6">
            <a:extLst>
              <a:ext uri="{FF2B5EF4-FFF2-40B4-BE49-F238E27FC236}">
                <a16:creationId xmlns:a16="http://schemas.microsoft.com/office/drawing/2014/main" id="{E34B0B4B-9E31-8544-9975-432D741CB0A2}"/>
              </a:ext>
            </a:extLst>
          </p:cNvPr>
          <p:cNvSpPr>
            <a:spLocks noGrp="1"/>
          </p:cNvSpPr>
          <p:nvPr>
            <p:ph type="title" hasCustomPrompt="1"/>
          </p:nvPr>
        </p:nvSpPr>
        <p:spPr>
          <a:xfrm>
            <a:off x="6096000" y="1588977"/>
            <a:ext cx="4641273" cy="1012383"/>
          </a:xfrm>
          <a:prstGeom prst="rect">
            <a:avLst/>
          </a:prstGeom>
        </p:spPr>
        <p:txBody>
          <a:bodyPr anchor="t">
            <a:noAutofit/>
          </a:bodyPr>
          <a:lstStyle>
            <a:lvl1pPr>
              <a:lnSpc>
                <a:spcPct val="90000"/>
              </a:lnSpc>
              <a:defRPr sz="2999" spc="0" baseline="0">
                <a:solidFill>
                  <a:schemeClr val="accent1"/>
                </a:solidFill>
              </a:defRPr>
            </a:lvl1pPr>
          </a:lstStyle>
          <a:p>
            <a:r>
              <a:rPr lang="en-US" dirty="0"/>
              <a:t>Single image content slide. </a:t>
            </a:r>
            <a:br>
              <a:rPr lang="en-US" dirty="0"/>
            </a:br>
            <a:r>
              <a:rPr lang="en-US" dirty="0"/>
              <a:t>Lorem ipsum dolor sit </a:t>
            </a:r>
            <a:r>
              <a:rPr lang="en-US" dirty="0" err="1"/>
              <a:t>amet</a:t>
            </a:r>
            <a:endParaRPr lang="en-US" dirty="0"/>
          </a:p>
        </p:txBody>
      </p:sp>
      <p:sp>
        <p:nvSpPr>
          <p:cNvPr id="25" name="Text Placeholder 2">
            <a:extLst>
              <a:ext uri="{FF2B5EF4-FFF2-40B4-BE49-F238E27FC236}">
                <a16:creationId xmlns:a16="http://schemas.microsoft.com/office/drawing/2014/main" id="{0E1677B7-D6F7-9148-9CAA-031741FF8D6E}"/>
              </a:ext>
            </a:extLst>
          </p:cNvPr>
          <p:cNvSpPr>
            <a:spLocks noGrp="1"/>
          </p:cNvSpPr>
          <p:nvPr>
            <p:ph type="body" sz="quarter" idx="10" hasCustomPrompt="1"/>
          </p:nvPr>
        </p:nvSpPr>
        <p:spPr>
          <a:xfrm>
            <a:off x="6096000" y="3160696"/>
            <a:ext cx="4641273" cy="1333698"/>
          </a:xfrm>
          <a:prstGeom prst="rect">
            <a:avLst/>
          </a:prstGeom>
          <a:ln w="12700">
            <a:miter lim="400000"/>
          </a:ln>
        </p:spPr>
        <p:txBody>
          <a:bodyPr wrap="square" lIns="50800" tIns="50800" rIns="50800" bIns="50800">
            <a:spAutoFit/>
          </a:bodyPr>
          <a:lstStyle>
            <a:lvl1pPr marL="10317" indent="0" algn="l">
              <a:lnSpc>
                <a:spcPct val="100000"/>
              </a:lnSpc>
              <a:tabLst/>
              <a:defRPr kumimoji="0" lang="en-US" sz="2000" b="0" i="0" u="none" strike="noStrike" cap="none" spc="0" normalizeH="0" baseline="0" dirty="0" smtClean="0">
                <a:ln>
                  <a:noFill/>
                </a:ln>
                <a:solidFill>
                  <a:schemeClr val="accent1"/>
                </a:solidFill>
                <a:effectLst/>
                <a:uFillTx/>
                <a:latin typeface="FS Albert Pro Light" panose="02000503040000020004" pitchFamily="2" charset="0"/>
                <a:ea typeface="+mj-ea"/>
                <a:cs typeface="+mj-cs"/>
                <a:sym typeface="FSAlbertPro-Light"/>
              </a:defRPr>
            </a:lvl1pPr>
            <a:lvl2pPr marL="10317" indent="0" algn="l">
              <a:tabLst/>
              <a:defRPr kumimoji="0" lang="en-US" sz="2000" b="0" i="0" u="none" strike="noStrike" cap="none" spc="0" normalizeH="0" baseline="0" dirty="0" smtClean="0">
                <a:ln>
                  <a:noFill/>
                </a:ln>
                <a:solidFill>
                  <a:srgbClr val="FFFFFF"/>
                </a:solidFill>
                <a:effectLst/>
                <a:uFillTx/>
                <a:latin typeface="+mj-lt"/>
                <a:ea typeface="+mj-ea"/>
                <a:cs typeface="+mj-cs"/>
                <a:sym typeface="FSAlbertPro-Light"/>
              </a:defRPr>
            </a:lvl2pPr>
            <a:lvl3pPr marL="10317" indent="0" algn="l">
              <a:tabLst/>
              <a:defRPr kumimoji="0" lang="en-US" sz="2000" b="0" i="0" u="none" strike="noStrike" cap="none" spc="0" normalizeH="0" baseline="0" dirty="0" smtClean="0">
                <a:ln>
                  <a:noFill/>
                </a:ln>
                <a:solidFill>
                  <a:srgbClr val="FFFFFF"/>
                </a:solidFill>
                <a:effectLst/>
                <a:uFillTx/>
                <a:latin typeface="+mj-lt"/>
                <a:ea typeface="+mj-ea"/>
                <a:cs typeface="+mj-cs"/>
                <a:sym typeface="FSAlbertPro-Light"/>
              </a:defRPr>
            </a:lvl3pPr>
            <a:lvl4pPr marL="10317" indent="0" algn="l">
              <a:tabLst/>
              <a:defRPr kumimoji="0" lang="en-US" sz="2000" b="0" i="0" u="none" strike="noStrike" cap="none" spc="0" normalizeH="0" baseline="0" dirty="0" smtClean="0">
                <a:ln>
                  <a:noFill/>
                </a:ln>
                <a:solidFill>
                  <a:srgbClr val="FFFFFF"/>
                </a:solidFill>
                <a:effectLst/>
                <a:uFillTx/>
                <a:latin typeface="+mj-lt"/>
                <a:ea typeface="+mj-ea"/>
                <a:cs typeface="+mj-cs"/>
                <a:sym typeface="FSAlbertPro-Light"/>
              </a:defRPr>
            </a:lvl4pPr>
            <a:lvl5pPr marL="10317" indent="0" algn="l">
              <a:tabLst/>
              <a:defRPr kumimoji="0" lang="en-US" sz="2000" b="0" i="0" u="none" strike="noStrike" cap="none" spc="0" normalizeH="0" baseline="0" dirty="0">
                <a:ln>
                  <a:noFill/>
                </a:ln>
                <a:solidFill>
                  <a:srgbClr val="FFFFFF"/>
                </a:solidFill>
                <a:effectLst/>
                <a:uFillTx/>
                <a:latin typeface="+mj-lt"/>
                <a:ea typeface="+mj-ea"/>
                <a:cs typeface="+mj-cs"/>
                <a:sym typeface="FSAlbertPro-Light"/>
              </a:defRPr>
            </a:lvl5pPr>
          </a:lstStyle>
          <a:p>
            <a:r>
              <a:rPr lang="en-US" dirty="0"/>
              <a:t>Lorem ipsum dolor sit </a:t>
            </a:r>
            <a:r>
              <a:rPr lang="en-US" dirty="0" err="1"/>
              <a:t>amet</a:t>
            </a:r>
            <a:r>
              <a:rPr lang="en-US" dirty="0"/>
              <a:t>, an minim </a:t>
            </a:r>
            <a:r>
              <a:rPr lang="en-US" dirty="0" err="1"/>
              <a:t>aeque</a:t>
            </a:r>
            <a:r>
              <a:rPr lang="en-US" dirty="0"/>
              <a:t> </a:t>
            </a:r>
            <a:r>
              <a:rPr lang="en-US" dirty="0" err="1"/>
              <a:t>inciderint</a:t>
            </a:r>
            <a:r>
              <a:rPr lang="en-US" dirty="0"/>
              <a:t> </a:t>
            </a:r>
            <a:r>
              <a:rPr lang="en-US" dirty="0" err="1"/>
              <a:t>mei</a:t>
            </a:r>
            <a:r>
              <a:rPr lang="en-US" dirty="0"/>
              <a:t>, </a:t>
            </a:r>
            <a:r>
              <a:rPr lang="en-US" dirty="0" err="1"/>
              <a:t>mei</a:t>
            </a:r>
            <a:r>
              <a:rPr lang="en-US" dirty="0"/>
              <a:t> et </a:t>
            </a:r>
            <a:r>
              <a:rPr lang="en-US" dirty="0" err="1"/>
              <a:t>dicat</a:t>
            </a:r>
            <a:r>
              <a:rPr lang="en-US" dirty="0"/>
              <a:t> facer, no </a:t>
            </a:r>
            <a:r>
              <a:rPr lang="en-US" dirty="0" err="1"/>
              <a:t>suas</a:t>
            </a:r>
            <a:r>
              <a:rPr lang="en-US" dirty="0"/>
              <a:t> ipsum </a:t>
            </a:r>
            <a:r>
              <a:rPr lang="en-US" dirty="0" err="1"/>
              <a:t>audiam</a:t>
            </a:r>
            <a:r>
              <a:rPr lang="en-US" dirty="0"/>
              <a:t> </a:t>
            </a:r>
            <a:r>
              <a:rPr lang="en-US" dirty="0" err="1"/>
              <a:t>eum</a:t>
            </a:r>
            <a:r>
              <a:rPr lang="en-US" dirty="0"/>
              <a:t>. Eu </a:t>
            </a:r>
            <a:r>
              <a:rPr lang="en-US" dirty="0" err="1"/>
              <a:t>nam</a:t>
            </a:r>
            <a:r>
              <a:rPr lang="en-US" dirty="0"/>
              <a:t> </a:t>
            </a:r>
            <a:r>
              <a:rPr lang="en-US" dirty="0" err="1"/>
              <a:t>enim</a:t>
            </a:r>
            <a:r>
              <a:rPr lang="en-US" dirty="0"/>
              <a:t> </a:t>
            </a:r>
            <a:r>
              <a:rPr lang="en-US" dirty="0" err="1"/>
              <a:t>melius</a:t>
            </a:r>
            <a:r>
              <a:rPr lang="en-US" dirty="0"/>
              <a:t> </a:t>
            </a:r>
            <a:r>
              <a:rPr lang="en-US" dirty="0" err="1"/>
              <a:t>ocurreret</a:t>
            </a:r>
            <a:r>
              <a:rPr lang="en-US" dirty="0"/>
              <a:t>, </a:t>
            </a:r>
            <a:r>
              <a:rPr lang="en-US" dirty="0" err="1"/>
              <a:t>mei</a:t>
            </a:r>
            <a:r>
              <a:rPr lang="en-US" dirty="0"/>
              <a:t> </a:t>
            </a:r>
            <a:r>
              <a:rPr lang="en-US" dirty="0" err="1"/>
              <a:t>dicunt</a:t>
            </a:r>
            <a:r>
              <a:rPr lang="en-US" dirty="0"/>
              <a:t> </a:t>
            </a:r>
            <a:r>
              <a:rPr lang="en-US" dirty="0" err="1"/>
              <a:t>fastidii</a:t>
            </a:r>
            <a:r>
              <a:rPr lang="en-US" dirty="0"/>
              <a:t> </a:t>
            </a:r>
            <a:r>
              <a:rPr lang="en-US" dirty="0" err="1"/>
              <a:t>ei</a:t>
            </a:r>
            <a:r>
              <a:rPr lang="en-US" dirty="0"/>
              <a:t>. </a:t>
            </a:r>
            <a:r>
              <a:rPr lang="en-US" dirty="0" err="1"/>
              <a:t>Ea</a:t>
            </a:r>
            <a:r>
              <a:rPr lang="en-US" dirty="0"/>
              <a:t> </a:t>
            </a:r>
            <a:r>
              <a:rPr lang="en-US" dirty="0" err="1"/>
              <a:t>omnes</a:t>
            </a:r>
            <a:r>
              <a:rPr lang="en-US" dirty="0"/>
              <a:t> utroque </a:t>
            </a:r>
            <a:r>
              <a:rPr lang="en-US" dirty="0" err="1"/>
              <a:t>ius</a:t>
            </a:r>
            <a:r>
              <a:rPr lang="en-US" dirty="0"/>
              <a:t>, </a:t>
            </a:r>
            <a:r>
              <a:rPr lang="en-US" dirty="0" err="1"/>
              <a:t>elit</a:t>
            </a:r>
            <a:r>
              <a:rPr lang="en-US" dirty="0"/>
              <a:t> </a:t>
            </a:r>
            <a:r>
              <a:rPr lang="en-US" dirty="0" err="1"/>
              <a:t>iuvaret</a:t>
            </a:r>
            <a:r>
              <a:rPr lang="en-US" dirty="0"/>
              <a:t> has at.</a:t>
            </a:r>
          </a:p>
        </p:txBody>
      </p:sp>
      <p:sp>
        <p:nvSpPr>
          <p:cNvPr id="28" name="Picture Placeholder 4">
            <a:extLst>
              <a:ext uri="{FF2B5EF4-FFF2-40B4-BE49-F238E27FC236}">
                <a16:creationId xmlns:a16="http://schemas.microsoft.com/office/drawing/2014/main" id="{94096DA9-7259-4149-9F17-476911B620A9}"/>
              </a:ext>
            </a:extLst>
          </p:cNvPr>
          <p:cNvSpPr>
            <a:spLocks noGrp="1"/>
          </p:cNvSpPr>
          <p:nvPr>
            <p:ph type="pic" sz="quarter" idx="14" hasCustomPrompt="1"/>
          </p:nvPr>
        </p:nvSpPr>
        <p:spPr>
          <a:xfrm>
            <a:off x="281597" y="762001"/>
            <a:ext cx="5315640" cy="4779818"/>
          </a:xfrm>
          <a:prstGeom prst="roundRect">
            <a:avLst>
              <a:gd name="adj" fmla="val 3499"/>
            </a:avLst>
          </a:prstGeom>
        </p:spPr>
        <p:txBody>
          <a:bodyPr/>
          <a:lstStyle>
            <a:lvl1pPr>
              <a:defRPr>
                <a:solidFill>
                  <a:schemeClr val="accent1"/>
                </a:solidFill>
              </a:defRPr>
            </a:lvl1pPr>
          </a:lstStyle>
          <a:p>
            <a:r>
              <a:rPr lang="en-US" dirty="0"/>
              <a:t>Image</a:t>
            </a:r>
          </a:p>
        </p:txBody>
      </p:sp>
      <p:sp>
        <p:nvSpPr>
          <p:cNvPr id="18" name="Graphic 2">
            <a:extLst>
              <a:ext uri="{FF2B5EF4-FFF2-40B4-BE49-F238E27FC236}">
                <a16:creationId xmlns:a16="http://schemas.microsoft.com/office/drawing/2014/main" id="{AB83BEFB-43B8-3244-8EC6-41573BC81B34}"/>
              </a:ext>
            </a:extLst>
          </p:cNvPr>
          <p:cNvSpPr>
            <a:spLocks noChangeAspect="1"/>
          </p:cNvSpPr>
          <p:nvPr userDrawn="1"/>
        </p:nvSpPr>
        <p:spPr>
          <a:xfrm>
            <a:off x="8810851" y="0"/>
            <a:ext cx="3381150" cy="6313932"/>
          </a:xfrm>
          <a:custGeom>
            <a:avLst/>
            <a:gdLst>
              <a:gd name="connsiteX0" fmla="*/ 3386667 w 3672501"/>
              <a:gd name="connsiteY0" fmla="*/ 0 h 6858000"/>
              <a:gd name="connsiteX1" fmla="*/ 0 w 3672501"/>
              <a:gd name="connsiteY1" fmla="*/ 0 h 6858000"/>
              <a:gd name="connsiteX2" fmla="*/ 3386667 w 3672501"/>
              <a:gd name="connsiteY2" fmla="*/ 3429000 h 6858000"/>
              <a:gd name="connsiteX3" fmla="*/ 3386667 w 3672501"/>
              <a:gd name="connsiteY3" fmla="*/ 3429000 h 6858000"/>
              <a:gd name="connsiteX4" fmla="*/ 0 w 3672501"/>
              <a:gd name="connsiteY4" fmla="*/ 6858000 h 6858000"/>
              <a:gd name="connsiteX5" fmla="*/ 3672502 w 3672501"/>
              <a:gd name="connsiteY5" fmla="*/ 6858000 h 6858000"/>
              <a:gd name="connsiteX6" fmla="*/ 3672502 w 367250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72501" h="6858000">
                <a:moveTo>
                  <a:pt x="3386667" y="0"/>
                </a:moveTo>
                <a:lnTo>
                  <a:pt x="0" y="0"/>
                </a:lnTo>
                <a:cubicBezTo>
                  <a:pt x="1868089" y="5649"/>
                  <a:pt x="3381088" y="1537560"/>
                  <a:pt x="3386667" y="3429000"/>
                </a:cubicBezTo>
                <a:lnTo>
                  <a:pt x="3386667" y="3429000"/>
                </a:lnTo>
                <a:cubicBezTo>
                  <a:pt x="3386667" y="5322784"/>
                  <a:pt x="1870404" y="6858000"/>
                  <a:pt x="0" y="6858000"/>
                </a:cubicBezTo>
                <a:lnTo>
                  <a:pt x="3672502" y="6858000"/>
                </a:lnTo>
                <a:lnTo>
                  <a:pt x="3672502" y="0"/>
                </a:lnTo>
                <a:close/>
              </a:path>
            </a:pathLst>
          </a:custGeom>
          <a:solidFill>
            <a:schemeClr val="accent5"/>
          </a:solidFill>
          <a:ln w="67733" cap="flat">
            <a:noFill/>
            <a:prstDash val="solid"/>
            <a:miter/>
          </a:ln>
        </p:spPr>
        <p:txBody>
          <a:bodyPr rtlCol="0" anchor="ctr"/>
          <a:lstStyle/>
          <a:p>
            <a:endParaRPr lang="en-US" sz="900" b="0" i="0" dirty="0">
              <a:latin typeface="FS Albert Pro" panose="02000503040000020004" pitchFamily="2" charset="0"/>
            </a:endParaRPr>
          </a:p>
        </p:txBody>
      </p:sp>
      <p:grpSp>
        <p:nvGrpSpPr>
          <p:cNvPr id="29" name="Group 28">
            <a:extLst>
              <a:ext uri="{FF2B5EF4-FFF2-40B4-BE49-F238E27FC236}">
                <a16:creationId xmlns:a16="http://schemas.microsoft.com/office/drawing/2014/main" id="{75E1FE9B-6A37-A84F-AF9D-741C2446D0AD}"/>
              </a:ext>
            </a:extLst>
          </p:cNvPr>
          <p:cNvGrpSpPr/>
          <p:nvPr userDrawn="1"/>
        </p:nvGrpSpPr>
        <p:grpSpPr>
          <a:xfrm>
            <a:off x="0" y="6313932"/>
            <a:ext cx="4183778" cy="553324"/>
            <a:chOff x="-755" y="12618496"/>
            <a:chExt cx="8367556" cy="1106648"/>
          </a:xfrm>
        </p:grpSpPr>
        <p:grpSp>
          <p:nvGrpSpPr>
            <p:cNvPr id="30" name="Group 29">
              <a:extLst>
                <a:ext uri="{FF2B5EF4-FFF2-40B4-BE49-F238E27FC236}">
                  <a16:creationId xmlns:a16="http://schemas.microsoft.com/office/drawing/2014/main" id="{74A13386-EA9D-994E-95A4-BAF79B1F8132}"/>
                </a:ext>
              </a:extLst>
            </p:cNvPr>
            <p:cNvGrpSpPr/>
            <p:nvPr userDrawn="1"/>
          </p:nvGrpSpPr>
          <p:grpSpPr>
            <a:xfrm>
              <a:off x="1" y="12627864"/>
              <a:ext cx="8366800" cy="1097280"/>
              <a:chOff x="-58710091" y="-1"/>
              <a:chExt cx="77340167" cy="10058402"/>
            </a:xfrm>
            <a:solidFill>
              <a:schemeClr val="accent5"/>
            </a:solidFill>
          </p:grpSpPr>
          <p:pic>
            <p:nvPicPr>
              <p:cNvPr id="35" name="Graphic 34">
                <a:extLst>
                  <a:ext uri="{FF2B5EF4-FFF2-40B4-BE49-F238E27FC236}">
                    <a16:creationId xmlns:a16="http://schemas.microsoft.com/office/drawing/2014/main" id="{1C4F78AA-20FF-A742-882A-5FD2EDA36FC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71676" y="-1"/>
                <a:ext cx="10058400" cy="10058400"/>
              </a:xfrm>
              <a:prstGeom prst="rect">
                <a:avLst/>
              </a:prstGeom>
            </p:spPr>
          </p:pic>
          <p:sp>
            <p:nvSpPr>
              <p:cNvPr id="36" name="Rectangle 35">
                <a:extLst>
                  <a:ext uri="{FF2B5EF4-FFF2-40B4-BE49-F238E27FC236}">
                    <a16:creationId xmlns:a16="http://schemas.microsoft.com/office/drawing/2014/main" id="{F243EACA-79B4-3144-BEF0-DE013214F1E6}"/>
                  </a:ext>
                </a:extLst>
              </p:cNvPr>
              <p:cNvSpPr/>
              <p:nvPr userDrawn="1"/>
            </p:nvSpPr>
            <p:spPr>
              <a:xfrm>
                <a:off x="-58710091" y="-1"/>
                <a:ext cx="70902098" cy="10058402"/>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grpSp>
          <p:nvGrpSpPr>
            <p:cNvPr id="31" name="Group 30">
              <a:extLst>
                <a:ext uri="{FF2B5EF4-FFF2-40B4-BE49-F238E27FC236}">
                  <a16:creationId xmlns:a16="http://schemas.microsoft.com/office/drawing/2014/main" id="{D71AE38F-8554-4C4D-B428-65E491043E68}"/>
                </a:ext>
              </a:extLst>
            </p:cNvPr>
            <p:cNvGrpSpPr/>
            <p:nvPr userDrawn="1"/>
          </p:nvGrpSpPr>
          <p:grpSpPr>
            <a:xfrm>
              <a:off x="-755" y="12627864"/>
              <a:ext cx="2413264" cy="1097280"/>
              <a:chOff x="-3677406" y="-1"/>
              <a:chExt cx="22307482" cy="10058402"/>
            </a:xfrm>
          </p:grpSpPr>
          <p:pic>
            <p:nvPicPr>
              <p:cNvPr id="33" name="Graphic 32">
                <a:extLst>
                  <a:ext uri="{FF2B5EF4-FFF2-40B4-BE49-F238E27FC236}">
                    <a16:creationId xmlns:a16="http://schemas.microsoft.com/office/drawing/2014/main" id="{4E22BD29-02B6-8E40-8B34-7659F5F5D3AF}"/>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571676" y="-1"/>
                <a:ext cx="10058400" cy="10058400"/>
              </a:xfrm>
              <a:prstGeom prst="rect">
                <a:avLst/>
              </a:prstGeom>
            </p:spPr>
          </p:pic>
          <p:sp>
            <p:nvSpPr>
              <p:cNvPr id="34" name="Rectangle 33">
                <a:extLst>
                  <a:ext uri="{FF2B5EF4-FFF2-40B4-BE49-F238E27FC236}">
                    <a16:creationId xmlns:a16="http://schemas.microsoft.com/office/drawing/2014/main" id="{3EF496BC-A3F0-0749-B6F3-D5FCC3D77274}"/>
                  </a:ext>
                </a:extLst>
              </p:cNvPr>
              <p:cNvSpPr/>
              <p:nvPr userDrawn="1"/>
            </p:nvSpPr>
            <p:spPr>
              <a:xfrm>
                <a:off x="-3677406" y="-1"/>
                <a:ext cx="15869404" cy="10058402"/>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pic>
          <p:nvPicPr>
            <p:cNvPr id="32" name="Graphic 31">
              <a:extLst>
                <a:ext uri="{FF2B5EF4-FFF2-40B4-BE49-F238E27FC236}">
                  <a16:creationId xmlns:a16="http://schemas.microsoft.com/office/drawing/2014/main" id="{4230042D-0C53-8C43-B463-4C24C20BB54A}"/>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02633" y="12618496"/>
              <a:ext cx="2024109" cy="1097280"/>
            </a:xfrm>
            <a:prstGeom prst="rect">
              <a:avLst/>
            </a:prstGeom>
          </p:spPr>
        </p:pic>
      </p:grpSp>
      <p:sp>
        <p:nvSpPr>
          <p:cNvPr id="3" name="Date Placeholder 2">
            <a:extLst>
              <a:ext uri="{FF2B5EF4-FFF2-40B4-BE49-F238E27FC236}">
                <a16:creationId xmlns:a16="http://schemas.microsoft.com/office/drawing/2014/main" id="{1C5EC443-8A84-CB4D-ACCF-57EB89BDB9FB}"/>
              </a:ext>
            </a:extLst>
          </p:cNvPr>
          <p:cNvSpPr>
            <a:spLocks noGrp="1"/>
          </p:cNvSpPr>
          <p:nvPr>
            <p:ph type="dt" sz="half" idx="15"/>
          </p:nvPr>
        </p:nvSpPr>
        <p:spPr/>
        <p:txBody>
          <a:bodyPr/>
          <a:lstStyle>
            <a:lvl1pPr>
              <a:defRPr>
                <a:solidFill>
                  <a:schemeClr val="bg1"/>
                </a:solidFill>
              </a:defRPr>
            </a:lvl1pPr>
          </a:lstStyle>
          <a:p>
            <a:endParaRPr lang="en-US" dirty="0"/>
          </a:p>
        </p:txBody>
      </p:sp>
      <p:sp>
        <p:nvSpPr>
          <p:cNvPr id="4" name="Footer Placeholder 3">
            <a:extLst>
              <a:ext uri="{FF2B5EF4-FFF2-40B4-BE49-F238E27FC236}">
                <a16:creationId xmlns:a16="http://schemas.microsoft.com/office/drawing/2014/main" id="{1157D488-D5F2-244E-9FC8-B9F853CDB216}"/>
              </a:ext>
            </a:extLst>
          </p:cNvPr>
          <p:cNvSpPr>
            <a:spLocks noGrp="1"/>
          </p:cNvSpPr>
          <p:nvPr>
            <p:ph type="ftr" sz="quarter" idx="16"/>
          </p:nvPr>
        </p:nvSpPr>
        <p:spPr/>
        <p:txBody>
          <a:bodyPr/>
          <a:lstStyle>
            <a:lvl1pPr>
              <a:defRPr>
                <a:solidFill>
                  <a:schemeClr val="bg1"/>
                </a:solidFill>
              </a:defRPr>
            </a:lvl1pPr>
          </a:lstStyle>
          <a:p>
            <a:pPr defTabSz="154751">
              <a:lnSpc>
                <a:spcPct val="120000"/>
              </a:lnSpc>
            </a:pPr>
            <a:r>
              <a:rPr lang="en-US"/>
              <a:t>AccuCath Ace™ Intravascular Catheter with BD Cue™ Needle Tracking System</a:t>
            </a:r>
            <a:endParaRPr lang="en-US" dirty="0"/>
          </a:p>
        </p:txBody>
      </p:sp>
      <p:sp>
        <p:nvSpPr>
          <p:cNvPr id="5" name="Slide Number Placeholder 4">
            <a:extLst>
              <a:ext uri="{FF2B5EF4-FFF2-40B4-BE49-F238E27FC236}">
                <a16:creationId xmlns:a16="http://schemas.microsoft.com/office/drawing/2014/main" id="{C5A718E8-CD61-2A42-9521-EEEF3536A759}"/>
              </a:ext>
            </a:extLst>
          </p:cNvPr>
          <p:cNvSpPr>
            <a:spLocks noGrp="1"/>
          </p:cNvSpPr>
          <p:nvPr>
            <p:ph type="sldNum" sz="quarter" idx="17"/>
          </p:nvPr>
        </p:nvSpPr>
        <p:spPr/>
        <p:txBody>
          <a:body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348241309"/>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Image, Text &amp; Shape (Ultraviolet footer)">
    <p:spTree>
      <p:nvGrpSpPr>
        <p:cNvPr id="1" name=""/>
        <p:cNvGrpSpPr/>
        <p:nvPr/>
      </p:nvGrpSpPr>
      <p:grpSpPr>
        <a:xfrm>
          <a:off x="0" y="0"/>
          <a:ext cx="0" cy="0"/>
          <a:chOff x="0" y="0"/>
          <a:chExt cx="0" cy="0"/>
        </a:xfrm>
      </p:grpSpPr>
      <p:sp>
        <p:nvSpPr>
          <p:cNvPr id="23" name="Title 6">
            <a:extLst>
              <a:ext uri="{FF2B5EF4-FFF2-40B4-BE49-F238E27FC236}">
                <a16:creationId xmlns:a16="http://schemas.microsoft.com/office/drawing/2014/main" id="{E34B0B4B-9E31-8544-9975-432D741CB0A2}"/>
              </a:ext>
            </a:extLst>
          </p:cNvPr>
          <p:cNvSpPr>
            <a:spLocks noGrp="1"/>
          </p:cNvSpPr>
          <p:nvPr>
            <p:ph type="title" hasCustomPrompt="1"/>
          </p:nvPr>
        </p:nvSpPr>
        <p:spPr>
          <a:xfrm>
            <a:off x="6096000" y="1588977"/>
            <a:ext cx="4641273" cy="1012383"/>
          </a:xfrm>
          <a:prstGeom prst="rect">
            <a:avLst/>
          </a:prstGeom>
        </p:spPr>
        <p:txBody>
          <a:bodyPr anchor="t">
            <a:noAutofit/>
          </a:bodyPr>
          <a:lstStyle>
            <a:lvl1pPr>
              <a:lnSpc>
                <a:spcPct val="90000"/>
              </a:lnSpc>
              <a:defRPr sz="2999" spc="0" baseline="0">
                <a:solidFill>
                  <a:schemeClr val="accent1"/>
                </a:solidFill>
              </a:defRPr>
            </a:lvl1pPr>
          </a:lstStyle>
          <a:p>
            <a:r>
              <a:rPr lang="en-US" dirty="0"/>
              <a:t>Single image content slide. </a:t>
            </a:r>
            <a:br>
              <a:rPr lang="en-US" dirty="0"/>
            </a:br>
            <a:r>
              <a:rPr lang="en-US" dirty="0"/>
              <a:t>Lorem ipsum dolor sit </a:t>
            </a:r>
            <a:r>
              <a:rPr lang="en-US" dirty="0" err="1"/>
              <a:t>amet</a:t>
            </a:r>
            <a:endParaRPr lang="en-US" dirty="0"/>
          </a:p>
        </p:txBody>
      </p:sp>
      <p:sp>
        <p:nvSpPr>
          <p:cNvPr id="25" name="Text Placeholder 2">
            <a:extLst>
              <a:ext uri="{FF2B5EF4-FFF2-40B4-BE49-F238E27FC236}">
                <a16:creationId xmlns:a16="http://schemas.microsoft.com/office/drawing/2014/main" id="{0E1677B7-D6F7-9148-9CAA-031741FF8D6E}"/>
              </a:ext>
            </a:extLst>
          </p:cNvPr>
          <p:cNvSpPr>
            <a:spLocks noGrp="1"/>
          </p:cNvSpPr>
          <p:nvPr>
            <p:ph type="body" sz="quarter" idx="10" hasCustomPrompt="1"/>
          </p:nvPr>
        </p:nvSpPr>
        <p:spPr>
          <a:xfrm>
            <a:off x="6096000" y="3160696"/>
            <a:ext cx="4641273" cy="1333698"/>
          </a:xfrm>
          <a:prstGeom prst="rect">
            <a:avLst/>
          </a:prstGeom>
          <a:ln w="12700">
            <a:miter lim="400000"/>
          </a:ln>
        </p:spPr>
        <p:txBody>
          <a:bodyPr wrap="square" lIns="50800" tIns="50800" rIns="50800" bIns="50800">
            <a:spAutoFit/>
          </a:bodyPr>
          <a:lstStyle>
            <a:lvl1pPr marL="10317" indent="0" algn="l">
              <a:lnSpc>
                <a:spcPct val="100000"/>
              </a:lnSpc>
              <a:tabLst/>
              <a:defRPr kumimoji="0" lang="en-US" sz="2000" b="0" i="0" u="none" strike="noStrike" cap="none" spc="0" normalizeH="0" baseline="0" dirty="0" smtClean="0">
                <a:ln>
                  <a:noFill/>
                </a:ln>
                <a:solidFill>
                  <a:schemeClr val="accent1"/>
                </a:solidFill>
                <a:effectLst/>
                <a:uFillTx/>
                <a:latin typeface="FS Albert Pro Light" panose="02000503040000020004" pitchFamily="2" charset="0"/>
                <a:ea typeface="+mj-ea"/>
                <a:cs typeface="+mj-cs"/>
                <a:sym typeface="FSAlbertPro-Light"/>
              </a:defRPr>
            </a:lvl1pPr>
            <a:lvl2pPr marL="10317" indent="0" algn="l">
              <a:tabLst/>
              <a:defRPr kumimoji="0" lang="en-US" sz="2000" b="0" i="0" u="none" strike="noStrike" cap="none" spc="0" normalizeH="0" baseline="0" dirty="0" smtClean="0">
                <a:ln>
                  <a:noFill/>
                </a:ln>
                <a:solidFill>
                  <a:srgbClr val="FFFFFF"/>
                </a:solidFill>
                <a:effectLst/>
                <a:uFillTx/>
                <a:latin typeface="+mj-lt"/>
                <a:ea typeface="+mj-ea"/>
                <a:cs typeface="+mj-cs"/>
                <a:sym typeface="FSAlbertPro-Light"/>
              </a:defRPr>
            </a:lvl2pPr>
            <a:lvl3pPr marL="10317" indent="0" algn="l">
              <a:tabLst/>
              <a:defRPr kumimoji="0" lang="en-US" sz="2000" b="0" i="0" u="none" strike="noStrike" cap="none" spc="0" normalizeH="0" baseline="0" dirty="0" smtClean="0">
                <a:ln>
                  <a:noFill/>
                </a:ln>
                <a:solidFill>
                  <a:srgbClr val="FFFFFF"/>
                </a:solidFill>
                <a:effectLst/>
                <a:uFillTx/>
                <a:latin typeface="+mj-lt"/>
                <a:ea typeface="+mj-ea"/>
                <a:cs typeface="+mj-cs"/>
                <a:sym typeface="FSAlbertPro-Light"/>
              </a:defRPr>
            </a:lvl3pPr>
            <a:lvl4pPr marL="10317" indent="0" algn="l">
              <a:tabLst/>
              <a:defRPr kumimoji="0" lang="en-US" sz="2000" b="0" i="0" u="none" strike="noStrike" cap="none" spc="0" normalizeH="0" baseline="0" dirty="0" smtClean="0">
                <a:ln>
                  <a:noFill/>
                </a:ln>
                <a:solidFill>
                  <a:srgbClr val="FFFFFF"/>
                </a:solidFill>
                <a:effectLst/>
                <a:uFillTx/>
                <a:latin typeface="+mj-lt"/>
                <a:ea typeface="+mj-ea"/>
                <a:cs typeface="+mj-cs"/>
                <a:sym typeface="FSAlbertPro-Light"/>
              </a:defRPr>
            </a:lvl4pPr>
            <a:lvl5pPr marL="10317" indent="0" algn="l">
              <a:tabLst/>
              <a:defRPr kumimoji="0" lang="en-US" sz="2000" b="0" i="0" u="none" strike="noStrike" cap="none" spc="0" normalizeH="0" baseline="0" dirty="0">
                <a:ln>
                  <a:noFill/>
                </a:ln>
                <a:solidFill>
                  <a:srgbClr val="FFFFFF"/>
                </a:solidFill>
                <a:effectLst/>
                <a:uFillTx/>
                <a:latin typeface="+mj-lt"/>
                <a:ea typeface="+mj-ea"/>
                <a:cs typeface="+mj-cs"/>
                <a:sym typeface="FSAlbertPro-Light"/>
              </a:defRPr>
            </a:lvl5pPr>
          </a:lstStyle>
          <a:p>
            <a:r>
              <a:rPr lang="en-US" dirty="0"/>
              <a:t>Lorem ipsum dolor sit </a:t>
            </a:r>
            <a:r>
              <a:rPr lang="en-US" dirty="0" err="1"/>
              <a:t>amet</a:t>
            </a:r>
            <a:r>
              <a:rPr lang="en-US" dirty="0"/>
              <a:t>, an minim </a:t>
            </a:r>
            <a:r>
              <a:rPr lang="en-US" dirty="0" err="1"/>
              <a:t>aeque</a:t>
            </a:r>
            <a:r>
              <a:rPr lang="en-US" dirty="0"/>
              <a:t> </a:t>
            </a:r>
            <a:r>
              <a:rPr lang="en-US" dirty="0" err="1"/>
              <a:t>inciderint</a:t>
            </a:r>
            <a:r>
              <a:rPr lang="en-US" dirty="0"/>
              <a:t> </a:t>
            </a:r>
            <a:r>
              <a:rPr lang="en-US" dirty="0" err="1"/>
              <a:t>mei</a:t>
            </a:r>
            <a:r>
              <a:rPr lang="en-US" dirty="0"/>
              <a:t>, </a:t>
            </a:r>
            <a:r>
              <a:rPr lang="en-US" dirty="0" err="1"/>
              <a:t>mei</a:t>
            </a:r>
            <a:r>
              <a:rPr lang="en-US" dirty="0"/>
              <a:t> et </a:t>
            </a:r>
            <a:r>
              <a:rPr lang="en-US" dirty="0" err="1"/>
              <a:t>dicat</a:t>
            </a:r>
            <a:r>
              <a:rPr lang="en-US" dirty="0"/>
              <a:t> facer, no </a:t>
            </a:r>
            <a:r>
              <a:rPr lang="en-US" dirty="0" err="1"/>
              <a:t>suas</a:t>
            </a:r>
            <a:r>
              <a:rPr lang="en-US" dirty="0"/>
              <a:t> ipsum </a:t>
            </a:r>
            <a:r>
              <a:rPr lang="en-US" dirty="0" err="1"/>
              <a:t>audiam</a:t>
            </a:r>
            <a:r>
              <a:rPr lang="en-US" dirty="0"/>
              <a:t> </a:t>
            </a:r>
            <a:r>
              <a:rPr lang="en-US" dirty="0" err="1"/>
              <a:t>eum</a:t>
            </a:r>
            <a:r>
              <a:rPr lang="en-US" dirty="0"/>
              <a:t>. Eu </a:t>
            </a:r>
            <a:r>
              <a:rPr lang="en-US" dirty="0" err="1"/>
              <a:t>nam</a:t>
            </a:r>
            <a:r>
              <a:rPr lang="en-US" dirty="0"/>
              <a:t> </a:t>
            </a:r>
            <a:r>
              <a:rPr lang="en-US" dirty="0" err="1"/>
              <a:t>enim</a:t>
            </a:r>
            <a:r>
              <a:rPr lang="en-US" dirty="0"/>
              <a:t> </a:t>
            </a:r>
            <a:r>
              <a:rPr lang="en-US" dirty="0" err="1"/>
              <a:t>melius</a:t>
            </a:r>
            <a:r>
              <a:rPr lang="en-US" dirty="0"/>
              <a:t> </a:t>
            </a:r>
            <a:r>
              <a:rPr lang="en-US" dirty="0" err="1"/>
              <a:t>ocurreret</a:t>
            </a:r>
            <a:r>
              <a:rPr lang="en-US" dirty="0"/>
              <a:t>, </a:t>
            </a:r>
            <a:r>
              <a:rPr lang="en-US" dirty="0" err="1"/>
              <a:t>mei</a:t>
            </a:r>
            <a:r>
              <a:rPr lang="en-US" dirty="0"/>
              <a:t> </a:t>
            </a:r>
            <a:r>
              <a:rPr lang="en-US" dirty="0" err="1"/>
              <a:t>dicunt</a:t>
            </a:r>
            <a:r>
              <a:rPr lang="en-US" dirty="0"/>
              <a:t> </a:t>
            </a:r>
            <a:r>
              <a:rPr lang="en-US" dirty="0" err="1"/>
              <a:t>fastidii</a:t>
            </a:r>
            <a:r>
              <a:rPr lang="en-US" dirty="0"/>
              <a:t> </a:t>
            </a:r>
            <a:r>
              <a:rPr lang="en-US" dirty="0" err="1"/>
              <a:t>ei</a:t>
            </a:r>
            <a:r>
              <a:rPr lang="en-US" dirty="0"/>
              <a:t>. </a:t>
            </a:r>
            <a:r>
              <a:rPr lang="en-US" dirty="0" err="1"/>
              <a:t>Ea</a:t>
            </a:r>
            <a:r>
              <a:rPr lang="en-US" dirty="0"/>
              <a:t> </a:t>
            </a:r>
            <a:r>
              <a:rPr lang="en-US" dirty="0" err="1"/>
              <a:t>omnes</a:t>
            </a:r>
            <a:r>
              <a:rPr lang="en-US" dirty="0"/>
              <a:t> utroque </a:t>
            </a:r>
            <a:r>
              <a:rPr lang="en-US" dirty="0" err="1"/>
              <a:t>ius</a:t>
            </a:r>
            <a:r>
              <a:rPr lang="en-US" dirty="0"/>
              <a:t>, </a:t>
            </a:r>
            <a:r>
              <a:rPr lang="en-US" dirty="0" err="1"/>
              <a:t>elit</a:t>
            </a:r>
            <a:r>
              <a:rPr lang="en-US" dirty="0"/>
              <a:t> </a:t>
            </a:r>
            <a:r>
              <a:rPr lang="en-US" dirty="0" err="1"/>
              <a:t>iuvaret</a:t>
            </a:r>
            <a:r>
              <a:rPr lang="en-US" dirty="0"/>
              <a:t> has at.</a:t>
            </a:r>
          </a:p>
        </p:txBody>
      </p:sp>
      <p:sp>
        <p:nvSpPr>
          <p:cNvPr id="28" name="Picture Placeholder 4">
            <a:extLst>
              <a:ext uri="{FF2B5EF4-FFF2-40B4-BE49-F238E27FC236}">
                <a16:creationId xmlns:a16="http://schemas.microsoft.com/office/drawing/2014/main" id="{94096DA9-7259-4149-9F17-476911B620A9}"/>
              </a:ext>
            </a:extLst>
          </p:cNvPr>
          <p:cNvSpPr>
            <a:spLocks noGrp="1"/>
          </p:cNvSpPr>
          <p:nvPr>
            <p:ph type="pic" sz="quarter" idx="14" hasCustomPrompt="1"/>
          </p:nvPr>
        </p:nvSpPr>
        <p:spPr>
          <a:xfrm>
            <a:off x="281597" y="762001"/>
            <a:ext cx="5315640" cy="4779818"/>
          </a:xfrm>
          <a:prstGeom prst="roundRect">
            <a:avLst>
              <a:gd name="adj" fmla="val 3499"/>
            </a:avLst>
          </a:prstGeom>
        </p:spPr>
        <p:txBody>
          <a:bodyPr/>
          <a:lstStyle>
            <a:lvl1pPr>
              <a:defRPr>
                <a:solidFill>
                  <a:schemeClr val="accent1"/>
                </a:solidFill>
              </a:defRPr>
            </a:lvl1pPr>
          </a:lstStyle>
          <a:p>
            <a:r>
              <a:rPr lang="en-US" dirty="0"/>
              <a:t>Image</a:t>
            </a:r>
          </a:p>
        </p:txBody>
      </p:sp>
      <p:sp>
        <p:nvSpPr>
          <p:cNvPr id="18" name="Graphic 2">
            <a:extLst>
              <a:ext uri="{FF2B5EF4-FFF2-40B4-BE49-F238E27FC236}">
                <a16:creationId xmlns:a16="http://schemas.microsoft.com/office/drawing/2014/main" id="{AB83BEFB-43B8-3244-8EC6-41573BC81B34}"/>
              </a:ext>
            </a:extLst>
          </p:cNvPr>
          <p:cNvSpPr>
            <a:spLocks noChangeAspect="1"/>
          </p:cNvSpPr>
          <p:nvPr userDrawn="1"/>
        </p:nvSpPr>
        <p:spPr>
          <a:xfrm>
            <a:off x="8810851" y="0"/>
            <a:ext cx="3381150" cy="6313932"/>
          </a:xfrm>
          <a:custGeom>
            <a:avLst/>
            <a:gdLst>
              <a:gd name="connsiteX0" fmla="*/ 3386667 w 3672501"/>
              <a:gd name="connsiteY0" fmla="*/ 0 h 6858000"/>
              <a:gd name="connsiteX1" fmla="*/ 0 w 3672501"/>
              <a:gd name="connsiteY1" fmla="*/ 0 h 6858000"/>
              <a:gd name="connsiteX2" fmla="*/ 3386667 w 3672501"/>
              <a:gd name="connsiteY2" fmla="*/ 3429000 h 6858000"/>
              <a:gd name="connsiteX3" fmla="*/ 3386667 w 3672501"/>
              <a:gd name="connsiteY3" fmla="*/ 3429000 h 6858000"/>
              <a:gd name="connsiteX4" fmla="*/ 0 w 3672501"/>
              <a:gd name="connsiteY4" fmla="*/ 6858000 h 6858000"/>
              <a:gd name="connsiteX5" fmla="*/ 3672502 w 3672501"/>
              <a:gd name="connsiteY5" fmla="*/ 6858000 h 6858000"/>
              <a:gd name="connsiteX6" fmla="*/ 3672502 w 367250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72501" h="6858000">
                <a:moveTo>
                  <a:pt x="3386667" y="0"/>
                </a:moveTo>
                <a:lnTo>
                  <a:pt x="0" y="0"/>
                </a:lnTo>
                <a:cubicBezTo>
                  <a:pt x="1868089" y="5649"/>
                  <a:pt x="3381088" y="1537560"/>
                  <a:pt x="3386667" y="3429000"/>
                </a:cubicBezTo>
                <a:lnTo>
                  <a:pt x="3386667" y="3429000"/>
                </a:lnTo>
                <a:cubicBezTo>
                  <a:pt x="3386667" y="5322784"/>
                  <a:pt x="1870404" y="6858000"/>
                  <a:pt x="0" y="6858000"/>
                </a:cubicBezTo>
                <a:lnTo>
                  <a:pt x="3672502" y="6858000"/>
                </a:lnTo>
                <a:lnTo>
                  <a:pt x="3672502" y="0"/>
                </a:lnTo>
                <a:close/>
              </a:path>
            </a:pathLst>
          </a:custGeom>
          <a:solidFill>
            <a:schemeClr val="accent3"/>
          </a:solidFill>
          <a:ln w="67733" cap="flat">
            <a:noFill/>
            <a:prstDash val="solid"/>
            <a:miter/>
          </a:ln>
        </p:spPr>
        <p:txBody>
          <a:bodyPr rtlCol="0" anchor="ctr"/>
          <a:lstStyle/>
          <a:p>
            <a:endParaRPr lang="en-US" sz="900" b="0" i="0" dirty="0">
              <a:latin typeface="FS Albert Pro" panose="02000503040000020004" pitchFamily="2" charset="0"/>
            </a:endParaRPr>
          </a:p>
        </p:txBody>
      </p:sp>
      <p:grpSp>
        <p:nvGrpSpPr>
          <p:cNvPr id="16" name="Group 15">
            <a:extLst>
              <a:ext uri="{FF2B5EF4-FFF2-40B4-BE49-F238E27FC236}">
                <a16:creationId xmlns:a16="http://schemas.microsoft.com/office/drawing/2014/main" id="{C0806B28-DD8C-B840-9AFB-501FAA08E65F}"/>
              </a:ext>
            </a:extLst>
          </p:cNvPr>
          <p:cNvGrpSpPr/>
          <p:nvPr userDrawn="1"/>
        </p:nvGrpSpPr>
        <p:grpSpPr>
          <a:xfrm>
            <a:off x="-377" y="6307495"/>
            <a:ext cx="4183778" cy="555077"/>
            <a:chOff x="-755" y="12614990"/>
            <a:chExt cx="8367556" cy="1110154"/>
          </a:xfrm>
        </p:grpSpPr>
        <p:grpSp>
          <p:nvGrpSpPr>
            <p:cNvPr id="17" name="Group 16">
              <a:extLst>
                <a:ext uri="{FF2B5EF4-FFF2-40B4-BE49-F238E27FC236}">
                  <a16:creationId xmlns:a16="http://schemas.microsoft.com/office/drawing/2014/main" id="{BE7465E0-2468-A043-8CB8-93B8FC31FB57}"/>
                </a:ext>
              </a:extLst>
            </p:cNvPr>
            <p:cNvGrpSpPr/>
            <p:nvPr userDrawn="1"/>
          </p:nvGrpSpPr>
          <p:grpSpPr>
            <a:xfrm>
              <a:off x="1" y="12627864"/>
              <a:ext cx="8366800" cy="1097280"/>
              <a:chOff x="-58710091" y="-1"/>
              <a:chExt cx="77340167" cy="10058402"/>
            </a:xfrm>
            <a:solidFill>
              <a:schemeClr val="accent5"/>
            </a:solidFill>
          </p:grpSpPr>
          <p:pic>
            <p:nvPicPr>
              <p:cNvPr id="24" name="Graphic 23">
                <a:extLst>
                  <a:ext uri="{FF2B5EF4-FFF2-40B4-BE49-F238E27FC236}">
                    <a16:creationId xmlns:a16="http://schemas.microsoft.com/office/drawing/2014/main" id="{4E8102DE-C997-BA4D-B5B2-22DAA83BE91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71676" y="-1"/>
                <a:ext cx="10058400" cy="10058400"/>
              </a:xfrm>
              <a:prstGeom prst="rect">
                <a:avLst/>
              </a:prstGeom>
            </p:spPr>
          </p:pic>
          <p:sp>
            <p:nvSpPr>
              <p:cNvPr id="26" name="Rectangle 25">
                <a:extLst>
                  <a:ext uri="{FF2B5EF4-FFF2-40B4-BE49-F238E27FC236}">
                    <a16:creationId xmlns:a16="http://schemas.microsoft.com/office/drawing/2014/main" id="{AC91469F-C2FC-7D4F-AF9D-B9DDEBF20228}"/>
                  </a:ext>
                </a:extLst>
              </p:cNvPr>
              <p:cNvSpPr/>
              <p:nvPr userDrawn="1"/>
            </p:nvSpPr>
            <p:spPr>
              <a:xfrm>
                <a:off x="-58710091" y="-1"/>
                <a:ext cx="70902098" cy="10058402"/>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grpSp>
          <p:nvGrpSpPr>
            <p:cNvPr id="19" name="Group 18">
              <a:extLst>
                <a:ext uri="{FF2B5EF4-FFF2-40B4-BE49-F238E27FC236}">
                  <a16:creationId xmlns:a16="http://schemas.microsoft.com/office/drawing/2014/main" id="{16F17C82-DC40-D14D-A1CD-D1D55432FF26}"/>
                </a:ext>
              </a:extLst>
            </p:cNvPr>
            <p:cNvGrpSpPr/>
            <p:nvPr userDrawn="1"/>
          </p:nvGrpSpPr>
          <p:grpSpPr>
            <a:xfrm>
              <a:off x="-755" y="12627864"/>
              <a:ext cx="2413264" cy="1097280"/>
              <a:chOff x="-3677406" y="-1"/>
              <a:chExt cx="22307482" cy="10058402"/>
            </a:xfrm>
            <a:solidFill>
              <a:schemeClr val="bg2"/>
            </a:solidFill>
          </p:grpSpPr>
          <p:pic>
            <p:nvPicPr>
              <p:cNvPr id="21" name="Graphic 20">
                <a:extLst>
                  <a:ext uri="{FF2B5EF4-FFF2-40B4-BE49-F238E27FC236}">
                    <a16:creationId xmlns:a16="http://schemas.microsoft.com/office/drawing/2014/main" id="{CEA4C99E-121D-9445-9B2E-AE0FBD43422F}"/>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571676" y="-1"/>
                <a:ext cx="10058400" cy="10058400"/>
              </a:xfrm>
              <a:prstGeom prst="rect">
                <a:avLst/>
              </a:prstGeom>
            </p:spPr>
          </p:pic>
          <p:sp>
            <p:nvSpPr>
              <p:cNvPr id="22" name="Rectangle 21">
                <a:extLst>
                  <a:ext uri="{FF2B5EF4-FFF2-40B4-BE49-F238E27FC236}">
                    <a16:creationId xmlns:a16="http://schemas.microsoft.com/office/drawing/2014/main" id="{785F32B9-658E-AC47-80FF-9D7B3C84A243}"/>
                  </a:ext>
                </a:extLst>
              </p:cNvPr>
              <p:cNvSpPr/>
              <p:nvPr userDrawn="1"/>
            </p:nvSpPr>
            <p:spPr>
              <a:xfrm>
                <a:off x="-3677406" y="-1"/>
                <a:ext cx="15869404" cy="10058402"/>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pic>
          <p:nvPicPr>
            <p:cNvPr id="20" name="Graphic 19">
              <a:extLst>
                <a:ext uri="{FF2B5EF4-FFF2-40B4-BE49-F238E27FC236}">
                  <a16:creationId xmlns:a16="http://schemas.microsoft.com/office/drawing/2014/main" id="{71ECA737-2080-A04C-9C83-38AAE205B63A}"/>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02632" y="12614990"/>
              <a:ext cx="2024109" cy="1097280"/>
            </a:xfrm>
            <a:prstGeom prst="rect">
              <a:avLst/>
            </a:prstGeom>
          </p:spPr>
        </p:pic>
      </p:grpSp>
      <p:sp>
        <p:nvSpPr>
          <p:cNvPr id="3" name="Date Placeholder 2">
            <a:extLst>
              <a:ext uri="{FF2B5EF4-FFF2-40B4-BE49-F238E27FC236}">
                <a16:creationId xmlns:a16="http://schemas.microsoft.com/office/drawing/2014/main" id="{A6C472A8-4999-2347-BB8C-AD6005BBA01E}"/>
              </a:ext>
            </a:extLst>
          </p:cNvPr>
          <p:cNvSpPr>
            <a:spLocks noGrp="1"/>
          </p:cNvSpPr>
          <p:nvPr>
            <p:ph type="dt" sz="half" idx="15"/>
          </p:nvPr>
        </p:nvSpPr>
        <p:spPr/>
        <p:txBody>
          <a:bodyPr/>
          <a:lstStyle/>
          <a:p>
            <a:endParaRPr lang="en-US" dirty="0"/>
          </a:p>
        </p:txBody>
      </p:sp>
      <p:sp>
        <p:nvSpPr>
          <p:cNvPr id="4" name="Footer Placeholder 3">
            <a:extLst>
              <a:ext uri="{FF2B5EF4-FFF2-40B4-BE49-F238E27FC236}">
                <a16:creationId xmlns:a16="http://schemas.microsoft.com/office/drawing/2014/main" id="{9F671A82-172F-F64E-B53E-53D8126FB062}"/>
              </a:ext>
            </a:extLst>
          </p:cNvPr>
          <p:cNvSpPr>
            <a:spLocks noGrp="1"/>
          </p:cNvSpPr>
          <p:nvPr>
            <p:ph type="ftr" sz="quarter" idx="16"/>
          </p:nvPr>
        </p:nvSpPr>
        <p:spPr/>
        <p:txBody>
          <a:bodyPr/>
          <a:lstStyle/>
          <a:p>
            <a:pPr defTabSz="154751">
              <a:lnSpc>
                <a:spcPct val="120000"/>
              </a:lnSpc>
            </a:pPr>
            <a:r>
              <a:rPr lang="en-US"/>
              <a:t>AccuCath Ace™ Intravascular Catheter with BD Cue™ Needle Tracking System</a:t>
            </a:r>
            <a:endParaRPr lang="en-US" dirty="0"/>
          </a:p>
        </p:txBody>
      </p:sp>
      <p:sp>
        <p:nvSpPr>
          <p:cNvPr id="5" name="Slide Number Placeholder 4">
            <a:extLst>
              <a:ext uri="{FF2B5EF4-FFF2-40B4-BE49-F238E27FC236}">
                <a16:creationId xmlns:a16="http://schemas.microsoft.com/office/drawing/2014/main" id="{825707B0-6CA0-7849-8605-CC432E1809BC}"/>
              </a:ext>
            </a:extLst>
          </p:cNvPr>
          <p:cNvSpPr>
            <a:spLocks noGrp="1"/>
          </p:cNvSpPr>
          <p:nvPr>
            <p:ph type="sldNum" sz="quarter" idx="17"/>
          </p:nvPr>
        </p:nvSpPr>
        <p:spPr/>
        <p:txBody>
          <a:body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265242742"/>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Round-corner image (Boosted footer)">
    <p:spTree>
      <p:nvGrpSpPr>
        <p:cNvPr id="1" name=""/>
        <p:cNvGrpSpPr/>
        <p:nvPr/>
      </p:nvGrpSpPr>
      <p:grpSpPr>
        <a:xfrm>
          <a:off x="0" y="0"/>
          <a:ext cx="0" cy="0"/>
          <a:chOff x="0" y="0"/>
          <a:chExt cx="0" cy="0"/>
        </a:xfrm>
      </p:grpSpPr>
      <p:sp>
        <p:nvSpPr>
          <p:cNvPr id="28" name="Picture Placeholder 4">
            <a:extLst>
              <a:ext uri="{FF2B5EF4-FFF2-40B4-BE49-F238E27FC236}">
                <a16:creationId xmlns:a16="http://schemas.microsoft.com/office/drawing/2014/main" id="{94096DA9-7259-4149-9F17-476911B620A9}"/>
              </a:ext>
            </a:extLst>
          </p:cNvPr>
          <p:cNvSpPr>
            <a:spLocks noGrp="1"/>
          </p:cNvSpPr>
          <p:nvPr>
            <p:ph type="pic" sz="quarter" idx="14" hasCustomPrompt="1"/>
          </p:nvPr>
        </p:nvSpPr>
        <p:spPr>
          <a:xfrm>
            <a:off x="267742" y="290946"/>
            <a:ext cx="11658600" cy="5760720"/>
          </a:xfrm>
          <a:prstGeom prst="roundRect">
            <a:avLst>
              <a:gd name="adj" fmla="val 3499"/>
            </a:avLst>
          </a:prstGeom>
        </p:spPr>
        <p:txBody>
          <a:bodyPr/>
          <a:lstStyle>
            <a:lvl1pPr>
              <a:defRPr>
                <a:solidFill>
                  <a:schemeClr val="accent1"/>
                </a:solidFill>
              </a:defRPr>
            </a:lvl1pPr>
          </a:lstStyle>
          <a:p>
            <a:r>
              <a:rPr lang="en-US" dirty="0"/>
              <a:t>Image</a:t>
            </a:r>
          </a:p>
        </p:txBody>
      </p:sp>
      <p:grpSp>
        <p:nvGrpSpPr>
          <p:cNvPr id="15" name="Group 14">
            <a:extLst>
              <a:ext uri="{FF2B5EF4-FFF2-40B4-BE49-F238E27FC236}">
                <a16:creationId xmlns:a16="http://schemas.microsoft.com/office/drawing/2014/main" id="{392F18FC-396B-6C46-BD7A-01F72888AAF6}"/>
              </a:ext>
            </a:extLst>
          </p:cNvPr>
          <p:cNvGrpSpPr/>
          <p:nvPr userDrawn="1"/>
        </p:nvGrpSpPr>
        <p:grpSpPr>
          <a:xfrm>
            <a:off x="-377" y="6309248"/>
            <a:ext cx="4183778" cy="553324"/>
            <a:chOff x="-755" y="12618496"/>
            <a:chExt cx="8367556" cy="1106648"/>
          </a:xfrm>
        </p:grpSpPr>
        <p:grpSp>
          <p:nvGrpSpPr>
            <p:cNvPr id="17" name="Group 16">
              <a:extLst>
                <a:ext uri="{FF2B5EF4-FFF2-40B4-BE49-F238E27FC236}">
                  <a16:creationId xmlns:a16="http://schemas.microsoft.com/office/drawing/2014/main" id="{5E90DB79-11E7-BE42-8547-9755C2F6CD33}"/>
                </a:ext>
              </a:extLst>
            </p:cNvPr>
            <p:cNvGrpSpPr/>
            <p:nvPr userDrawn="1"/>
          </p:nvGrpSpPr>
          <p:grpSpPr>
            <a:xfrm>
              <a:off x="1" y="12627864"/>
              <a:ext cx="8366800" cy="1097280"/>
              <a:chOff x="-58710091" y="-1"/>
              <a:chExt cx="77340167" cy="10058402"/>
            </a:xfrm>
            <a:solidFill>
              <a:schemeClr val="accent5"/>
            </a:solidFill>
          </p:grpSpPr>
          <p:pic>
            <p:nvPicPr>
              <p:cNvPr id="29" name="Graphic 28">
                <a:extLst>
                  <a:ext uri="{FF2B5EF4-FFF2-40B4-BE49-F238E27FC236}">
                    <a16:creationId xmlns:a16="http://schemas.microsoft.com/office/drawing/2014/main" id="{3BE96D83-7E07-0E4A-8440-B6133634042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71676" y="-1"/>
                <a:ext cx="10058400" cy="10058400"/>
              </a:xfrm>
              <a:prstGeom prst="rect">
                <a:avLst/>
              </a:prstGeom>
            </p:spPr>
          </p:pic>
          <p:sp>
            <p:nvSpPr>
              <p:cNvPr id="30" name="Rectangle 29">
                <a:extLst>
                  <a:ext uri="{FF2B5EF4-FFF2-40B4-BE49-F238E27FC236}">
                    <a16:creationId xmlns:a16="http://schemas.microsoft.com/office/drawing/2014/main" id="{0D3083B3-E531-4F4B-AF2F-A097D0A871E3}"/>
                  </a:ext>
                </a:extLst>
              </p:cNvPr>
              <p:cNvSpPr/>
              <p:nvPr userDrawn="1"/>
            </p:nvSpPr>
            <p:spPr>
              <a:xfrm>
                <a:off x="-58710091" y="-1"/>
                <a:ext cx="70902098" cy="10058402"/>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grpSp>
        <p:grpSp>
          <p:nvGrpSpPr>
            <p:cNvPr id="19" name="Group 18">
              <a:extLst>
                <a:ext uri="{FF2B5EF4-FFF2-40B4-BE49-F238E27FC236}">
                  <a16:creationId xmlns:a16="http://schemas.microsoft.com/office/drawing/2014/main" id="{7446520E-8D63-AA47-93D1-3DC8D2A1B7CA}"/>
                </a:ext>
              </a:extLst>
            </p:cNvPr>
            <p:cNvGrpSpPr/>
            <p:nvPr userDrawn="1"/>
          </p:nvGrpSpPr>
          <p:grpSpPr>
            <a:xfrm>
              <a:off x="-755" y="12627864"/>
              <a:ext cx="2413264" cy="1097280"/>
              <a:chOff x="-3677406" y="-1"/>
              <a:chExt cx="22307482" cy="10058402"/>
            </a:xfrm>
          </p:grpSpPr>
          <p:pic>
            <p:nvPicPr>
              <p:cNvPr id="21" name="Graphic 20">
                <a:extLst>
                  <a:ext uri="{FF2B5EF4-FFF2-40B4-BE49-F238E27FC236}">
                    <a16:creationId xmlns:a16="http://schemas.microsoft.com/office/drawing/2014/main" id="{A8CB362B-5CB2-A74A-AD48-0BBE245FEF9B}"/>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571676" y="-1"/>
                <a:ext cx="10058400" cy="10058400"/>
              </a:xfrm>
              <a:prstGeom prst="rect">
                <a:avLst/>
              </a:prstGeom>
            </p:spPr>
          </p:pic>
          <p:sp>
            <p:nvSpPr>
              <p:cNvPr id="26" name="Rectangle 25">
                <a:extLst>
                  <a:ext uri="{FF2B5EF4-FFF2-40B4-BE49-F238E27FC236}">
                    <a16:creationId xmlns:a16="http://schemas.microsoft.com/office/drawing/2014/main" id="{3E3C8235-2E3E-E141-BE13-2BEF6C97879A}"/>
                  </a:ext>
                </a:extLst>
              </p:cNvPr>
              <p:cNvSpPr/>
              <p:nvPr userDrawn="1"/>
            </p:nvSpPr>
            <p:spPr>
              <a:xfrm>
                <a:off x="-3677406" y="-1"/>
                <a:ext cx="15869404" cy="10058402"/>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grpSp>
        <p:pic>
          <p:nvPicPr>
            <p:cNvPr id="20" name="Graphic 19">
              <a:extLst>
                <a:ext uri="{FF2B5EF4-FFF2-40B4-BE49-F238E27FC236}">
                  <a16:creationId xmlns:a16="http://schemas.microsoft.com/office/drawing/2014/main" id="{BAF681DE-9066-5841-93F9-D57FF9E1ACDC}"/>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02633" y="12618496"/>
              <a:ext cx="2024109" cy="1097280"/>
            </a:xfrm>
            <a:prstGeom prst="rect">
              <a:avLst/>
            </a:prstGeom>
          </p:spPr>
        </p:pic>
      </p:grpSp>
      <p:sp>
        <p:nvSpPr>
          <p:cNvPr id="3" name="Date Placeholder 2">
            <a:extLst>
              <a:ext uri="{FF2B5EF4-FFF2-40B4-BE49-F238E27FC236}">
                <a16:creationId xmlns:a16="http://schemas.microsoft.com/office/drawing/2014/main" id="{AF40156B-2E95-894C-8110-BFE81CF4E5AD}"/>
              </a:ext>
            </a:extLst>
          </p:cNvPr>
          <p:cNvSpPr>
            <a:spLocks noGrp="1"/>
          </p:cNvSpPr>
          <p:nvPr>
            <p:ph type="dt" sz="half" idx="15"/>
          </p:nvPr>
        </p:nvSpPr>
        <p:spPr/>
        <p:txBody>
          <a:bodyPr/>
          <a:lstStyle/>
          <a:p>
            <a:endParaRPr lang="en-US" dirty="0"/>
          </a:p>
        </p:txBody>
      </p:sp>
      <p:sp>
        <p:nvSpPr>
          <p:cNvPr id="4" name="Footer Placeholder 3">
            <a:extLst>
              <a:ext uri="{FF2B5EF4-FFF2-40B4-BE49-F238E27FC236}">
                <a16:creationId xmlns:a16="http://schemas.microsoft.com/office/drawing/2014/main" id="{97619969-CB76-C347-8C69-BC7A644FBE5A}"/>
              </a:ext>
            </a:extLst>
          </p:cNvPr>
          <p:cNvSpPr>
            <a:spLocks noGrp="1"/>
          </p:cNvSpPr>
          <p:nvPr>
            <p:ph type="ftr" sz="quarter" idx="16"/>
          </p:nvPr>
        </p:nvSpPr>
        <p:spPr/>
        <p:txBody>
          <a:bodyPr/>
          <a:lstStyle/>
          <a:p>
            <a:pPr defTabSz="154751">
              <a:lnSpc>
                <a:spcPct val="120000"/>
              </a:lnSpc>
            </a:pPr>
            <a:r>
              <a:rPr lang="en-US"/>
              <a:t>AccuCath Ace™ Intravascular Catheter with BD Cue™ Needle Tracking System</a:t>
            </a:r>
            <a:endParaRPr lang="en-US" dirty="0"/>
          </a:p>
        </p:txBody>
      </p:sp>
      <p:sp>
        <p:nvSpPr>
          <p:cNvPr id="5" name="Slide Number Placeholder 4">
            <a:extLst>
              <a:ext uri="{FF2B5EF4-FFF2-40B4-BE49-F238E27FC236}">
                <a16:creationId xmlns:a16="http://schemas.microsoft.com/office/drawing/2014/main" id="{95051D94-AB3D-6E4F-AD72-54CFDD8ABB68}"/>
              </a:ext>
            </a:extLst>
          </p:cNvPr>
          <p:cNvSpPr>
            <a:spLocks noGrp="1"/>
          </p:cNvSpPr>
          <p:nvPr>
            <p:ph type="sldNum" sz="quarter" idx="17"/>
          </p:nvPr>
        </p:nvSpPr>
        <p:spPr/>
        <p:txBody>
          <a:body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989696420"/>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Round-corner image (Blue footer)">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7FFDE8C8-C03B-0C4C-94A5-E80E78ACD717}"/>
              </a:ext>
            </a:extLst>
          </p:cNvPr>
          <p:cNvGrpSpPr/>
          <p:nvPr userDrawn="1"/>
        </p:nvGrpSpPr>
        <p:grpSpPr>
          <a:xfrm>
            <a:off x="-377" y="6309248"/>
            <a:ext cx="4183778" cy="553324"/>
            <a:chOff x="-755" y="12618496"/>
            <a:chExt cx="8367556" cy="1106648"/>
          </a:xfrm>
        </p:grpSpPr>
        <p:grpSp>
          <p:nvGrpSpPr>
            <p:cNvPr id="16" name="Group 15">
              <a:extLst>
                <a:ext uri="{FF2B5EF4-FFF2-40B4-BE49-F238E27FC236}">
                  <a16:creationId xmlns:a16="http://schemas.microsoft.com/office/drawing/2014/main" id="{A0F11EF4-51D5-E84A-AEB0-28D96DB83EB6}"/>
                </a:ext>
              </a:extLst>
            </p:cNvPr>
            <p:cNvGrpSpPr/>
            <p:nvPr userDrawn="1"/>
          </p:nvGrpSpPr>
          <p:grpSpPr>
            <a:xfrm>
              <a:off x="1" y="12627864"/>
              <a:ext cx="8366800" cy="1097280"/>
              <a:chOff x="-58710091" y="-1"/>
              <a:chExt cx="77340167" cy="10058402"/>
            </a:xfrm>
            <a:solidFill>
              <a:schemeClr val="accent5"/>
            </a:solidFill>
          </p:grpSpPr>
          <p:pic>
            <p:nvPicPr>
              <p:cNvPr id="25" name="Graphic 24">
                <a:extLst>
                  <a:ext uri="{FF2B5EF4-FFF2-40B4-BE49-F238E27FC236}">
                    <a16:creationId xmlns:a16="http://schemas.microsoft.com/office/drawing/2014/main" id="{7457AADF-F9EE-F944-A4E3-ED31D5A5D80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71676" y="-1"/>
                <a:ext cx="10058400" cy="10058400"/>
              </a:xfrm>
              <a:prstGeom prst="rect">
                <a:avLst/>
              </a:prstGeom>
            </p:spPr>
          </p:pic>
          <p:sp>
            <p:nvSpPr>
              <p:cNvPr id="27" name="Rectangle 26">
                <a:extLst>
                  <a:ext uri="{FF2B5EF4-FFF2-40B4-BE49-F238E27FC236}">
                    <a16:creationId xmlns:a16="http://schemas.microsoft.com/office/drawing/2014/main" id="{BA43365F-873C-2449-924D-C1B7ACB53F58}"/>
                  </a:ext>
                </a:extLst>
              </p:cNvPr>
              <p:cNvSpPr/>
              <p:nvPr userDrawn="1"/>
            </p:nvSpPr>
            <p:spPr>
              <a:xfrm>
                <a:off x="-58710091" y="-1"/>
                <a:ext cx="70902098" cy="10058402"/>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grpSp>
          <p:nvGrpSpPr>
            <p:cNvPr id="18" name="Group 17">
              <a:extLst>
                <a:ext uri="{FF2B5EF4-FFF2-40B4-BE49-F238E27FC236}">
                  <a16:creationId xmlns:a16="http://schemas.microsoft.com/office/drawing/2014/main" id="{939B147B-2650-204D-934F-F8D6340CCA68}"/>
                </a:ext>
              </a:extLst>
            </p:cNvPr>
            <p:cNvGrpSpPr/>
            <p:nvPr userDrawn="1"/>
          </p:nvGrpSpPr>
          <p:grpSpPr>
            <a:xfrm>
              <a:off x="-755" y="12627864"/>
              <a:ext cx="2413264" cy="1097280"/>
              <a:chOff x="-3677406" y="-1"/>
              <a:chExt cx="22307482" cy="10058402"/>
            </a:xfrm>
          </p:grpSpPr>
          <p:pic>
            <p:nvPicPr>
              <p:cNvPr id="23" name="Graphic 22">
                <a:extLst>
                  <a:ext uri="{FF2B5EF4-FFF2-40B4-BE49-F238E27FC236}">
                    <a16:creationId xmlns:a16="http://schemas.microsoft.com/office/drawing/2014/main" id="{1A7C11D1-8E38-EF4F-99A6-6D87663D2A96}"/>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571676" y="-1"/>
                <a:ext cx="10058400" cy="10058400"/>
              </a:xfrm>
              <a:prstGeom prst="rect">
                <a:avLst/>
              </a:prstGeom>
            </p:spPr>
          </p:pic>
          <p:sp>
            <p:nvSpPr>
              <p:cNvPr id="24" name="Rectangle 23">
                <a:extLst>
                  <a:ext uri="{FF2B5EF4-FFF2-40B4-BE49-F238E27FC236}">
                    <a16:creationId xmlns:a16="http://schemas.microsoft.com/office/drawing/2014/main" id="{1B8D9A58-4B07-7E4C-AC97-06BC6BAA4BA8}"/>
                  </a:ext>
                </a:extLst>
              </p:cNvPr>
              <p:cNvSpPr/>
              <p:nvPr userDrawn="1"/>
            </p:nvSpPr>
            <p:spPr>
              <a:xfrm>
                <a:off x="-3677406" y="-1"/>
                <a:ext cx="15869404" cy="10058402"/>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pic>
          <p:nvPicPr>
            <p:cNvPr id="22" name="Graphic 21">
              <a:extLst>
                <a:ext uri="{FF2B5EF4-FFF2-40B4-BE49-F238E27FC236}">
                  <a16:creationId xmlns:a16="http://schemas.microsoft.com/office/drawing/2014/main" id="{E7700464-5443-A14C-ACB0-64EE93E9776B}"/>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02633" y="12618496"/>
              <a:ext cx="2024109" cy="1097280"/>
            </a:xfrm>
            <a:prstGeom prst="rect">
              <a:avLst/>
            </a:prstGeom>
          </p:spPr>
        </p:pic>
      </p:grpSp>
      <p:sp>
        <p:nvSpPr>
          <p:cNvPr id="28" name="Picture Placeholder 4">
            <a:extLst>
              <a:ext uri="{FF2B5EF4-FFF2-40B4-BE49-F238E27FC236}">
                <a16:creationId xmlns:a16="http://schemas.microsoft.com/office/drawing/2014/main" id="{94096DA9-7259-4149-9F17-476911B620A9}"/>
              </a:ext>
            </a:extLst>
          </p:cNvPr>
          <p:cNvSpPr>
            <a:spLocks noGrp="1"/>
          </p:cNvSpPr>
          <p:nvPr>
            <p:ph type="pic" sz="quarter" idx="14" hasCustomPrompt="1"/>
          </p:nvPr>
        </p:nvSpPr>
        <p:spPr>
          <a:xfrm>
            <a:off x="267742" y="290946"/>
            <a:ext cx="11658600" cy="5760720"/>
          </a:xfrm>
          <a:prstGeom prst="roundRect">
            <a:avLst>
              <a:gd name="adj" fmla="val 3499"/>
            </a:avLst>
          </a:prstGeom>
        </p:spPr>
        <p:txBody>
          <a:bodyPr/>
          <a:lstStyle>
            <a:lvl1pPr>
              <a:defRPr>
                <a:solidFill>
                  <a:schemeClr val="accent1"/>
                </a:solidFill>
              </a:defRPr>
            </a:lvl1pPr>
          </a:lstStyle>
          <a:p>
            <a:r>
              <a:rPr lang="en-US" dirty="0"/>
              <a:t>Image</a:t>
            </a:r>
          </a:p>
        </p:txBody>
      </p:sp>
      <p:sp>
        <p:nvSpPr>
          <p:cNvPr id="3" name="Date Placeholder 2">
            <a:extLst>
              <a:ext uri="{FF2B5EF4-FFF2-40B4-BE49-F238E27FC236}">
                <a16:creationId xmlns:a16="http://schemas.microsoft.com/office/drawing/2014/main" id="{20793EA7-964F-C54D-A3DB-E7E2FEDA948A}"/>
              </a:ext>
            </a:extLst>
          </p:cNvPr>
          <p:cNvSpPr>
            <a:spLocks noGrp="1"/>
          </p:cNvSpPr>
          <p:nvPr>
            <p:ph type="dt" sz="half" idx="15"/>
          </p:nvPr>
        </p:nvSpPr>
        <p:spPr/>
        <p:txBody>
          <a:bodyPr/>
          <a:lstStyle>
            <a:lvl1pPr>
              <a:defRPr>
                <a:solidFill>
                  <a:schemeClr val="bg1"/>
                </a:solidFill>
              </a:defRPr>
            </a:lvl1pPr>
          </a:lstStyle>
          <a:p>
            <a:endParaRPr lang="en-US" dirty="0"/>
          </a:p>
        </p:txBody>
      </p:sp>
      <p:sp>
        <p:nvSpPr>
          <p:cNvPr id="4" name="Footer Placeholder 3">
            <a:extLst>
              <a:ext uri="{FF2B5EF4-FFF2-40B4-BE49-F238E27FC236}">
                <a16:creationId xmlns:a16="http://schemas.microsoft.com/office/drawing/2014/main" id="{F2457BD3-5C2A-AA43-B956-36AF82A537E6}"/>
              </a:ext>
            </a:extLst>
          </p:cNvPr>
          <p:cNvSpPr>
            <a:spLocks noGrp="1"/>
          </p:cNvSpPr>
          <p:nvPr>
            <p:ph type="ftr" sz="quarter" idx="16"/>
          </p:nvPr>
        </p:nvSpPr>
        <p:spPr/>
        <p:txBody>
          <a:bodyPr/>
          <a:lstStyle>
            <a:lvl1pPr>
              <a:defRPr>
                <a:solidFill>
                  <a:schemeClr val="bg1"/>
                </a:solidFill>
              </a:defRPr>
            </a:lvl1pPr>
          </a:lstStyle>
          <a:p>
            <a:pPr defTabSz="154751">
              <a:lnSpc>
                <a:spcPct val="120000"/>
              </a:lnSpc>
            </a:pPr>
            <a:r>
              <a:rPr lang="en-US"/>
              <a:t>AccuCath Ace™ Intravascular Catheter with BD Cue™ Needle Tracking System</a:t>
            </a:r>
            <a:endParaRPr lang="en-US" dirty="0"/>
          </a:p>
        </p:txBody>
      </p:sp>
      <p:sp>
        <p:nvSpPr>
          <p:cNvPr id="5" name="Slide Number Placeholder 4">
            <a:extLst>
              <a:ext uri="{FF2B5EF4-FFF2-40B4-BE49-F238E27FC236}">
                <a16:creationId xmlns:a16="http://schemas.microsoft.com/office/drawing/2014/main" id="{754D73B8-DD47-8248-A369-43447F2C0A5E}"/>
              </a:ext>
            </a:extLst>
          </p:cNvPr>
          <p:cNvSpPr>
            <a:spLocks noGrp="1"/>
          </p:cNvSpPr>
          <p:nvPr>
            <p:ph type="sldNum" sz="quarter" idx="17"/>
          </p:nvPr>
        </p:nvSpPr>
        <p:spPr/>
        <p:txBody>
          <a:body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560249052"/>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Round-corner image (Ultraviolet footer)">
    <p:spTree>
      <p:nvGrpSpPr>
        <p:cNvPr id="1" name=""/>
        <p:cNvGrpSpPr/>
        <p:nvPr/>
      </p:nvGrpSpPr>
      <p:grpSpPr>
        <a:xfrm>
          <a:off x="0" y="0"/>
          <a:ext cx="0" cy="0"/>
          <a:chOff x="0" y="0"/>
          <a:chExt cx="0" cy="0"/>
        </a:xfrm>
      </p:grpSpPr>
      <p:sp>
        <p:nvSpPr>
          <p:cNvPr id="28" name="Picture Placeholder 4">
            <a:extLst>
              <a:ext uri="{FF2B5EF4-FFF2-40B4-BE49-F238E27FC236}">
                <a16:creationId xmlns:a16="http://schemas.microsoft.com/office/drawing/2014/main" id="{94096DA9-7259-4149-9F17-476911B620A9}"/>
              </a:ext>
            </a:extLst>
          </p:cNvPr>
          <p:cNvSpPr>
            <a:spLocks noGrp="1"/>
          </p:cNvSpPr>
          <p:nvPr>
            <p:ph type="pic" sz="quarter" idx="14" hasCustomPrompt="1"/>
          </p:nvPr>
        </p:nvSpPr>
        <p:spPr>
          <a:xfrm>
            <a:off x="269748" y="290946"/>
            <a:ext cx="11658600" cy="5760720"/>
          </a:xfrm>
          <a:prstGeom prst="roundRect">
            <a:avLst>
              <a:gd name="adj" fmla="val 3499"/>
            </a:avLst>
          </a:prstGeom>
        </p:spPr>
        <p:txBody>
          <a:bodyPr/>
          <a:lstStyle>
            <a:lvl1pPr>
              <a:defRPr>
                <a:solidFill>
                  <a:schemeClr val="accent1"/>
                </a:solidFill>
              </a:defRPr>
            </a:lvl1pPr>
          </a:lstStyle>
          <a:p>
            <a:r>
              <a:rPr lang="en-US" dirty="0"/>
              <a:t>Image</a:t>
            </a:r>
          </a:p>
        </p:txBody>
      </p:sp>
      <p:grpSp>
        <p:nvGrpSpPr>
          <p:cNvPr id="15" name="Group 14">
            <a:extLst>
              <a:ext uri="{FF2B5EF4-FFF2-40B4-BE49-F238E27FC236}">
                <a16:creationId xmlns:a16="http://schemas.microsoft.com/office/drawing/2014/main" id="{03F4937E-BD86-CB49-B013-306F8CC98751}"/>
              </a:ext>
            </a:extLst>
          </p:cNvPr>
          <p:cNvGrpSpPr/>
          <p:nvPr userDrawn="1"/>
        </p:nvGrpSpPr>
        <p:grpSpPr>
          <a:xfrm>
            <a:off x="-377" y="6307495"/>
            <a:ext cx="4183778" cy="555077"/>
            <a:chOff x="-755" y="12614990"/>
            <a:chExt cx="8367556" cy="1110154"/>
          </a:xfrm>
        </p:grpSpPr>
        <p:grpSp>
          <p:nvGrpSpPr>
            <p:cNvPr id="17" name="Group 16">
              <a:extLst>
                <a:ext uri="{FF2B5EF4-FFF2-40B4-BE49-F238E27FC236}">
                  <a16:creationId xmlns:a16="http://schemas.microsoft.com/office/drawing/2014/main" id="{DF1258E2-2724-A447-8D5A-57603EC576D1}"/>
                </a:ext>
              </a:extLst>
            </p:cNvPr>
            <p:cNvGrpSpPr/>
            <p:nvPr userDrawn="1"/>
          </p:nvGrpSpPr>
          <p:grpSpPr>
            <a:xfrm>
              <a:off x="1" y="12627864"/>
              <a:ext cx="8366800" cy="1097280"/>
              <a:chOff x="-58710091" y="-1"/>
              <a:chExt cx="77340167" cy="10058402"/>
            </a:xfrm>
            <a:solidFill>
              <a:schemeClr val="accent5"/>
            </a:solidFill>
          </p:grpSpPr>
          <p:pic>
            <p:nvPicPr>
              <p:cNvPr id="29" name="Graphic 28">
                <a:extLst>
                  <a:ext uri="{FF2B5EF4-FFF2-40B4-BE49-F238E27FC236}">
                    <a16:creationId xmlns:a16="http://schemas.microsoft.com/office/drawing/2014/main" id="{1DC7B3C4-7502-674D-8927-F0253553B33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71676" y="-1"/>
                <a:ext cx="10058400" cy="10058400"/>
              </a:xfrm>
              <a:prstGeom prst="rect">
                <a:avLst/>
              </a:prstGeom>
            </p:spPr>
          </p:pic>
          <p:sp>
            <p:nvSpPr>
              <p:cNvPr id="30" name="Rectangle 29">
                <a:extLst>
                  <a:ext uri="{FF2B5EF4-FFF2-40B4-BE49-F238E27FC236}">
                    <a16:creationId xmlns:a16="http://schemas.microsoft.com/office/drawing/2014/main" id="{FA0B6F8D-A7FC-964B-9212-258AAE38B638}"/>
                  </a:ext>
                </a:extLst>
              </p:cNvPr>
              <p:cNvSpPr/>
              <p:nvPr userDrawn="1"/>
            </p:nvSpPr>
            <p:spPr>
              <a:xfrm>
                <a:off x="-58710091" y="-1"/>
                <a:ext cx="70902098" cy="10058402"/>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grpSp>
          <p:nvGrpSpPr>
            <p:cNvPr id="19" name="Group 18">
              <a:extLst>
                <a:ext uri="{FF2B5EF4-FFF2-40B4-BE49-F238E27FC236}">
                  <a16:creationId xmlns:a16="http://schemas.microsoft.com/office/drawing/2014/main" id="{49860463-D88E-C04A-9EFE-99CA07BC8BDF}"/>
                </a:ext>
              </a:extLst>
            </p:cNvPr>
            <p:cNvGrpSpPr/>
            <p:nvPr userDrawn="1"/>
          </p:nvGrpSpPr>
          <p:grpSpPr>
            <a:xfrm>
              <a:off x="-755" y="12627864"/>
              <a:ext cx="2413264" cy="1097280"/>
              <a:chOff x="-3677406" y="-1"/>
              <a:chExt cx="22307482" cy="10058402"/>
            </a:xfrm>
            <a:solidFill>
              <a:schemeClr val="bg2"/>
            </a:solidFill>
          </p:grpSpPr>
          <p:pic>
            <p:nvPicPr>
              <p:cNvPr id="21" name="Graphic 20">
                <a:extLst>
                  <a:ext uri="{FF2B5EF4-FFF2-40B4-BE49-F238E27FC236}">
                    <a16:creationId xmlns:a16="http://schemas.microsoft.com/office/drawing/2014/main" id="{C286A1FA-5D19-DF48-8CE4-759F0E071466}"/>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571676" y="-1"/>
                <a:ext cx="10058400" cy="10058400"/>
              </a:xfrm>
              <a:prstGeom prst="rect">
                <a:avLst/>
              </a:prstGeom>
            </p:spPr>
          </p:pic>
          <p:sp>
            <p:nvSpPr>
              <p:cNvPr id="26" name="Rectangle 25">
                <a:extLst>
                  <a:ext uri="{FF2B5EF4-FFF2-40B4-BE49-F238E27FC236}">
                    <a16:creationId xmlns:a16="http://schemas.microsoft.com/office/drawing/2014/main" id="{86958BFC-2200-C342-B4BE-355D07823397}"/>
                  </a:ext>
                </a:extLst>
              </p:cNvPr>
              <p:cNvSpPr/>
              <p:nvPr userDrawn="1"/>
            </p:nvSpPr>
            <p:spPr>
              <a:xfrm>
                <a:off x="-3677406" y="-1"/>
                <a:ext cx="15869404" cy="10058402"/>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pic>
          <p:nvPicPr>
            <p:cNvPr id="20" name="Graphic 19">
              <a:extLst>
                <a:ext uri="{FF2B5EF4-FFF2-40B4-BE49-F238E27FC236}">
                  <a16:creationId xmlns:a16="http://schemas.microsoft.com/office/drawing/2014/main" id="{9EE2C615-A33B-8144-BADB-AECE026C481C}"/>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02632" y="12614990"/>
              <a:ext cx="2024109" cy="1097280"/>
            </a:xfrm>
            <a:prstGeom prst="rect">
              <a:avLst/>
            </a:prstGeom>
          </p:spPr>
        </p:pic>
      </p:grpSp>
      <p:sp>
        <p:nvSpPr>
          <p:cNvPr id="3" name="Date Placeholder 2">
            <a:extLst>
              <a:ext uri="{FF2B5EF4-FFF2-40B4-BE49-F238E27FC236}">
                <a16:creationId xmlns:a16="http://schemas.microsoft.com/office/drawing/2014/main" id="{9CAC9088-D5E0-3340-8F01-6D02244ED75F}"/>
              </a:ext>
            </a:extLst>
          </p:cNvPr>
          <p:cNvSpPr>
            <a:spLocks noGrp="1"/>
          </p:cNvSpPr>
          <p:nvPr>
            <p:ph type="dt" sz="half" idx="15"/>
          </p:nvPr>
        </p:nvSpPr>
        <p:spPr/>
        <p:txBody>
          <a:bodyPr/>
          <a:lstStyle/>
          <a:p>
            <a:endParaRPr lang="en-US" dirty="0"/>
          </a:p>
        </p:txBody>
      </p:sp>
      <p:sp>
        <p:nvSpPr>
          <p:cNvPr id="4" name="Footer Placeholder 3">
            <a:extLst>
              <a:ext uri="{FF2B5EF4-FFF2-40B4-BE49-F238E27FC236}">
                <a16:creationId xmlns:a16="http://schemas.microsoft.com/office/drawing/2014/main" id="{74057993-E661-1549-A220-0A94494F23A4}"/>
              </a:ext>
            </a:extLst>
          </p:cNvPr>
          <p:cNvSpPr>
            <a:spLocks noGrp="1"/>
          </p:cNvSpPr>
          <p:nvPr>
            <p:ph type="ftr" sz="quarter" idx="16"/>
          </p:nvPr>
        </p:nvSpPr>
        <p:spPr/>
        <p:txBody>
          <a:bodyPr/>
          <a:lstStyle/>
          <a:p>
            <a:pPr defTabSz="154751">
              <a:lnSpc>
                <a:spcPct val="120000"/>
              </a:lnSpc>
            </a:pPr>
            <a:r>
              <a:rPr lang="en-US"/>
              <a:t>AccuCath Ace™ Intravascular Catheter with BD Cue™ Needle Tracking System</a:t>
            </a:r>
            <a:endParaRPr lang="en-US" dirty="0"/>
          </a:p>
        </p:txBody>
      </p:sp>
      <p:sp>
        <p:nvSpPr>
          <p:cNvPr id="5" name="Slide Number Placeholder 4">
            <a:extLst>
              <a:ext uri="{FF2B5EF4-FFF2-40B4-BE49-F238E27FC236}">
                <a16:creationId xmlns:a16="http://schemas.microsoft.com/office/drawing/2014/main" id="{B0240D1C-6FC0-BC43-8D48-A851618A822A}"/>
              </a:ext>
            </a:extLst>
          </p:cNvPr>
          <p:cNvSpPr>
            <a:spLocks noGrp="1"/>
          </p:cNvSpPr>
          <p:nvPr>
            <p:ph type="sldNum" sz="quarter" idx="17"/>
          </p:nvPr>
        </p:nvSpPr>
        <p:spPr/>
        <p:txBody>
          <a:body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75321365"/>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3 Column w images (Boosted footer)">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30E7D42-C2AC-D040-9FD2-D8E50E66A9D3}"/>
              </a:ext>
            </a:extLst>
          </p:cNvPr>
          <p:cNvSpPr>
            <a:spLocks noGrp="1"/>
          </p:cNvSpPr>
          <p:nvPr>
            <p:ph type="pic" sz="quarter" idx="10" hasCustomPrompt="1"/>
          </p:nvPr>
        </p:nvSpPr>
        <p:spPr>
          <a:xfrm>
            <a:off x="286848" y="2151300"/>
            <a:ext cx="3611880" cy="2651760"/>
          </a:xfrm>
          <a:prstGeom prst="roundRect">
            <a:avLst>
              <a:gd name="adj" fmla="val 3802"/>
            </a:avLst>
          </a:prstGeom>
        </p:spPr>
        <p:txBody>
          <a:bodyPr>
            <a:noAutofit/>
          </a:bodyPr>
          <a:lstStyle>
            <a:lvl1pPr>
              <a:defRPr>
                <a:solidFill>
                  <a:schemeClr val="accent1"/>
                </a:solidFill>
              </a:defRPr>
            </a:lvl1pPr>
          </a:lstStyle>
          <a:p>
            <a:r>
              <a:rPr lang="en-US" dirty="0"/>
              <a:t>Image</a:t>
            </a:r>
          </a:p>
        </p:txBody>
      </p:sp>
      <p:sp>
        <p:nvSpPr>
          <p:cNvPr id="16" name="Text Placeholder 7">
            <a:extLst>
              <a:ext uri="{FF2B5EF4-FFF2-40B4-BE49-F238E27FC236}">
                <a16:creationId xmlns:a16="http://schemas.microsoft.com/office/drawing/2014/main" id="{325A4A9A-DDDC-D340-8995-5D495AE35061}"/>
              </a:ext>
            </a:extLst>
          </p:cNvPr>
          <p:cNvSpPr>
            <a:spLocks noGrp="1"/>
          </p:cNvSpPr>
          <p:nvPr>
            <p:ph type="body" sz="quarter" idx="14" hasCustomPrompt="1"/>
          </p:nvPr>
        </p:nvSpPr>
        <p:spPr>
          <a:xfrm>
            <a:off x="252888" y="4991165"/>
            <a:ext cx="3645840" cy="1231557"/>
          </a:xfrm>
          <a:prstGeom prst="rect">
            <a:avLst/>
          </a:prstGeom>
        </p:spPr>
        <p:txBody>
          <a:bodyPr>
            <a:noAutofit/>
          </a:bodyPr>
          <a:lstStyle>
            <a:lvl1pPr>
              <a:lnSpc>
                <a:spcPct val="100000"/>
              </a:lnSpc>
              <a:defRPr lang="en-US" sz="1800" smtClean="0">
                <a:solidFill>
                  <a:schemeClr val="accent1"/>
                </a:solidFill>
                <a:effectLst/>
              </a:defRPr>
            </a:lvl1pPr>
            <a:lvl2pPr>
              <a:defRPr sz="2200">
                <a:solidFill>
                  <a:schemeClr val="tx2"/>
                </a:solidFill>
              </a:defRPr>
            </a:lvl2pPr>
            <a:lvl3pPr>
              <a:defRPr sz="2200">
                <a:solidFill>
                  <a:schemeClr val="tx2"/>
                </a:solidFill>
              </a:defRPr>
            </a:lvl3pPr>
            <a:lvl4pPr>
              <a:defRPr sz="2200">
                <a:solidFill>
                  <a:schemeClr val="tx2"/>
                </a:solidFill>
              </a:defRPr>
            </a:lvl4pPr>
            <a:lvl5pPr>
              <a:defRPr sz="2200">
                <a:solidFill>
                  <a:schemeClr val="tx2"/>
                </a:solidFill>
              </a:defRPr>
            </a:lvl5pPr>
          </a:lstStyle>
          <a:p>
            <a:r>
              <a:rPr lang="en-US" dirty="0">
                <a:solidFill>
                  <a:srgbClr val="06032F"/>
                </a:solidFill>
                <a:effectLst/>
                <a:latin typeface="FS Albert Pro Light" panose="02000503040000020004" pitchFamily="2" charset="0"/>
              </a:rPr>
              <a:t>Lorem ipsum dolor sit </a:t>
            </a:r>
            <a:r>
              <a:rPr lang="en-US" dirty="0" err="1">
                <a:solidFill>
                  <a:srgbClr val="06032F"/>
                </a:solidFill>
                <a:effectLst/>
                <a:latin typeface="FS Albert Pro Light" panose="02000503040000020004" pitchFamily="2" charset="0"/>
              </a:rPr>
              <a:t>amet</a:t>
            </a:r>
            <a:r>
              <a:rPr lang="en-US" dirty="0">
                <a:solidFill>
                  <a:srgbClr val="06032F"/>
                </a:solidFill>
                <a:effectLst/>
                <a:latin typeface="FS Albert Pro Light" panose="02000503040000020004" pitchFamily="2" charset="0"/>
              </a:rPr>
              <a:t>, an </a:t>
            </a:r>
          </a:p>
          <a:p>
            <a:r>
              <a:rPr lang="en-US" dirty="0">
                <a:solidFill>
                  <a:srgbClr val="06032F"/>
                </a:solidFill>
                <a:effectLst/>
                <a:latin typeface="FS Albert Pro Light" panose="02000503040000020004" pitchFamily="2" charset="0"/>
              </a:rPr>
              <a:t>minim </a:t>
            </a:r>
            <a:r>
              <a:rPr lang="en-US" dirty="0" err="1">
                <a:solidFill>
                  <a:srgbClr val="06032F"/>
                </a:solidFill>
                <a:effectLst/>
                <a:latin typeface="FS Albert Pro Light" panose="02000503040000020004" pitchFamily="2" charset="0"/>
              </a:rPr>
              <a:t>aeque</a:t>
            </a:r>
            <a:r>
              <a:rPr lang="en-US" dirty="0">
                <a:solidFill>
                  <a:srgbClr val="06032F"/>
                </a:solidFill>
                <a:effectLst/>
                <a:latin typeface="FS Albert Pro Light" panose="02000503040000020004" pitchFamily="2" charset="0"/>
              </a:rPr>
              <a:t> </a:t>
            </a:r>
            <a:r>
              <a:rPr lang="en-US" dirty="0" err="1">
                <a:solidFill>
                  <a:srgbClr val="06032F"/>
                </a:solidFill>
                <a:effectLst/>
                <a:latin typeface="FS Albert Pro Light" panose="02000503040000020004" pitchFamily="2" charset="0"/>
              </a:rPr>
              <a:t>inciderint</a:t>
            </a:r>
            <a:r>
              <a:rPr lang="en-US" dirty="0">
                <a:solidFill>
                  <a:srgbClr val="06032F"/>
                </a:solidFill>
                <a:effectLst/>
                <a:latin typeface="FS Albert Pro Light" panose="02000503040000020004" pitchFamily="2" charset="0"/>
              </a:rPr>
              <a:t> </a:t>
            </a:r>
            <a:r>
              <a:rPr lang="en-US" dirty="0" err="1">
                <a:solidFill>
                  <a:srgbClr val="06032F"/>
                </a:solidFill>
                <a:effectLst/>
                <a:latin typeface="FS Albert Pro Light" panose="02000503040000020004" pitchFamily="2" charset="0"/>
              </a:rPr>
              <a:t>mei</a:t>
            </a:r>
            <a:r>
              <a:rPr lang="en-US" dirty="0">
                <a:solidFill>
                  <a:srgbClr val="06032F"/>
                </a:solidFill>
                <a:effectLst/>
                <a:latin typeface="FS Albert Pro Light" panose="02000503040000020004" pitchFamily="2" charset="0"/>
              </a:rPr>
              <a:t>, </a:t>
            </a:r>
            <a:r>
              <a:rPr lang="en-US" dirty="0" err="1">
                <a:solidFill>
                  <a:srgbClr val="06032F"/>
                </a:solidFill>
                <a:effectLst/>
                <a:latin typeface="FS Albert Pro Light" panose="02000503040000020004" pitchFamily="2" charset="0"/>
              </a:rPr>
              <a:t>mei</a:t>
            </a:r>
            <a:r>
              <a:rPr lang="en-US" dirty="0">
                <a:solidFill>
                  <a:srgbClr val="06032F"/>
                </a:solidFill>
                <a:effectLst/>
                <a:latin typeface="FS Albert Pro Light" panose="02000503040000020004" pitchFamily="2" charset="0"/>
              </a:rPr>
              <a:t> et </a:t>
            </a:r>
          </a:p>
          <a:p>
            <a:r>
              <a:rPr lang="en-US" dirty="0" err="1">
                <a:solidFill>
                  <a:srgbClr val="06032F"/>
                </a:solidFill>
                <a:effectLst/>
                <a:latin typeface="FS Albert Pro Light" panose="02000503040000020004" pitchFamily="2" charset="0"/>
              </a:rPr>
              <a:t>dicat</a:t>
            </a:r>
            <a:r>
              <a:rPr lang="en-US" dirty="0">
                <a:solidFill>
                  <a:srgbClr val="06032F"/>
                </a:solidFill>
                <a:effectLst/>
                <a:latin typeface="FS Albert Pro Light" panose="02000503040000020004" pitchFamily="2" charset="0"/>
              </a:rPr>
              <a:t> facer.</a:t>
            </a:r>
          </a:p>
        </p:txBody>
      </p:sp>
      <p:sp>
        <p:nvSpPr>
          <p:cNvPr id="15" name="Title 3">
            <a:extLst>
              <a:ext uri="{FF2B5EF4-FFF2-40B4-BE49-F238E27FC236}">
                <a16:creationId xmlns:a16="http://schemas.microsoft.com/office/drawing/2014/main" id="{357C9D71-E1E7-6D4E-A0DC-1C9D8160E008}"/>
              </a:ext>
            </a:extLst>
          </p:cNvPr>
          <p:cNvSpPr>
            <a:spLocks noGrp="1"/>
          </p:cNvSpPr>
          <p:nvPr>
            <p:ph type="title" hasCustomPrompt="1"/>
          </p:nvPr>
        </p:nvSpPr>
        <p:spPr>
          <a:xfrm>
            <a:off x="228600" y="228600"/>
            <a:ext cx="6400800" cy="914400"/>
          </a:xfrm>
          <a:prstGeom prst="rect">
            <a:avLst/>
          </a:prstGeom>
          <a:ln>
            <a:noFill/>
          </a:ln>
        </p:spPr>
        <p:txBody>
          <a:bodyPr anchor="t">
            <a:noAutofit/>
          </a:bodyPr>
          <a:lstStyle>
            <a:lvl1pPr>
              <a:lnSpc>
                <a:spcPct val="90000"/>
              </a:lnSpc>
              <a:defRPr sz="2999" spc="0" baseline="0">
                <a:solidFill>
                  <a:schemeClr val="accent1"/>
                </a:solidFill>
              </a:defRPr>
            </a:lvl1pPr>
          </a:lstStyle>
          <a:p>
            <a:r>
              <a:rPr lang="en-US" dirty="0"/>
              <a:t>Multiple image slides.</a:t>
            </a:r>
            <a:br>
              <a:rPr lang="en-US" dirty="0"/>
            </a:br>
            <a:r>
              <a:rPr lang="en-US" dirty="0"/>
              <a:t>Lorem ipsum dolor sit </a:t>
            </a:r>
            <a:r>
              <a:rPr lang="en-US" dirty="0" err="1"/>
              <a:t>amet</a:t>
            </a:r>
            <a:r>
              <a:rPr lang="en-US" dirty="0"/>
              <a:t>, an minim</a:t>
            </a:r>
          </a:p>
        </p:txBody>
      </p:sp>
      <p:sp>
        <p:nvSpPr>
          <p:cNvPr id="25" name="Picture Placeholder 4">
            <a:extLst>
              <a:ext uri="{FF2B5EF4-FFF2-40B4-BE49-F238E27FC236}">
                <a16:creationId xmlns:a16="http://schemas.microsoft.com/office/drawing/2014/main" id="{3715A730-0836-BD49-9CC2-98A4DBEE2A20}"/>
              </a:ext>
            </a:extLst>
          </p:cNvPr>
          <p:cNvSpPr>
            <a:spLocks noGrp="1"/>
          </p:cNvSpPr>
          <p:nvPr>
            <p:ph type="pic" sz="quarter" idx="20" hasCustomPrompt="1"/>
          </p:nvPr>
        </p:nvSpPr>
        <p:spPr>
          <a:xfrm>
            <a:off x="4290060" y="2151300"/>
            <a:ext cx="3611880" cy="2651760"/>
          </a:xfrm>
          <a:prstGeom prst="roundRect">
            <a:avLst>
              <a:gd name="adj" fmla="val 3802"/>
            </a:avLst>
          </a:prstGeom>
        </p:spPr>
        <p:txBody>
          <a:bodyPr>
            <a:noAutofit/>
          </a:bodyPr>
          <a:lstStyle>
            <a:lvl1pPr>
              <a:defRPr>
                <a:solidFill>
                  <a:schemeClr val="accent1"/>
                </a:solidFill>
              </a:defRPr>
            </a:lvl1pPr>
          </a:lstStyle>
          <a:p>
            <a:r>
              <a:rPr lang="en-US" dirty="0"/>
              <a:t>Image</a:t>
            </a:r>
          </a:p>
        </p:txBody>
      </p:sp>
      <p:sp>
        <p:nvSpPr>
          <p:cNvPr id="26" name="Picture Placeholder 4">
            <a:extLst>
              <a:ext uri="{FF2B5EF4-FFF2-40B4-BE49-F238E27FC236}">
                <a16:creationId xmlns:a16="http://schemas.microsoft.com/office/drawing/2014/main" id="{22C43E00-08E2-7A46-AD98-846AFE853F0B}"/>
              </a:ext>
            </a:extLst>
          </p:cNvPr>
          <p:cNvSpPr>
            <a:spLocks noGrp="1"/>
          </p:cNvSpPr>
          <p:nvPr>
            <p:ph type="pic" sz="quarter" idx="21" hasCustomPrompt="1"/>
          </p:nvPr>
        </p:nvSpPr>
        <p:spPr>
          <a:xfrm>
            <a:off x="8312653" y="2151300"/>
            <a:ext cx="3611880" cy="2651760"/>
          </a:xfrm>
          <a:prstGeom prst="roundRect">
            <a:avLst>
              <a:gd name="adj" fmla="val 3802"/>
            </a:avLst>
          </a:prstGeom>
        </p:spPr>
        <p:txBody>
          <a:bodyPr>
            <a:noAutofit/>
          </a:bodyPr>
          <a:lstStyle>
            <a:lvl1pPr>
              <a:defRPr>
                <a:solidFill>
                  <a:schemeClr val="accent1"/>
                </a:solidFill>
              </a:defRPr>
            </a:lvl1pPr>
          </a:lstStyle>
          <a:p>
            <a:r>
              <a:rPr lang="en-US" dirty="0"/>
              <a:t>Image</a:t>
            </a:r>
          </a:p>
        </p:txBody>
      </p:sp>
      <p:sp>
        <p:nvSpPr>
          <p:cNvPr id="27" name="Text Placeholder 7">
            <a:extLst>
              <a:ext uri="{FF2B5EF4-FFF2-40B4-BE49-F238E27FC236}">
                <a16:creationId xmlns:a16="http://schemas.microsoft.com/office/drawing/2014/main" id="{374A4BBF-FADF-D543-BF41-144A5C7D2921}"/>
              </a:ext>
            </a:extLst>
          </p:cNvPr>
          <p:cNvSpPr>
            <a:spLocks noGrp="1"/>
          </p:cNvSpPr>
          <p:nvPr>
            <p:ph type="body" sz="quarter" idx="22" hasCustomPrompt="1"/>
          </p:nvPr>
        </p:nvSpPr>
        <p:spPr>
          <a:xfrm>
            <a:off x="4275844" y="4991165"/>
            <a:ext cx="3626097" cy="1231557"/>
          </a:xfrm>
          <a:prstGeom prst="rect">
            <a:avLst/>
          </a:prstGeom>
        </p:spPr>
        <p:txBody>
          <a:bodyPr>
            <a:noAutofit/>
          </a:bodyPr>
          <a:lstStyle>
            <a:lvl1pPr>
              <a:lnSpc>
                <a:spcPct val="100000"/>
              </a:lnSpc>
              <a:defRPr lang="en-US" sz="1800" smtClean="0">
                <a:solidFill>
                  <a:schemeClr val="accent1"/>
                </a:solidFill>
                <a:effectLst/>
              </a:defRPr>
            </a:lvl1pPr>
            <a:lvl2pPr>
              <a:defRPr sz="2200">
                <a:solidFill>
                  <a:schemeClr val="tx2"/>
                </a:solidFill>
              </a:defRPr>
            </a:lvl2pPr>
            <a:lvl3pPr>
              <a:defRPr sz="2200">
                <a:solidFill>
                  <a:schemeClr val="tx2"/>
                </a:solidFill>
              </a:defRPr>
            </a:lvl3pPr>
            <a:lvl4pPr>
              <a:defRPr sz="2200">
                <a:solidFill>
                  <a:schemeClr val="tx2"/>
                </a:solidFill>
              </a:defRPr>
            </a:lvl4pPr>
            <a:lvl5pPr>
              <a:defRPr sz="2200">
                <a:solidFill>
                  <a:schemeClr val="tx2"/>
                </a:solidFill>
              </a:defRPr>
            </a:lvl5pPr>
          </a:lstStyle>
          <a:p>
            <a:r>
              <a:rPr lang="en-US" dirty="0">
                <a:solidFill>
                  <a:srgbClr val="06032F"/>
                </a:solidFill>
                <a:effectLst/>
                <a:latin typeface="FS Albert Pro Light" panose="02000503040000020004" pitchFamily="2" charset="0"/>
              </a:rPr>
              <a:t>Lorem ipsum dolor sit </a:t>
            </a:r>
            <a:r>
              <a:rPr lang="en-US" dirty="0" err="1">
                <a:solidFill>
                  <a:srgbClr val="06032F"/>
                </a:solidFill>
                <a:effectLst/>
                <a:latin typeface="FS Albert Pro Light" panose="02000503040000020004" pitchFamily="2" charset="0"/>
              </a:rPr>
              <a:t>amet</a:t>
            </a:r>
            <a:r>
              <a:rPr lang="en-US" dirty="0">
                <a:solidFill>
                  <a:srgbClr val="06032F"/>
                </a:solidFill>
                <a:effectLst/>
                <a:latin typeface="FS Albert Pro Light" panose="02000503040000020004" pitchFamily="2" charset="0"/>
              </a:rPr>
              <a:t>, an </a:t>
            </a:r>
          </a:p>
          <a:p>
            <a:r>
              <a:rPr lang="en-US" dirty="0">
                <a:solidFill>
                  <a:srgbClr val="06032F"/>
                </a:solidFill>
                <a:effectLst/>
                <a:latin typeface="FS Albert Pro Light" panose="02000503040000020004" pitchFamily="2" charset="0"/>
              </a:rPr>
              <a:t>minim </a:t>
            </a:r>
            <a:r>
              <a:rPr lang="en-US" dirty="0" err="1">
                <a:solidFill>
                  <a:srgbClr val="06032F"/>
                </a:solidFill>
                <a:effectLst/>
                <a:latin typeface="FS Albert Pro Light" panose="02000503040000020004" pitchFamily="2" charset="0"/>
              </a:rPr>
              <a:t>aeque</a:t>
            </a:r>
            <a:r>
              <a:rPr lang="en-US" dirty="0">
                <a:solidFill>
                  <a:srgbClr val="06032F"/>
                </a:solidFill>
                <a:effectLst/>
                <a:latin typeface="FS Albert Pro Light" panose="02000503040000020004" pitchFamily="2" charset="0"/>
              </a:rPr>
              <a:t> </a:t>
            </a:r>
            <a:r>
              <a:rPr lang="en-US" dirty="0" err="1">
                <a:solidFill>
                  <a:srgbClr val="06032F"/>
                </a:solidFill>
                <a:effectLst/>
                <a:latin typeface="FS Albert Pro Light" panose="02000503040000020004" pitchFamily="2" charset="0"/>
              </a:rPr>
              <a:t>inciderint</a:t>
            </a:r>
            <a:r>
              <a:rPr lang="en-US" dirty="0">
                <a:solidFill>
                  <a:srgbClr val="06032F"/>
                </a:solidFill>
                <a:effectLst/>
                <a:latin typeface="FS Albert Pro Light" panose="02000503040000020004" pitchFamily="2" charset="0"/>
              </a:rPr>
              <a:t> </a:t>
            </a:r>
            <a:r>
              <a:rPr lang="en-US" dirty="0" err="1">
                <a:solidFill>
                  <a:srgbClr val="06032F"/>
                </a:solidFill>
                <a:effectLst/>
                <a:latin typeface="FS Albert Pro Light" panose="02000503040000020004" pitchFamily="2" charset="0"/>
              </a:rPr>
              <a:t>mei</a:t>
            </a:r>
            <a:r>
              <a:rPr lang="en-US" dirty="0">
                <a:solidFill>
                  <a:srgbClr val="06032F"/>
                </a:solidFill>
                <a:effectLst/>
                <a:latin typeface="FS Albert Pro Light" panose="02000503040000020004" pitchFamily="2" charset="0"/>
              </a:rPr>
              <a:t>, </a:t>
            </a:r>
            <a:r>
              <a:rPr lang="en-US" dirty="0" err="1">
                <a:solidFill>
                  <a:srgbClr val="06032F"/>
                </a:solidFill>
                <a:effectLst/>
                <a:latin typeface="FS Albert Pro Light" panose="02000503040000020004" pitchFamily="2" charset="0"/>
              </a:rPr>
              <a:t>mei</a:t>
            </a:r>
            <a:r>
              <a:rPr lang="en-US" dirty="0">
                <a:solidFill>
                  <a:srgbClr val="06032F"/>
                </a:solidFill>
                <a:effectLst/>
                <a:latin typeface="FS Albert Pro Light" panose="02000503040000020004" pitchFamily="2" charset="0"/>
              </a:rPr>
              <a:t> et </a:t>
            </a:r>
          </a:p>
          <a:p>
            <a:r>
              <a:rPr lang="en-US" dirty="0" err="1">
                <a:solidFill>
                  <a:srgbClr val="06032F"/>
                </a:solidFill>
                <a:effectLst/>
                <a:latin typeface="FS Albert Pro Light" panose="02000503040000020004" pitchFamily="2" charset="0"/>
              </a:rPr>
              <a:t>dicat</a:t>
            </a:r>
            <a:r>
              <a:rPr lang="en-US" dirty="0">
                <a:solidFill>
                  <a:srgbClr val="06032F"/>
                </a:solidFill>
                <a:effectLst/>
                <a:latin typeface="FS Albert Pro Light" panose="02000503040000020004" pitchFamily="2" charset="0"/>
              </a:rPr>
              <a:t> facer.</a:t>
            </a:r>
          </a:p>
        </p:txBody>
      </p:sp>
      <p:sp>
        <p:nvSpPr>
          <p:cNvPr id="28" name="Text Placeholder 7">
            <a:extLst>
              <a:ext uri="{FF2B5EF4-FFF2-40B4-BE49-F238E27FC236}">
                <a16:creationId xmlns:a16="http://schemas.microsoft.com/office/drawing/2014/main" id="{2D7B892C-F9B7-5C4A-9B77-2C67ED3A444F}"/>
              </a:ext>
            </a:extLst>
          </p:cNvPr>
          <p:cNvSpPr>
            <a:spLocks noGrp="1"/>
          </p:cNvSpPr>
          <p:nvPr>
            <p:ph type="body" sz="quarter" idx="23" hasCustomPrompt="1"/>
          </p:nvPr>
        </p:nvSpPr>
        <p:spPr>
          <a:xfrm>
            <a:off x="8298799" y="4991165"/>
            <a:ext cx="3640315" cy="1231557"/>
          </a:xfrm>
          <a:prstGeom prst="rect">
            <a:avLst/>
          </a:prstGeom>
        </p:spPr>
        <p:txBody>
          <a:bodyPr>
            <a:noAutofit/>
          </a:bodyPr>
          <a:lstStyle>
            <a:lvl1pPr>
              <a:lnSpc>
                <a:spcPct val="100000"/>
              </a:lnSpc>
              <a:defRPr lang="en-US" sz="1800" smtClean="0">
                <a:solidFill>
                  <a:schemeClr val="accent1"/>
                </a:solidFill>
                <a:effectLst/>
              </a:defRPr>
            </a:lvl1pPr>
            <a:lvl2pPr>
              <a:defRPr sz="2200">
                <a:solidFill>
                  <a:schemeClr val="tx2"/>
                </a:solidFill>
              </a:defRPr>
            </a:lvl2pPr>
            <a:lvl3pPr>
              <a:defRPr sz="2200">
                <a:solidFill>
                  <a:schemeClr val="tx2"/>
                </a:solidFill>
              </a:defRPr>
            </a:lvl3pPr>
            <a:lvl4pPr>
              <a:defRPr sz="2200">
                <a:solidFill>
                  <a:schemeClr val="tx2"/>
                </a:solidFill>
              </a:defRPr>
            </a:lvl4pPr>
            <a:lvl5pPr>
              <a:defRPr sz="2200">
                <a:solidFill>
                  <a:schemeClr val="tx2"/>
                </a:solidFill>
              </a:defRPr>
            </a:lvl5pPr>
          </a:lstStyle>
          <a:p>
            <a:r>
              <a:rPr lang="en-US" dirty="0">
                <a:solidFill>
                  <a:srgbClr val="06032F"/>
                </a:solidFill>
                <a:effectLst/>
                <a:latin typeface="FS Albert Pro Light" panose="02000503040000020004" pitchFamily="2" charset="0"/>
              </a:rPr>
              <a:t>Lorem ipsum dolor sit </a:t>
            </a:r>
            <a:r>
              <a:rPr lang="en-US" dirty="0" err="1">
                <a:solidFill>
                  <a:srgbClr val="06032F"/>
                </a:solidFill>
                <a:effectLst/>
                <a:latin typeface="FS Albert Pro Light" panose="02000503040000020004" pitchFamily="2" charset="0"/>
              </a:rPr>
              <a:t>amet</a:t>
            </a:r>
            <a:r>
              <a:rPr lang="en-US" dirty="0">
                <a:solidFill>
                  <a:srgbClr val="06032F"/>
                </a:solidFill>
                <a:effectLst/>
                <a:latin typeface="FS Albert Pro Light" panose="02000503040000020004" pitchFamily="2" charset="0"/>
              </a:rPr>
              <a:t>, an </a:t>
            </a:r>
          </a:p>
          <a:p>
            <a:r>
              <a:rPr lang="en-US" dirty="0">
                <a:solidFill>
                  <a:srgbClr val="06032F"/>
                </a:solidFill>
                <a:effectLst/>
                <a:latin typeface="FS Albert Pro Light" panose="02000503040000020004" pitchFamily="2" charset="0"/>
              </a:rPr>
              <a:t>minim </a:t>
            </a:r>
            <a:r>
              <a:rPr lang="en-US" dirty="0" err="1">
                <a:solidFill>
                  <a:srgbClr val="06032F"/>
                </a:solidFill>
                <a:effectLst/>
                <a:latin typeface="FS Albert Pro Light" panose="02000503040000020004" pitchFamily="2" charset="0"/>
              </a:rPr>
              <a:t>aeque</a:t>
            </a:r>
            <a:r>
              <a:rPr lang="en-US" dirty="0">
                <a:solidFill>
                  <a:srgbClr val="06032F"/>
                </a:solidFill>
                <a:effectLst/>
                <a:latin typeface="FS Albert Pro Light" panose="02000503040000020004" pitchFamily="2" charset="0"/>
              </a:rPr>
              <a:t> </a:t>
            </a:r>
            <a:r>
              <a:rPr lang="en-US" dirty="0" err="1">
                <a:solidFill>
                  <a:srgbClr val="06032F"/>
                </a:solidFill>
                <a:effectLst/>
                <a:latin typeface="FS Albert Pro Light" panose="02000503040000020004" pitchFamily="2" charset="0"/>
              </a:rPr>
              <a:t>inciderint</a:t>
            </a:r>
            <a:r>
              <a:rPr lang="en-US" dirty="0">
                <a:solidFill>
                  <a:srgbClr val="06032F"/>
                </a:solidFill>
                <a:effectLst/>
                <a:latin typeface="FS Albert Pro Light" panose="02000503040000020004" pitchFamily="2" charset="0"/>
              </a:rPr>
              <a:t> </a:t>
            </a:r>
            <a:r>
              <a:rPr lang="en-US" dirty="0" err="1">
                <a:solidFill>
                  <a:srgbClr val="06032F"/>
                </a:solidFill>
                <a:effectLst/>
                <a:latin typeface="FS Albert Pro Light" panose="02000503040000020004" pitchFamily="2" charset="0"/>
              </a:rPr>
              <a:t>mei</a:t>
            </a:r>
            <a:r>
              <a:rPr lang="en-US" dirty="0">
                <a:solidFill>
                  <a:srgbClr val="06032F"/>
                </a:solidFill>
                <a:effectLst/>
                <a:latin typeface="FS Albert Pro Light" panose="02000503040000020004" pitchFamily="2" charset="0"/>
              </a:rPr>
              <a:t>, </a:t>
            </a:r>
            <a:r>
              <a:rPr lang="en-US" dirty="0" err="1">
                <a:solidFill>
                  <a:srgbClr val="06032F"/>
                </a:solidFill>
                <a:effectLst/>
                <a:latin typeface="FS Albert Pro Light" panose="02000503040000020004" pitchFamily="2" charset="0"/>
              </a:rPr>
              <a:t>mei</a:t>
            </a:r>
            <a:r>
              <a:rPr lang="en-US" dirty="0">
                <a:solidFill>
                  <a:srgbClr val="06032F"/>
                </a:solidFill>
                <a:effectLst/>
                <a:latin typeface="FS Albert Pro Light" panose="02000503040000020004" pitchFamily="2" charset="0"/>
              </a:rPr>
              <a:t> et </a:t>
            </a:r>
          </a:p>
          <a:p>
            <a:r>
              <a:rPr lang="en-US" dirty="0" err="1">
                <a:solidFill>
                  <a:srgbClr val="06032F"/>
                </a:solidFill>
                <a:effectLst/>
                <a:latin typeface="FS Albert Pro Light" panose="02000503040000020004" pitchFamily="2" charset="0"/>
              </a:rPr>
              <a:t>dicat</a:t>
            </a:r>
            <a:r>
              <a:rPr lang="en-US" dirty="0">
                <a:solidFill>
                  <a:srgbClr val="06032F"/>
                </a:solidFill>
                <a:effectLst/>
                <a:latin typeface="FS Albert Pro Light" panose="02000503040000020004" pitchFamily="2" charset="0"/>
              </a:rPr>
              <a:t> facer.</a:t>
            </a:r>
          </a:p>
        </p:txBody>
      </p:sp>
      <p:grpSp>
        <p:nvGrpSpPr>
          <p:cNvPr id="40" name="Group 39">
            <a:extLst>
              <a:ext uri="{FF2B5EF4-FFF2-40B4-BE49-F238E27FC236}">
                <a16:creationId xmlns:a16="http://schemas.microsoft.com/office/drawing/2014/main" id="{7BAA3EA0-7108-3F4B-97F4-E868B9D3B41F}"/>
              </a:ext>
            </a:extLst>
          </p:cNvPr>
          <p:cNvGrpSpPr/>
          <p:nvPr userDrawn="1"/>
        </p:nvGrpSpPr>
        <p:grpSpPr>
          <a:xfrm>
            <a:off x="-377" y="6309248"/>
            <a:ext cx="4183778" cy="553324"/>
            <a:chOff x="-755" y="12618496"/>
            <a:chExt cx="8367556" cy="1106648"/>
          </a:xfrm>
        </p:grpSpPr>
        <p:grpSp>
          <p:nvGrpSpPr>
            <p:cNvPr id="41" name="Group 40">
              <a:extLst>
                <a:ext uri="{FF2B5EF4-FFF2-40B4-BE49-F238E27FC236}">
                  <a16:creationId xmlns:a16="http://schemas.microsoft.com/office/drawing/2014/main" id="{EADDA8FF-9875-B946-8C9B-13377DD0982D}"/>
                </a:ext>
              </a:extLst>
            </p:cNvPr>
            <p:cNvGrpSpPr/>
            <p:nvPr userDrawn="1"/>
          </p:nvGrpSpPr>
          <p:grpSpPr>
            <a:xfrm>
              <a:off x="1" y="12627864"/>
              <a:ext cx="8366800" cy="1097280"/>
              <a:chOff x="-58710091" y="-1"/>
              <a:chExt cx="77340167" cy="10058402"/>
            </a:xfrm>
            <a:solidFill>
              <a:schemeClr val="accent5"/>
            </a:solidFill>
          </p:grpSpPr>
          <p:pic>
            <p:nvPicPr>
              <p:cNvPr id="46" name="Graphic 45">
                <a:extLst>
                  <a:ext uri="{FF2B5EF4-FFF2-40B4-BE49-F238E27FC236}">
                    <a16:creationId xmlns:a16="http://schemas.microsoft.com/office/drawing/2014/main" id="{ABFAD1B4-F790-5F45-83AF-C5C0DA43EE7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71676" y="-1"/>
                <a:ext cx="10058400" cy="10058400"/>
              </a:xfrm>
              <a:prstGeom prst="rect">
                <a:avLst/>
              </a:prstGeom>
            </p:spPr>
          </p:pic>
          <p:sp>
            <p:nvSpPr>
              <p:cNvPr id="47" name="Rectangle 46">
                <a:extLst>
                  <a:ext uri="{FF2B5EF4-FFF2-40B4-BE49-F238E27FC236}">
                    <a16:creationId xmlns:a16="http://schemas.microsoft.com/office/drawing/2014/main" id="{51AF5174-BB73-6540-9B00-6F2685745C76}"/>
                  </a:ext>
                </a:extLst>
              </p:cNvPr>
              <p:cNvSpPr/>
              <p:nvPr userDrawn="1"/>
            </p:nvSpPr>
            <p:spPr>
              <a:xfrm>
                <a:off x="-58710091" y="-1"/>
                <a:ext cx="70902098" cy="10058402"/>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grpSp>
        <p:grpSp>
          <p:nvGrpSpPr>
            <p:cNvPr id="42" name="Group 41">
              <a:extLst>
                <a:ext uri="{FF2B5EF4-FFF2-40B4-BE49-F238E27FC236}">
                  <a16:creationId xmlns:a16="http://schemas.microsoft.com/office/drawing/2014/main" id="{E66C331A-F1D1-8A42-B37A-DFCECAF0C65C}"/>
                </a:ext>
              </a:extLst>
            </p:cNvPr>
            <p:cNvGrpSpPr/>
            <p:nvPr userDrawn="1"/>
          </p:nvGrpSpPr>
          <p:grpSpPr>
            <a:xfrm>
              <a:off x="-755" y="12627864"/>
              <a:ext cx="2413264" cy="1097280"/>
              <a:chOff x="-3677406" y="-1"/>
              <a:chExt cx="22307482" cy="10058402"/>
            </a:xfrm>
          </p:grpSpPr>
          <p:pic>
            <p:nvPicPr>
              <p:cNvPr id="44" name="Graphic 43">
                <a:extLst>
                  <a:ext uri="{FF2B5EF4-FFF2-40B4-BE49-F238E27FC236}">
                    <a16:creationId xmlns:a16="http://schemas.microsoft.com/office/drawing/2014/main" id="{5DA3B389-8891-4246-907A-9E2507607152}"/>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571676" y="-1"/>
                <a:ext cx="10058400" cy="10058400"/>
              </a:xfrm>
              <a:prstGeom prst="rect">
                <a:avLst/>
              </a:prstGeom>
            </p:spPr>
          </p:pic>
          <p:sp>
            <p:nvSpPr>
              <p:cNvPr id="45" name="Rectangle 44">
                <a:extLst>
                  <a:ext uri="{FF2B5EF4-FFF2-40B4-BE49-F238E27FC236}">
                    <a16:creationId xmlns:a16="http://schemas.microsoft.com/office/drawing/2014/main" id="{412C0C27-4AD6-104D-946A-9414E198A9A3}"/>
                  </a:ext>
                </a:extLst>
              </p:cNvPr>
              <p:cNvSpPr/>
              <p:nvPr userDrawn="1"/>
            </p:nvSpPr>
            <p:spPr>
              <a:xfrm>
                <a:off x="-3677406" y="-1"/>
                <a:ext cx="15869404" cy="10058402"/>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grpSp>
        <p:pic>
          <p:nvPicPr>
            <p:cNvPr id="43" name="Graphic 42">
              <a:extLst>
                <a:ext uri="{FF2B5EF4-FFF2-40B4-BE49-F238E27FC236}">
                  <a16:creationId xmlns:a16="http://schemas.microsoft.com/office/drawing/2014/main" id="{A089BFE0-E55A-DE48-BA61-B9A43958917F}"/>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02633" y="12618496"/>
              <a:ext cx="2024109" cy="1097280"/>
            </a:xfrm>
            <a:prstGeom prst="rect">
              <a:avLst/>
            </a:prstGeom>
          </p:spPr>
        </p:pic>
      </p:grpSp>
      <p:sp>
        <p:nvSpPr>
          <p:cNvPr id="3" name="Date Placeholder 2">
            <a:extLst>
              <a:ext uri="{FF2B5EF4-FFF2-40B4-BE49-F238E27FC236}">
                <a16:creationId xmlns:a16="http://schemas.microsoft.com/office/drawing/2014/main" id="{2CE653F1-12AF-574D-A0F9-7BAA62A56613}"/>
              </a:ext>
            </a:extLst>
          </p:cNvPr>
          <p:cNvSpPr>
            <a:spLocks noGrp="1"/>
          </p:cNvSpPr>
          <p:nvPr>
            <p:ph type="dt" sz="half" idx="24"/>
          </p:nvPr>
        </p:nvSpPr>
        <p:spPr/>
        <p:txBody>
          <a:bodyPr/>
          <a:lstStyle/>
          <a:p>
            <a:endParaRPr lang="en-US" dirty="0"/>
          </a:p>
        </p:txBody>
      </p:sp>
      <p:sp>
        <p:nvSpPr>
          <p:cNvPr id="4" name="Footer Placeholder 3">
            <a:extLst>
              <a:ext uri="{FF2B5EF4-FFF2-40B4-BE49-F238E27FC236}">
                <a16:creationId xmlns:a16="http://schemas.microsoft.com/office/drawing/2014/main" id="{3B1EC48E-1C1C-FD47-85C7-93C036CD88C4}"/>
              </a:ext>
            </a:extLst>
          </p:cNvPr>
          <p:cNvSpPr>
            <a:spLocks noGrp="1"/>
          </p:cNvSpPr>
          <p:nvPr>
            <p:ph type="ftr" sz="quarter" idx="25"/>
          </p:nvPr>
        </p:nvSpPr>
        <p:spPr/>
        <p:txBody>
          <a:bodyPr/>
          <a:lstStyle/>
          <a:p>
            <a:pPr defTabSz="154751">
              <a:lnSpc>
                <a:spcPct val="120000"/>
              </a:lnSpc>
            </a:pPr>
            <a:r>
              <a:rPr lang="en-US"/>
              <a:t>AccuCath Ace™ Intravascular Catheter with BD Cue™ Needle Tracking System</a:t>
            </a:r>
            <a:endParaRPr lang="en-US" dirty="0"/>
          </a:p>
        </p:txBody>
      </p:sp>
      <p:sp>
        <p:nvSpPr>
          <p:cNvPr id="8" name="Slide Number Placeholder 7">
            <a:extLst>
              <a:ext uri="{FF2B5EF4-FFF2-40B4-BE49-F238E27FC236}">
                <a16:creationId xmlns:a16="http://schemas.microsoft.com/office/drawing/2014/main" id="{C56FE9EB-9D8E-C642-ADCF-5642C4843CD1}"/>
              </a:ext>
            </a:extLst>
          </p:cNvPr>
          <p:cNvSpPr>
            <a:spLocks noGrp="1"/>
          </p:cNvSpPr>
          <p:nvPr>
            <p:ph type="sldNum" sz="quarter" idx="26"/>
          </p:nvPr>
        </p:nvSpPr>
        <p:spPr/>
        <p:txBody>
          <a:body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33208233"/>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3 Column w images (Blue footer)">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30E7D42-C2AC-D040-9FD2-D8E50E66A9D3}"/>
              </a:ext>
            </a:extLst>
          </p:cNvPr>
          <p:cNvSpPr>
            <a:spLocks noGrp="1"/>
          </p:cNvSpPr>
          <p:nvPr>
            <p:ph type="pic" sz="quarter" idx="10" hasCustomPrompt="1"/>
          </p:nvPr>
        </p:nvSpPr>
        <p:spPr>
          <a:xfrm>
            <a:off x="286848" y="2151300"/>
            <a:ext cx="3611880" cy="2651760"/>
          </a:xfrm>
          <a:prstGeom prst="roundRect">
            <a:avLst>
              <a:gd name="adj" fmla="val 3802"/>
            </a:avLst>
          </a:prstGeom>
        </p:spPr>
        <p:txBody>
          <a:bodyPr>
            <a:noAutofit/>
          </a:bodyPr>
          <a:lstStyle>
            <a:lvl1pPr>
              <a:defRPr>
                <a:solidFill>
                  <a:schemeClr val="accent1"/>
                </a:solidFill>
              </a:defRPr>
            </a:lvl1pPr>
          </a:lstStyle>
          <a:p>
            <a:r>
              <a:rPr lang="en-US" dirty="0"/>
              <a:t>Image</a:t>
            </a:r>
          </a:p>
        </p:txBody>
      </p:sp>
      <p:sp>
        <p:nvSpPr>
          <p:cNvPr id="16" name="Text Placeholder 7">
            <a:extLst>
              <a:ext uri="{FF2B5EF4-FFF2-40B4-BE49-F238E27FC236}">
                <a16:creationId xmlns:a16="http://schemas.microsoft.com/office/drawing/2014/main" id="{325A4A9A-DDDC-D340-8995-5D495AE35061}"/>
              </a:ext>
            </a:extLst>
          </p:cNvPr>
          <p:cNvSpPr>
            <a:spLocks noGrp="1"/>
          </p:cNvSpPr>
          <p:nvPr>
            <p:ph type="body" sz="quarter" idx="14" hasCustomPrompt="1"/>
          </p:nvPr>
        </p:nvSpPr>
        <p:spPr>
          <a:xfrm>
            <a:off x="252888" y="4991165"/>
            <a:ext cx="3645840" cy="1231557"/>
          </a:xfrm>
          <a:prstGeom prst="rect">
            <a:avLst/>
          </a:prstGeom>
        </p:spPr>
        <p:txBody>
          <a:bodyPr>
            <a:noAutofit/>
          </a:bodyPr>
          <a:lstStyle>
            <a:lvl1pPr>
              <a:lnSpc>
                <a:spcPct val="100000"/>
              </a:lnSpc>
              <a:defRPr lang="en-US" sz="1800" smtClean="0">
                <a:solidFill>
                  <a:schemeClr val="accent1"/>
                </a:solidFill>
                <a:effectLst/>
              </a:defRPr>
            </a:lvl1pPr>
            <a:lvl2pPr>
              <a:defRPr sz="2200">
                <a:solidFill>
                  <a:schemeClr val="tx2"/>
                </a:solidFill>
              </a:defRPr>
            </a:lvl2pPr>
            <a:lvl3pPr>
              <a:defRPr sz="2200">
                <a:solidFill>
                  <a:schemeClr val="tx2"/>
                </a:solidFill>
              </a:defRPr>
            </a:lvl3pPr>
            <a:lvl4pPr>
              <a:defRPr sz="2200">
                <a:solidFill>
                  <a:schemeClr val="tx2"/>
                </a:solidFill>
              </a:defRPr>
            </a:lvl4pPr>
            <a:lvl5pPr>
              <a:defRPr sz="2200">
                <a:solidFill>
                  <a:schemeClr val="tx2"/>
                </a:solidFill>
              </a:defRPr>
            </a:lvl5pPr>
          </a:lstStyle>
          <a:p>
            <a:r>
              <a:rPr lang="en-US" dirty="0">
                <a:solidFill>
                  <a:srgbClr val="06032F"/>
                </a:solidFill>
                <a:effectLst/>
                <a:latin typeface="FS Albert Pro Light" panose="02000503040000020004" pitchFamily="2" charset="0"/>
              </a:rPr>
              <a:t>Lorem ipsum dolor sit </a:t>
            </a:r>
            <a:r>
              <a:rPr lang="en-US" dirty="0" err="1">
                <a:solidFill>
                  <a:srgbClr val="06032F"/>
                </a:solidFill>
                <a:effectLst/>
                <a:latin typeface="FS Albert Pro Light" panose="02000503040000020004" pitchFamily="2" charset="0"/>
              </a:rPr>
              <a:t>amet</a:t>
            </a:r>
            <a:r>
              <a:rPr lang="en-US" dirty="0">
                <a:solidFill>
                  <a:srgbClr val="06032F"/>
                </a:solidFill>
                <a:effectLst/>
                <a:latin typeface="FS Albert Pro Light" panose="02000503040000020004" pitchFamily="2" charset="0"/>
              </a:rPr>
              <a:t>, an </a:t>
            </a:r>
          </a:p>
          <a:p>
            <a:r>
              <a:rPr lang="en-US" dirty="0">
                <a:solidFill>
                  <a:srgbClr val="06032F"/>
                </a:solidFill>
                <a:effectLst/>
                <a:latin typeface="FS Albert Pro Light" panose="02000503040000020004" pitchFamily="2" charset="0"/>
              </a:rPr>
              <a:t>minim </a:t>
            </a:r>
            <a:r>
              <a:rPr lang="en-US" dirty="0" err="1">
                <a:solidFill>
                  <a:srgbClr val="06032F"/>
                </a:solidFill>
                <a:effectLst/>
                <a:latin typeface="FS Albert Pro Light" panose="02000503040000020004" pitchFamily="2" charset="0"/>
              </a:rPr>
              <a:t>aeque</a:t>
            </a:r>
            <a:r>
              <a:rPr lang="en-US" dirty="0">
                <a:solidFill>
                  <a:srgbClr val="06032F"/>
                </a:solidFill>
                <a:effectLst/>
                <a:latin typeface="FS Albert Pro Light" panose="02000503040000020004" pitchFamily="2" charset="0"/>
              </a:rPr>
              <a:t> </a:t>
            </a:r>
            <a:r>
              <a:rPr lang="en-US" dirty="0" err="1">
                <a:solidFill>
                  <a:srgbClr val="06032F"/>
                </a:solidFill>
                <a:effectLst/>
                <a:latin typeface="FS Albert Pro Light" panose="02000503040000020004" pitchFamily="2" charset="0"/>
              </a:rPr>
              <a:t>inciderint</a:t>
            </a:r>
            <a:r>
              <a:rPr lang="en-US" dirty="0">
                <a:solidFill>
                  <a:srgbClr val="06032F"/>
                </a:solidFill>
                <a:effectLst/>
                <a:latin typeface="FS Albert Pro Light" panose="02000503040000020004" pitchFamily="2" charset="0"/>
              </a:rPr>
              <a:t> </a:t>
            </a:r>
            <a:r>
              <a:rPr lang="en-US" dirty="0" err="1">
                <a:solidFill>
                  <a:srgbClr val="06032F"/>
                </a:solidFill>
                <a:effectLst/>
                <a:latin typeface="FS Albert Pro Light" panose="02000503040000020004" pitchFamily="2" charset="0"/>
              </a:rPr>
              <a:t>mei</a:t>
            </a:r>
            <a:r>
              <a:rPr lang="en-US" dirty="0">
                <a:solidFill>
                  <a:srgbClr val="06032F"/>
                </a:solidFill>
                <a:effectLst/>
                <a:latin typeface="FS Albert Pro Light" panose="02000503040000020004" pitchFamily="2" charset="0"/>
              </a:rPr>
              <a:t>, </a:t>
            </a:r>
            <a:r>
              <a:rPr lang="en-US" dirty="0" err="1">
                <a:solidFill>
                  <a:srgbClr val="06032F"/>
                </a:solidFill>
                <a:effectLst/>
                <a:latin typeface="FS Albert Pro Light" panose="02000503040000020004" pitchFamily="2" charset="0"/>
              </a:rPr>
              <a:t>mei</a:t>
            </a:r>
            <a:r>
              <a:rPr lang="en-US" dirty="0">
                <a:solidFill>
                  <a:srgbClr val="06032F"/>
                </a:solidFill>
                <a:effectLst/>
                <a:latin typeface="FS Albert Pro Light" panose="02000503040000020004" pitchFamily="2" charset="0"/>
              </a:rPr>
              <a:t> et </a:t>
            </a:r>
          </a:p>
          <a:p>
            <a:r>
              <a:rPr lang="en-US" dirty="0" err="1">
                <a:solidFill>
                  <a:srgbClr val="06032F"/>
                </a:solidFill>
                <a:effectLst/>
                <a:latin typeface="FS Albert Pro Light" panose="02000503040000020004" pitchFamily="2" charset="0"/>
              </a:rPr>
              <a:t>dicat</a:t>
            </a:r>
            <a:r>
              <a:rPr lang="en-US" dirty="0">
                <a:solidFill>
                  <a:srgbClr val="06032F"/>
                </a:solidFill>
                <a:effectLst/>
                <a:latin typeface="FS Albert Pro Light" panose="02000503040000020004" pitchFamily="2" charset="0"/>
              </a:rPr>
              <a:t> facer.</a:t>
            </a:r>
          </a:p>
        </p:txBody>
      </p:sp>
      <p:sp>
        <p:nvSpPr>
          <p:cNvPr id="15" name="Title 3">
            <a:extLst>
              <a:ext uri="{FF2B5EF4-FFF2-40B4-BE49-F238E27FC236}">
                <a16:creationId xmlns:a16="http://schemas.microsoft.com/office/drawing/2014/main" id="{357C9D71-E1E7-6D4E-A0DC-1C9D8160E008}"/>
              </a:ext>
            </a:extLst>
          </p:cNvPr>
          <p:cNvSpPr>
            <a:spLocks noGrp="1"/>
          </p:cNvSpPr>
          <p:nvPr>
            <p:ph type="title" hasCustomPrompt="1"/>
          </p:nvPr>
        </p:nvSpPr>
        <p:spPr>
          <a:xfrm>
            <a:off x="228600" y="228600"/>
            <a:ext cx="6400800" cy="914400"/>
          </a:xfrm>
          <a:prstGeom prst="rect">
            <a:avLst/>
          </a:prstGeom>
          <a:ln>
            <a:noFill/>
          </a:ln>
        </p:spPr>
        <p:txBody>
          <a:bodyPr anchor="t">
            <a:noAutofit/>
          </a:bodyPr>
          <a:lstStyle>
            <a:lvl1pPr>
              <a:lnSpc>
                <a:spcPct val="90000"/>
              </a:lnSpc>
              <a:defRPr sz="2999" spc="0" baseline="0">
                <a:solidFill>
                  <a:schemeClr val="accent1"/>
                </a:solidFill>
              </a:defRPr>
            </a:lvl1pPr>
          </a:lstStyle>
          <a:p>
            <a:r>
              <a:rPr lang="en-US" dirty="0"/>
              <a:t>Multiple image slides.</a:t>
            </a:r>
            <a:br>
              <a:rPr lang="en-US" dirty="0"/>
            </a:br>
            <a:r>
              <a:rPr lang="en-US" dirty="0"/>
              <a:t>Lorem ipsum dolor sit </a:t>
            </a:r>
            <a:r>
              <a:rPr lang="en-US" dirty="0" err="1"/>
              <a:t>amet</a:t>
            </a:r>
            <a:r>
              <a:rPr lang="en-US" dirty="0"/>
              <a:t>, an minim</a:t>
            </a:r>
          </a:p>
        </p:txBody>
      </p:sp>
      <p:sp>
        <p:nvSpPr>
          <p:cNvPr id="25" name="Picture Placeholder 4">
            <a:extLst>
              <a:ext uri="{FF2B5EF4-FFF2-40B4-BE49-F238E27FC236}">
                <a16:creationId xmlns:a16="http://schemas.microsoft.com/office/drawing/2014/main" id="{3715A730-0836-BD49-9CC2-98A4DBEE2A20}"/>
              </a:ext>
            </a:extLst>
          </p:cNvPr>
          <p:cNvSpPr>
            <a:spLocks noGrp="1"/>
          </p:cNvSpPr>
          <p:nvPr>
            <p:ph type="pic" sz="quarter" idx="20" hasCustomPrompt="1"/>
          </p:nvPr>
        </p:nvSpPr>
        <p:spPr>
          <a:xfrm>
            <a:off x="4290060" y="2151300"/>
            <a:ext cx="3611880" cy="2651760"/>
          </a:xfrm>
          <a:prstGeom prst="roundRect">
            <a:avLst>
              <a:gd name="adj" fmla="val 3802"/>
            </a:avLst>
          </a:prstGeom>
        </p:spPr>
        <p:txBody>
          <a:bodyPr>
            <a:noAutofit/>
          </a:bodyPr>
          <a:lstStyle>
            <a:lvl1pPr>
              <a:defRPr>
                <a:solidFill>
                  <a:schemeClr val="accent1"/>
                </a:solidFill>
              </a:defRPr>
            </a:lvl1pPr>
          </a:lstStyle>
          <a:p>
            <a:r>
              <a:rPr lang="en-US" dirty="0"/>
              <a:t>Image</a:t>
            </a:r>
          </a:p>
        </p:txBody>
      </p:sp>
      <p:sp>
        <p:nvSpPr>
          <p:cNvPr id="26" name="Picture Placeholder 4">
            <a:extLst>
              <a:ext uri="{FF2B5EF4-FFF2-40B4-BE49-F238E27FC236}">
                <a16:creationId xmlns:a16="http://schemas.microsoft.com/office/drawing/2014/main" id="{22C43E00-08E2-7A46-AD98-846AFE853F0B}"/>
              </a:ext>
            </a:extLst>
          </p:cNvPr>
          <p:cNvSpPr>
            <a:spLocks noGrp="1"/>
          </p:cNvSpPr>
          <p:nvPr>
            <p:ph type="pic" sz="quarter" idx="21" hasCustomPrompt="1"/>
          </p:nvPr>
        </p:nvSpPr>
        <p:spPr>
          <a:xfrm>
            <a:off x="8312653" y="2151300"/>
            <a:ext cx="3611880" cy="2651760"/>
          </a:xfrm>
          <a:prstGeom prst="roundRect">
            <a:avLst>
              <a:gd name="adj" fmla="val 3802"/>
            </a:avLst>
          </a:prstGeom>
        </p:spPr>
        <p:txBody>
          <a:bodyPr>
            <a:noAutofit/>
          </a:bodyPr>
          <a:lstStyle>
            <a:lvl1pPr>
              <a:defRPr>
                <a:solidFill>
                  <a:schemeClr val="accent1"/>
                </a:solidFill>
              </a:defRPr>
            </a:lvl1pPr>
          </a:lstStyle>
          <a:p>
            <a:r>
              <a:rPr lang="en-US" dirty="0"/>
              <a:t>Image</a:t>
            </a:r>
          </a:p>
        </p:txBody>
      </p:sp>
      <p:sp>
        <p:nvSpPr>
          <p:cNvPr id="27" name="Text Placeholder 7">
            <a:extLst>
              <a:ext uri="{FF2B5EF4-FFF2-40B4-BE49-F238E27FC236}">
                <a16:creationId xmlns:a16="http://schemas.microsoft.com/office/drawing/2014/main" id="{374A4BBF-FADF-D543-BF41-144A5C7D2921}"/>
              </a:ext>
            </a:extLst>
          </p:cNvPr>
          <p:cNvSpPr>
            <a:spLocks noGrp="1"/>
          </p:cNvSpPr>
          <p:nvPr>
            <p:ph type="body" sz="quarter" idx="22" hasCustomPrompt="1"/>
          </p:nvPr>
        </p:nvSpPr>
        <p:spPr>
          <a:xfrm>
            <a:off x="4275844" y="4991165"/>
            <a:ext cx="3626097" cy="1231557"/>
          </a:xfrm>
          <a:prstGeom prst="rect">
            <a:avLst/>
          </a:prstGeom>
        </p:spPr>
        <p:txBody>
          <a:bodyPr>
            <a:noAutofit/>
          </a:bodyPr>
          <a:lstStyle>
            <a:lvl1pPr>
              <a:lnSpc>
                <a:spcPct val="100000"/>
              </a:lnSpc>
              <a:defRPr lang="en-US" sz="1800" smtClean="0">
                <a:solidFill>
                  <a:schemeClr val="accent1"/>
                </a:solidFill>
                <a:effectLst/>
              </a:defRPr>
            </a:lvl1pPr>
            <a:lvl2pPr>
              <a:defRPr sz="2200">
                <a:solidFill>
                  <a:schemeClr val="tx2"/>
                </a:solidFill>
              </a:defRPr>
            </a:lvl2pPr>
            <a:lvl3pPr>
              <a:defRPr sz="2200">
                <a:solidFill>
                  <a:schemeClr val="tx2"/>
                </a:solidFill>
              </a:defRPr>
            </a:lvl3pPr>
            <a:lvl4pPr>
              <a:defRPr sz="2200">
                <a:solidFill>
                  <a:schemeClr val="tx2"/>
                </a:solidFill>
              </a:defRPr>
            </a:lvl4pPr>
            <a:lvl5pPr>
              <a:defRPr sz="2200">
                <a:solidFill>
                  <a:schemeClr val="tx2"/>
                </a:solidFill>
              </a:defRPr>
            </a:lvl5pPr>
          </a:lstStyle>
          <a:p>
            <a:r>
              <a:rPr lang="en-US" dirty="0">
                <a:solidFill>
                  <a:srgbClr val="06032F"/>
                </a:solidFill>
                <a:effectLst/>
                <a:latin typeface="FS Albert Pro Light" panose="02000503040000020004" pitchFamily="2" charset="0"/>
              </a:rPr>
              <a:t>Lorem ipsum dolor sit </a:t>
            </a:r>
            <a:r>
              <a:rPr lang="en-US" dirty="0" err="1">
                <a:solidFill>
                  <a:srgbClr val="06032F"/>
                </a:solidFill>
                <a:effectLst/>
                <a:latin typeface="FS Albert Pro Light" panose="02000503040000020004" pitchFamily="2" charset="0"/>
              </a:rPr>
              <a:t>amet</a:t>
            </a:r>
            <a:r>
              <a:rPr lang="en-US" dirty="0">
                <a:solidFill>
                  <a:srgbClr val="06032F"/>
                </a:solidFill>
                <a:effectLst/>
                <a:latin typeface="FS Albert Pro Light" panose="02000503040000020004" pitchFamily="2" charset="0"/>
              </a:rPr>
              <a:t>, an </a:t>
            </a:r>
          </a:p>
          <a:p>
            <a:r>
              <a:rPr lang="en-US" dirty="0">
                <a:solidFill>
                  <a:srgbClr val="06032F"/>
                </a:solidFill>
                <a:effectLst/>
                <a:latin typeface="FS Albert Pro Light" panose="02000503040000020004" pitchFamily="2" charset="0"/>
              </a:rPr>
              <a:t>minim </a:t>
            </a:r>
            <a:r>
              <a:rPr lang="en-US" dirty="0" err="1">
                <a:solidFill>
                  <a:srgbClr val="06032F"/>
                </a:solidFill>
                <a:effectLst/>
                <a:latin typeface="FS Albert Pro Light" panose="02000503040000020004" pitchFamily="2" charset="0"/>
              </a:rPr>
              <a:t>aeque</a:t>
            </a:r>
            <a:r>
              <a:rPr lang="en-US" dirty="0">
                <a:solidFill>
                  <a:srgbClr val="06032F"/>
                </a:solidFill>
                <a:effectLst/>
                <a:latin typeface="FS Albert Pro Light" panose="02000503040000020004" pitchFamily="2" charset="0"/>
              </a:rPr>
              <a:t> </a:t>
            </a:r>
            <a:r>
              <a:rPr lang="en-US" dirty="0" err="1">
                <a:solidFill>
                  <a:srgbClr val="06032F"/>
                </a:solidFill>
                <a:effectLst/>
                <a:latin typeface="FS Albert Pro Light" panose="02000503040000020004" pitchFamily="2" charset="0"/>
              </a:rPr>
              <a:t>inciderint</a:t>
            </a:r>
            <a:r>
              <a:rPr lang="en-US" dirty="0">
                <a:solidFill>
                  <a:srgbClr val="06032F"/>
                </a:solidFill>
                <a:effectLst/>
                <a:latin typeface="FS Albert Pro Light" panose="02000503040000020004" pitchFamily="2" charset="0"/>
              </a:rPr>
              <a:t> </a:t>
            </a:r>
            <a:r>
              <a:rPr lang="en-US" dirty="0" err="1">
                <a:solidFill>
                  <a:srgbClr val="06032F"/>
                </a:solidFill>
                <a:effectLst/>
                <a:latin typeface="FS Albert Pro Light" panose="02000503040000020004" pitchFamily="2" charset="0"/>
              </a:rPr>
              <a:t>mei</a:t>
            </a:r>
            <a:r>
              <a:rPr lang="en-US" dirty="0">
                <a:solidFill>
                  <a:srgbClr val="06032F"/>
                </a:solidFill>
                <a:effectLst/>
                <a:latin typeface="FS Albert Pro Light" panose="02000503040000020004" pitchFamily="2" charset="0"/>
              </a:rPr>
              <a:t>, </a:t>
            </a:r>
            <a:r>
              <a:rPr lang="en-US" dirty="0" err="1">
                <a:solidFill>
                  <a:srgbClr val="06032F"/>
                </a:solidFill>
                <a:effectLst/>
                <a:latin typeface="FS Albert Pro Light" panose="02000503040000020004" pitchFamily="2" charset="0"/>
              </a:rPr>
              <a:t>mei</a:t>
            </a:r>
            <a:r>
              <a:rPr lang="en-US" dirty="0">
                <a:solidFill>
                  <a:srgbClr val="06032F"/>
                </a:solidFill>
                <a:effectLst/>
                <a:latin typeface="FS Albert Pro Light" panose="02000503040000020004" pitchFamily="2" charset="0"/>
              </a:rPr>
              <a:t> et </a:t>
            </a:r>
          </a:p>
          <a:p>
            <a:r>
              <a:rPr lang="en-US" dirty="0" err="1">
                <a:solidFill>
                  <a:srgbClr val="06032F"/>
                </a:solidFill>
                <a:effectLst/>
                <a:latin typeface="FS Albert Pro Light" panose="02000503040000020004" pitchFamily="2" charset="0"/>
              </a:rPr>
              <a:t>dicat</a:t>
            </a:r>
            <a:r>
              <a:rPr lang="en-US" dirty="0">
                <a:solidFill>
                  <a:srgbClr val="06032F"/>
                </a:solidFill>
                <a:effectLst/>
                <a:latin typeface="FS Albert Pro Light" panose="02000503040000020004" pitchFamily="2" charset="0"/>
              </a:rPr>
              <a:t> facer.</a:t>
            </a:r>
          </a:p>
        </p:txBody>
      </p:sp>
      <p:sp>
        <p:nvSpPr>
          <p:cNvPr id="28" name="Text Placeholder 7">
            <a:extLst>
              <a:ext uri="{FF2B5EF4-FFF2-40B4-BE49-F238E27FC236}">
                <a16:creationId xmlns:a16="http://schemas.microsoft.com/office/drawing/2014/main" id="{2D7B892C-F9B7-5C4A-9B77-2C67ED3A444F}"/>
              </a:ext>
            </a:extLst>
          </p:cNvPr>
          <p:cNvSpPr>
            <a:spLocks noGrp="1"/>
          </p:cNvSpPr>
          <p:nvPr>
            <p:ph type="body" sz="quarter" idx="23" hasCustomPrompt="1"/>
          </p:nvPr>
        </p:nvSpPr>
        <p:spPr>
          <a:xfrm>
            <a:off x="8298799" y="4991165"/>
            <a:ext cx="3640315" cy="1231557"/>
          </a:xfrm>
          <a:prstGeom prst="rect">
            <a:avLst/>
          </a:prstGeom>
        </p:spPr>
        <p:txBody>
          <a:bodyPr>
            <a:noAutofit/>
          </a:bodyPr>
          <a:lstStyle>
            <a:lvl1pPr>
              <a:lnSpc>
                <a:spcPct val="100000"/>
              </a:lnSpc>
              <a:defRPr lang="en-US" sz="1800" smtClean="0">
                <a:solidFill>
                  <a:schemeClr val="accent1"/>
                </a:solidFill>
                <a:effectLst/>
              </a:defRPr>
            </a:lvl1pPr>
            <a:lvl2pPr>
              <a:defRPr sz="2200">
                <a:solidFill>
                  <a:schemeClr val="tx2"/>
                </a:solidFill>
              </a:defRPr>
            </a:lvl2pPr>
            <a:lvl3pPr>
              <a:defRPr sz="2200">
                <a:solidFill>
                  <a:schemeClr val="tx2"/>
                </a:solidFill>
              </a:defRPr>
            </a:lvl3pPr>
            <a:lvl4pPr>
              <a:defRPr sz="2200">
                <a:solidFill>
                  <a:schemeClr val="tx2"/>
                </a:solidFill>
              </a:defRPr>
            </a:lvl4pPr>
            <a:lvl5pPr>
              <a:defRPr sz="2200">
                <a:solidFill>
                  <a:schemeClr val="tx2"/>
                </a:solidFill>
              </a:defRPr>
            </a:lvl5pPr>
          </a:lstStyle>
          <a:p>
            <a:r>
              <a:rPr lang="en-US" dirty="0">
                <a:solidFill>
                  <a:srgbClr val="06032F"/>
                </a:solidFill>
                <a:effectLst/>
                <a:latin typeface="FS Albert Pro Light" panose="02000503040000020004" pitchFamily="2" charset="0"/>
              </a:rPr>
              <a:t>Lorem ipsum dolor sit </a:t>
            </a:r>
            <a:r>
              <a:rPr lang="en-US" dirty="0" err="1">
                <a:solidFill>
                  <a:srgbClr val="06032F"/>
                </a:solidFill>
                <a:effectLst/>
                <a:latin typeface="FS Albert Pro Light" panose="02000503040000020004" pitchFamily="2" charset="0"/>
              </a:rPr>
              <a:t>amet</a:t>
            </a:r>
            <a:r>
              <a:rPr lang="en-US" dirty="0">
                <a:solidFill>
                  <a:srgbClr val="06032F"/>
                </a:solidFill>
                <a:effectLst/>
                <a:latin typeface="FS Albert Pro Light" panose="02000503040000020004" pitchFamily="2" charset="0"/>
              </a:rPr>
              <a:t>, an </a:t>
            </a:r>
          </a:p>
          <a:p>
            <a:r>
              <a:rPr lang="en-US" dirty="0">
                <a:solidFill>
                  <a:srgbClr val="06032F"/>
                </a:solidFill>
                <a:effectLst/>
                <a:latin typeface="FS Albert Pro Light" panose="02000503040000020004" pitchFamily="2" charset="0"/>
              </a:rPr>
              <a:t>minim </a:t>
            </a:r>
            <a:r>
              <a:rPr lang="en-US" dirty="0" err="1">
                <a:solidFill>
                  <a:srgbClr val="06032F"/>
                </a:solidFill>
                <a:effectLst/>
                <a:latin typeface="FS Albert Pro Light" panose="02000503040000020004" pitchFamily="2" charset="0"/>
              </a:rPr>
              <a:t>aeque</a:t>
            </a:r>
            <a:r>
              <a:rPr lang="en-US" dirty="0">
                <a:solidFill>
                  <a:srgbClr val="06032F"/>
                </a:solidFill>
                <a:effectLst/>
                <a:latin typeface="FS Albert Pro Light" panose="02000503040000020004" pitchFamily="2" charset="0"/>
              </a:rPr>
              <a:t> </a:t>
            </a:r>
            <a:r>
              <a:rPr lang="en-US" dirty="0" err="1">
                <a:solidFill>
                  <a:srgbClr val="06032F"/>
                </a:solidFill>
                <a:effectLst/>
                <a:latin typeface="FS Albert Pro Light" panose="02000503040000020004" pitchFamily="2" charset="0"/>
              </a:rPr>
              <a:t>inciderint</a:t>
            </a:r>
            <a:r>
              <a:rPr lang="en-US" dirty="0">
                <a:solidFill>
                  <a:srgbClr val="06032F"/>
                </a:solidFill>
                <a:effectLst/>
                <a:latin typeface="FS Albert Pro Light" panose="02000503040000020004" pitchFamily="2" charset="0"/>
              </a:rPr>
              <a:t> </a:t>
            </a:r>
            <a:r>
              <a:rPr lang="en-US" dirty="0" err="1">
                <a:solidFill>
                  <a:srgbClr val="06032F"/>
                </a:solidFill>
                <a:effectLst/>
                <a:latin typeface="FS Albert Pro Light" panose="02000503040000020004" pitchFamily="2" charset="0"/>
              </a:rPr>
              <a:t>mei</a:t>
            </a:r>
            <a:r>
              <a:rPr lang="en-US" dirty="0">
                <a:solidFill>
                  <a:srgbClr val="06032F"/>
                </a:solidFill>
                <a:effectLst/>
                <a:latin typeface="FS Albert Pro Light" panose="02000503040000020004" pitchFamily="2" charset="0"/>
              </a:rPr>
              <a:t>, </a:t>
            </a:r>
            <a:r>
              <a:rPr lang="en-US" dirty="0" err="1">
                <a:solidFill>
                  <a:srgbClr val="06032F"/>
                </a:solidFill>
                <a:effectLst/>
                <a:latin typeface="FS Albert Pro Light" panose="02000503040000020004" pitchFamily="2" charset="0"/>
              </a:rPr>
              <a:t>mei</a:t>
            </a:r>
            <a:r>
              <a:rPr lang="en-US" dirty="0">
                <a:solidFill>
                  <a:srgbClr val="06032F"/>
                </a:solidFill>
                <a:effectLst/>
                <a:latin typeface="FS Albert Pro Light" panose="02000503040000020004" pitchFamily="2" charset="0"/>
              </a:rPr>
              <a:t> et </a:t>
            </a:r>
          </a:p>
          <a:p>
            <a:r>
              <a:rPr lang="en-US" dirty="0" err="1">
                <a:solidFill>
                  <a:srgbClr val="06032F"/>
                </a:solidFill>
                <a:effectLst/>
                <a:latin typeface="FS Albert Pro Light" panose="02000503040000020004" pitchFamily="2" charset="0"/>
              </a:rPr>
              <a:t>dicat</a:t>
            </a:r>
            <a:r>
              <a:rPr lang="en-US" dirty="0">
                <a:solidFill>
                  <a:srgbClr val="06032F"/>
                </a:solidFill>
                <a:effectLst/>
                <a:latin typeface="FS Albert Pro Light" panose="02000503040000020004" pitchFamily="2" charset="0"/>
              </a:rPr>
              <a:t> facer.</a:t>
            </a:r>
          </a:p>
        </p:txBody>
      </p:sp>
      <p:grpSp>
        <p:nvGrpSpPr>
          <p:cNvPr id="20" name="Group 19">
            <a:extLst>
              <a:ext uri="{FF2B5EF4-FFF2-40B4-BE49-F238E27FC236}">
                <a16:creationId xmlns:a16="http://schemas.microsoft.com/office/drawing/2014/main" id="{B1BDB193-5F02-014E-ADBC-387C7ED14630}"/>
              </a:ext>
            </a:extLst>
          </p:cNvPr>
          <p:cNvGrpSpPr/>
          <p:nvPr userDrawn="1"/>
        </p:nvGrpSpPr>
        <p:grpSpPr>
          <a:xfrm>
            <a:off x="-377" y="6309248"/>
            <a:ext cx="4183778" cy="553324"/>
            <a:chOff x="-755" y="12618496"/>
            <a:chExt cx="8367556" cy="1106648"/>
          </a:xfrm>
        </p:grpSpPr>
        <p:grpSp>
          <p:nvGrpSpPr>
            <p:cNvPr id="21" name="Group 20">
              <a:extLst>
                <a:ext uri="{FF2B5EF4-FFF2-40B4-BE49-F238E27FC236}">
                  <a16:creationId xmlns:a16="http://schemas.microsoft.com/office/drawing/2014/main" id="{FAC82774-8941-3448-A12A-F824C5DB62E1}"/>
                </a:ext>
              </a:extLst>
            </p:cNvPr>
            <p:cNvGrpSpPr/>
            <p:nvPr userDrawn="1"/>
          </p:nvGrpSpPr>
          <p:grpSpPr>
            <a:xfrm>
              <a:off x="1" y="12627864"/>
              <a:ext cx="8366800" cy="1097280"/>
              <a:chOff x="-58710091" y="-1"/>
              <a:chExt cx="77340167" cy="10058402"/>
            </a:xfrm>
            <a:solidFill>
              <a:schemeClr val="accent5"/>
            </a:solidFill>
          </p:grpSpPr>
          <p:pic>
            <p:nvPicPr>
              <p:cNvPr id="34" name="Graphic 33">
                <a:extLst>
                  <a:ext uri="{FF2B5EF4-FFF2-40B4-BE49-F238E27FC236}">
                    <a16:creationId xmlns:a16="http://schemas.microsoft.com/office/drawing/2014/main" id="{2727F243-1097-6E43-B241-E4C673E35EC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71676" y="-1"/>
                <a:ext cx="10058400" cy="10058400"/>
              </a:xfrm>
              <a:prstGeom prst="rect">
                <a:avLst/>
              </a:prstGeom>
            </p:spPr>
          </p:pic>
          <p:sp>
            <p:nvSpPr>
              <p:cNvPr id="35" name="Rectangle 34">
                <a:extLst>
                  <a:ext uri="{FF2B5EF4-FFF2-40B4-BE49-F238E27FC236}">
                    <a16:creationId xmlns:a16="http://schemas.microsoft.com/office/drawing/2014/main" id="{1DA93181-87CD-2D4B-8487-1F175466D651}"/>
                  </a:ext>
                </a:extLst>
              </p:cNvPr>
              <p:cNvSpPr/>
              <p:nvPr userDrawn="1"/>
            </p:nvSpPr>
            <p:spPr>
              <a:xfrm>
                <a:off x="-58710091" y="-1"/>
                <a:ext cx="70902098" cy="10058402"/>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grpSp>
          <p:nvGrpSpPr>
            <p:cNvPr id="22" name="Group 21">
              <a:extLst>
                <a:ext uri="{FF2B5EF4-FFF2-40B4-BE49-F238E27FC236}">
                  <a16:creationId xmlns:a16="http://schemas.microsoft.com/office/drawing/2014/main" id="{BE61AA02-9BAC-404E-9C0E-447A35E7C8DD}"/>
                </a:ext>
              </a:extLst>
            </p:cNvPr>
            <p:cNvGrpSpPr/>
            <p:nvPr userDrawn="1"/>
          </p:nvGrpSpPr>
          <p:grpSpPr>
            <a:xfrm>
              <a:off x="-755" y="12627864"/>
              <a:ext cx="2413264" cy="1097280"/>
              <a:chOff x="-3677406" y="-1"/>
              <a:chExt cx="22307482" cy="10058402"/>
            </a:xfrm>
          </p:grpSpPr>
          <p:pic>
            <p:nvPicPr>
              <p:cNvPr id="24" name="Graphic 23">
                <a:extLst>
                  <a:ext uri="{FF2B5EF4-FFF2-40B4-BE49-F238E27FC236}">
                    <a16:creationId xmlns:a16="http://schemas.microsoft.com/office/drawing/2014/main" id="{6509DDFD-68E8-B349-A9CC-0D07F4426BDB}"/>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571676" y="-1"/>
                <a:ext cx="10058400" cy="10058400"/>
              </a:xfrm>
              <a:prstGeom prst="rect">
                <a:avLst/>
              </a:prstGeom>
            </p:spPr>
          </p:pic>
          <p:sp>
            <p:nvSpPr>
              <p:cNvPr id="33" name="Rectangle 32">
                <a:extLst>
                  <a:ext uri="{FF2B5EF4-FFF2-40B4-BE49-F238E27FC236}">
                    <a16:creationId xmlns:a16="http://schemas.microsoft.com/office/drawing/2014/main" id="{F491B843-BE57-F04E-B015-702C85698F7C}"/>
                  </a:ext>
                </a:extLst>
              </p:cNvPr>
              <p:cNvSpPr/>
              <p:nvPr userDrawn="1"/>
            </p:nvSpPr>
            <p:spPr>
              <a:xfrm>
                <a:off x="-3677406" y="-1"/>
                <a:ext cx="15869404" cy="10058402"/>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pic>
          <p:nvPicPr>
            <p:cNvPr id="23" name="Graphic 22">
              <a:extLst>
                <a:ext uri="{FF2B5EF4-FFF2-40B4-BE49-F238E27FC236}">
                  <a16:creationId xmlns:a16="http://schemas.microsoft.com/office/drawing/2014/main" id="{9B3EE870-756C-E44E-91BE-2EFA02D349E5}"/>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02633" y="12618496"/>
              <a:ext cx="2024109" cy="1097280"/>
            </a:xfrm>
            <a:prstGeom prst="rect">
              <a:avLst/>
            </a:prstGeom>
          </p:spPr>
        </p:pic>
      </p:grpSp>
      <p:sp>
        <p:nvSpPr>
          <p:cNvPr id="3" name="Date Placeholder 2">
            <a:extLst>
              <a:ext uri="{FF2B5EF4-FFF2-40B4-BE49-F238E27FC236}">
                <a16:creationId xmlns:a16="http://schemas.microsoft.com/office/drawing/2014/main" id="{F8CAA372-95EF-0D42-8E26-2387564450BD}"/>
              </a:ext>
            </a:extLst>
          </p:cNvPr>
          <p:cNvSpPr>
            <a:spLocks noGrp="1"/>
          </p:cNvSpPr>
          <p:nvPr>
            <p:ph type="dt" sz="half" idx="24"/>
          </p:nvPr>
        </p:nvSpPr>
        <p:spPr/>
        <p:txBody>
          <a:bodyPr/>
          <a:lstStyle>
            <a:lvl1pPr>
              <a:defRPr>
                <a:solidFill>
                  <a:schemeClr val="bg1"/>
                </a:solidFill>
              </a:defRPr>
            </a:lvl1pPr>
          </a:lstStyle>
          <a:p>
            <a:endParaRPr lang="en-US" dirty="0"/>
          </a:p>
        </p:txBody>
      </p:sp>
      <p:sp>
        <p:nvSpPr>
          <p:cNvPr id="4" name="Footer Placeholder 3">
            <a:extLst>
              <a:ext uri="{FF2B5EF4-FFF2-40B4-BE49-F238E27FC236}">
                <a16:creationId xmlns:a16="http://schemas.microsoft.com/office/drawing/2014/main" id="{8EA8757E-1E9C-F846-AC9A-FAFBFD629E16}"/>
              </a:ext>
            </a:extLst>
          </p:cNvPr>
          <p:cNvSpPr>
            <a:spLocks noGrp="1"/>
          </p:cNvSpPr>
          <p:nvPr>
            <p:ph type="ftr" sz="quarter" idx="25"/>
          </p:nvPr>
        </p:nvSpPr>
        <p:spPr/>
        <p:txBody>
          <a:bodyPr/>
          <a:lstStyle>
            <a:lvl1pPr>
              <a:defRPr>
                <a:solidFill>
                  <a:schemeClr val="bg1"/>
                </a:solidFill>
              </a:defRPr>
            </a:lvl1pPr>
          </a:lstStyle>
          <a:p>
            <a:pPr defTabSz="154751">
              <a:lnSpc>
                <a:spcPct val="120000"/>
              </a:lnSpc>
            </a:pPr>
            <a:r>
              <a:rPr lang="en-US"/>
              <a:t>AccuCath Ace™ Intravascular Catheter with BD Cue™ Needle Tracking System</a:t>
            </a:r>
            <a:endParaRPr lang="en-US" dirty="0"/>
          </a:p>
        </p:txBody>
      </p:sp>
      <p:sp>
        <p:nvSpPr>
          <p:cNvPr id="6" name="Slide Number Placeholder 5">
            <a:extLst>
              <a:ext uri="{FF2B5EF4-FFF2-40B4-BE49-F238E27FC236}">
                <a16:creationId xmlns:a16="http://schemas.microsoft.com/office/drawing/2014/main" id="{95D49735-B366-F848-B818-BF53FBDEF128}"/>
              </a:ext>
            </a:extLst>
          </p:cNvPr>
          <p:cNvSpPr>
            <a:spLocks noGrp="1"/>
          </p:cNvSpPr>
          <p:nvPr>
            <p:ph type="sldNum" sz="quarter" idx="26"/>
          </p:nvPr>
        </p:nvSpPr>
        <p:spPr/>
        <p:txBody>
          <a:body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105862575"/>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3 Column w images (Ultraviolet footer)">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30E7D42-C2AC-D040-9FD2-D8E50E66A9D3}"/>
              </a:ext>
            </a:extLst>
          </p:cNvPr>
          <p:cNvSpPr>
            <a:spLocks noGrp="1"/>
          </p:cNvSpPr>
          <p:nvPr>
            <p:ph type="pic" sz="quarter" idx="10" hasCustomPrompt="1"/>
          </p:nvPr>
        </p:nvSpPr>
        <p:spPr>
          <a:xfrm>
            <a:off x="286848" y="2151300"/>
            <a:ext cx="3611880" cy="2651760"/>
          </a:xfrm>
          <a:prstGeom prst="roundRect">
            <a:avLst>
              <a:gd name="adj" fmla="val 3802"/>
            </a:avLst>
          </a:prstGeom>
        </p:spPr>
        <p:txBody>
          <a:bodyPr>
            <a:noAutofit/>
          </a:bodyPr>
          <a:lstStyle>
            <a:lvl1pPr>
              <a:defRPr>
                <a:solidFill>
                  <a:schemeClr val="accent1"/>
                </a:solidFill>
              </a:defRPr>
            </a:lvl1pPr>
          </a:lstStyle>
          <a:p>
            <a:r>
              <a:rPr lang="en-US" dirty="0"/>
              <a:t>Image</a:t>
            </a:r>
          </a:p>
        </p:txBody>
      </p:sp>
      <p:sp>
        <p:nvSpPr>
          <p:cNvPr id="16" name="Text Placeholder 7">
            <a:extLst>
              <a:ext uri="{FF2B5EF4-FFF2-40B4-BE49-F238E27FC236}">
                <a16:creationId xmlns:a16="http://schemas.microsoft.com/office/drawing/2014/main" id="{325A4A9A-DDDC-D340-8995-5D495AE35061}"/>
              </a:ext>
            </a:extLst>
          </p:cNvPr>
          <p:cNvSpPr>
            <a:spLocks noGrp="1"/>
          </p:cNvSpPr>
          <p:nvPr>
            <p:ph type="body" sz="quarter" idx="14" hasCustomPrompt="1"/>
          </p:nvPr>
        </p:nvSpPr>
        <p:spPr>
          <a:xfrm>
            <a:off x="252888" y="4991165"/>
            <a:ext cx="3645840" cy="1231557"/>
          </a:xfrm>
          <a:prstGeom prst="rect">
            <a:avLst/>
          </a:prstGeom>
        </p:spPr>
        <p:txBody>
          <a:bodyPr>
            <a:noAutofit/>
          </a:bodyPr>
          <a:lstStyle>
            <a:lvl1pPr>
              <a:lnSpc>
                <a:spcPct val="100000"/>
              </a:lnSpc>
              <a:defRPr lang="en-US" sz="1800" smtClean="0">
                <a:solidFill>
                  <a:schemeClr val="accent1"/>
                </a:solidFill>
                <a:effectLst/>
              </a:defRPr>
            </a:lvl1pPr>
            <a:lvl2pPr>
              <a:defRPr sz="2200">
                <a:solidFill>
                  <a:schemeClr val="tx2"/>
                </a:solidFill>
              </a:defRPr>
            </a:lvl2pPr>
            <a:lvl3pPr>
              <a:defRPr sz="2200">
                <a:solidFill>
                  <a:schemeClr val="tx2"/>
                </a:solidFill>
              </a:defRPr>
            </a:lvl3pPr>
            <a:lvl4pPr>
              <a:defRPr sz="2200">
                <a:solidFill>
                  <a:schemeClr val="tx2"/>
                </a:solidFill>
              </a:defRPr>
            </a:lvl4pPr>
            <a:lvl5pPr>
              <a:defRPr sz="2200">
                <a:solidFill>
                  <a:schemeClr val="tx2"/>
                </a:solidFill>
              </a:defRPr>
            </a:lvl5pPr>
          </a:lstStyle>
          <a:p>
            <a:r>
              <a:rPr lang="en-US" dirty="0">
                <a:solidFill>
                  <a:srgbClr val="06032F"/>
                </a:solidFill>
                <a:effectLst/>
                <a:latin typeface="FS Albert Pro Light" panose="02000503040000020004" pitchFamily="2" charset="0"/>
              </a:rPr>
              <a:t>Lorem ipsum dolor sit </a:t>
            </a:r>
            <a:r>
              <a:rPr lang="en-US" dirty="0" err="1">
                <a:solidFill>
                  <a:srgbClr val="06032F"/>
                </a:solidFill>
                <a:effectLst/>
                <a:latin typeface="FS Albert Pro Light" panose="02000503040000020004" pitchFamily="2" charset="0"/>
              </a:rPr>
              <a:t>amet</a:t>
            </a:r>
            <a:r>
              <a:rPr lang="en-US" dirty="0">
                <a:solidFill>
                  <a:srgbClr val="06032F"/>
                </a:solidFill>
                <a:effectLst/>
                <a:latin typeface="FS Albert Pro Light" panose="02000503040000020004" pitchFamily="2" charset="0"/>
              </a:rPr>
              <a:t>, an </a:t>
            </a:r>
          </a:p>
          <a:p>
            <a:r>
              <a:rPr lang="en-US" dirty="0">
                <a:solidFill>
                  <a:srgbClr val="06032F"/>
                </a:solidFill>
                <a:effectLst/>
                <a:latin typeface="FS Albert Pro Light" panose="02000503040000020004" pitchFamily="2" charset="0"/>
              </a:rPr>
              <a:t>minim </a:t>
            </a:r>
            <a:r>
              <a:rPr lang="en-US" dirty="0" err="1">
                <a:solidFill>
                  <a:srgbClr val="06032F"/>
                </a:solidFill>
                <a:effectLst/>
                <a:latin typeface="FS Albert Pro Light" panose="02000503040000020004" pitchFamily="2" charset="0"/>
              </a:rPr>
              <a:t>aeque</a:t>
            </a:r>
            <a:r>
              <a:rPr lang="en-US" dirty="0">
                <a:solidFill>
                  <a:srgbClr val="06032F"/>
                </a:solidFill>
                <a:effectLst/>
                <a:latin typeface="FS Albert Pro Light" panose="02000503040000020004" pitchFamily="2" charset="0"/>
              </a:rPr>
              <a:t> </a:t>
            </a:r>
            <a:r>
              <a:rPr lang="en-US" dirty="0" err="1">
                <a:solidFill>
                  <a:srgbClr val="06032F"/>
                </a:solidFill>
                <a:effectLst/>
                <a:latin typeface="FS Albert Pro Light" panose="02000503040000020004" pitchFamily="2" charset="0"/>
              </a:rPr>
              <a:t>inciderint</a:t>
            </a:r>
            <a:r>
              <a:rPr lang="en-US" dirty="0">
                <a:solidFill>
                  <a:srgbClr val="06032F"/>
                </a:solidFill>
                <a:effectLst/>
                <a:latin typeface="FS Albert Pro Light" panose="02000503040000020004" pitchFamily="2" charset="0"/>
              </a:rPr>
              <a:t> </a:t>
            </a:r>
            <a:r>
              <a:rPr lang="en-US" dirty="0" err="1">
                <a:solidFill>
                  <a:srgbClr val="06032F"/>
                </a:solidFill>
                <a:effectLst/>
                <a:latin typeface="FS Albert Pro Light" panose="02000503040000020004" pitchFamily="2" charset="0"/>
              </a:rPr>
              <a:t>mei</a:t>
            </a:r>
            <a:r>
              <a:rPr lang="en-US" dirty="0">
                <a:solidFill>
                  <a:srgbClr val="06032F"/>
                </a:solidFill>
                <a:effectLst/>
                <a:latin typeface="FS Albert Pro Light" panose="02000503040000020004" pitchFamily="2" charset="0"/>
              </a:rPr>
              <a:t>, </a:t>
            </a:r>
            <a:r>
              <a:rPr lang="en-US" dirty="0" err="1">
                <a:solidFill>
                  <a:srgbClr val="06032F"/>
                </a:solidFill>
                <a:effectLst/>
                <a:latin typeface="FS Albert Pro Light" panose="02000503040000020004" pitchFamily="2" charset="0"/>
              </a:rPr>
              <a:t>mei</a:t>
            </a:r>
            <a:r>
              <a:rPr lang="en-US" dirty="0">
                <a:solidFill>
                  <a:srgbClr val="06032F"/>
                </a:solidFill>
                <a:effectLst/>
                <a:latin typeface="FS Albert Pro Light" panose="02000503040000020004" pitchFamily="2" charset="0"/>
              </a:rPr>
              <a:t> et </a:t>
            </a:r>
          </a:p>
          <a:p>
            <a:r>
              <a:rPr lang="en-US" dirty="0" err="1">
                <a:solidFill>
                  <a:srgbClr val="06032F"/>
                </a:solidFill>
                <a:effectLst/>
                <a:latin typeface="FS Albert Pro Light" panose="02000503040000020004" pitchFamily="2" charset="0"/>
              </a:rPr>
              <a:t>dicat</a:t>
            </a:r>
            <a:r>
              <a:rPr lang="en-US" dirty="0">
                <a:solidFill>
                  <a:srgbClr val="06032F"/>
                </a:solidFill>
                <a:effectLst/>
                <a:latin typeface="FS Albert Pro Light" panose="02000503040000020004" pitchFamily="2" charset="0"/>
              </a:rPr>
              <a:t> facer.</a:t>
            </a:r>
          </a:p>
        </p:txBody>
      </p:sp>
      <p:sp>
        <p:nvSpPr>
          <p:cNvPr id="15" name="Title 3">
            <a:extLst>
              <a:ext uri="{FF2B5EF4-FFF2-40B4-BE49-F238E27FC236}">
                <a16:creationId xmlns:a16="http://schemas.microsoft.com/office/drawing/2014/main" id="{357C9D71-E1E7-6D4E-A0DC-1C9D8160E008}"/>
              </a:ext>
            </a:extLst>
          </p:cNvPr>
          <p:cNvSpPr>
            <a:spLocks noGrp="1"/>
          </p:cNvSpPr>
          <p:nvPr>
            <p:ph type="title" hasCustomPrompt="1"/>
          </p:nvPr>
        </p:nvSpPr>
        <p:spPr>
          <a:xfrm>
            <a:off x="228600" y="228600"/>
            <a:ext cx="6400800" cy="914400"/>
          </a:xfrm>
          <a:prstGeom prst="rect">
            <a:avLst/>
          </a:prstGeom>
          <a:ln>
            <a:noFill/>
          </a:ln>
        </p:spPr>
        <p:txBody>
          <a:bodyPr anchor="t">
            <a:noAutofit/>
          </a:bodyPr>
          <a:lstStyle>
            <a:lvl1pPr>
              <a:lnSpc>
                <a:spcPct val="90000"/>
              </a:lnSpc>
              <a:defRPr sz="2999" spc="0" baseline="0">
                <a:solidFill>
                  <a:schemeClr val="accent1"/>
                </a:solidFill>
              </a:defRPr>
            </a:lvl1pPr>
          </a:lstStyle>
          <a:p>
            <a:r>
              <a:rPr lang="en-US" dirty="0"/>
              <a:t>Multiple image slides.</a:t>
            </a:r>
            <a:br>
              <a:rPr lang="en-US" dirty="0"/>
            </a:br>
            <a:r>
              <a:rPr lang="en-US" dirty="0"/>
              <a:t>Lorem ipsum dolor sit </a:t>
            </a:r>
            <a:r>
              <a:rPr lang="en-US" dirty="0" err="1"/>
              <a:t>amet</a:t>
            </a:r>
            <a:r>
              <a:rPr lang="en-US" dirty="0"/>
              <a:t>, an minim</a:t>
            </a:r>
          </a:p>
        </p:txBody>
      </p:sp>
      <p:sp>
        <p:nvSpPr>
          <p:cNvPr id="25" name="Picture Placeholder 4">
            <a:extLst>
              <a:ext uri="{FF2B5EF4-FFF2-40B4-BE49-F238E27FC236}">
                <a16:creationId xmlns:a16="http://schemas.microsoft.com/office/drawing/2014/main" id="{3715A730-0836-BD49-9CC2-98A4DBEE2A20}"/>
              </a:ext>
            </a:extLst>
          </p:cNvPr>
          <p:cNvSpPr>
            <a:spLocks noGrp="1"/>
          </p:cNvSpPr>
          <p:nvPr>
            <p:ph type="pic" sz="quarter" idx="20" hasCustomPrompt="1"/>
          </p:nvPr>
        </p:nvSpPr>
        <p:spPr>
          <a:xfrm>
            <a:off x="4290060" y="2151300"/>
            <a:ext cx="3611880" cy="2651760"/>
          </a:xfrm>
          <a:prstGeom prst="roundRect">
            <a:avLst>
              <a:gd name="adj" fmla="val 3802"/>
            </a:avLst>
          </a:prstGeom>
        </p:spPr>
        <p:txBody>
          <a:bodyPr>
            <a:noAutofit/>
          </a:bodyPr>
          <a:lstStyle>
            <a:lvl1pPr>
              <a:defRPr>
                <a:solidFill>
                  <a:schemeClr val="accent1"/>
                </a:solidFill>
              </a:defRPr>
            </a:lvl1pPr>
          </a:lstStyle>
          <a:p>
            <a:r>
              <a:rPr lang="en-US" dirty="0"/>
              <a:t>Image</a:t>
            </a:r>
          </a:p>
        </p:txBody>
      </p:sp>
      <p:sp>
        <p:nvSpPr>
          <p:cNvPr id="26" name="Picture Placeholder 4">
            <a:extLst>
              <a:ext uri="{FF2B5EF4-FFF2-40B4-BE49-F238E27FC236}">
                <a16:creationId xmlns:a16="http://schemas.microsoft.com/office/drawing/2014/main" id="{22C43E00-08E2-7A46-AD98-846AFE853F0B}"/>
              </a:ext>
            </a:extLst>
          </p:cNvPr>
          <p:cNvSpPr>
            <a:spLocks noGrp="1"/>
          </p:cNvSpPr>
          <p:nvPr>
            <p:ph type="pic" sz="quarter" idx="21" hasCustomPrompt="1"/>
          </p:nvPr>
        </p:nvSpPr>
        <p:spPr>
          <a:xfrm>
            <a:off x="8312653" y="2151300"/>
            <a:ext cx="3611880" cy="2651760"/>
          </a:xfrm>
          <a:prstGeom prst="roundRect">
            <a:avLst>
              <a:gd name="adj" fmla="val 3802"/>
            </a:avLst>
          </a:prstGeom>
        </p:spPr>
        <p:txBody>
          <a:bodyPr>
            <a:noAutofit/>
          </a:bodyPr>
          <a:lstStyle>
            <a:lvl1pPr>
              <a:defRPr>
                <a:solidFill>
                  <a:schemeClr val="accent1"/>
                </a:solidFill>
              </a:defRPr>
            </a:lvl1pPr>
          </a:lstStyle>
          <a:p>
            <a:r>
              <a:rPr lang="en-US" dirty="0"/>
              <a:t>Image</a:t>
            </a:r>
          </a:p>
        </p:txBody>
      </p:sp>
      <p:sp>
        <p:nvSpPr>
          <p:cNvPr id="27" name="Text Placeholder 7">
            <a:extLst>
              <a:ext uri="{FF2B5EF4-FFF2-40B4-BE49-F238E27FC236}">
                <a16:creationId xmlns:a16="http://schemas.microsoft.com/office/drawing/2014/main" id="{374A4BBF-FADF-D543-BF41-144A5C7D2921}"/>
              </a:ext>
            </a:extLst>
          </p:cNvPr>
          <p:cNvSpPr>
            <a:spLocks noGrp="1"/>
          </p:cNvSpPr>
          <p:nvPr>
            <p:ph type="body" sz="quarter" idx="22" hasCustomPrompt="1"/>
          </p:nvPr>
        </p:nvSpPr>
        <p:spPr>
          <a:xfrm>
            <a:off x="4275844" y="4991165"/>
            <a:ext cx="3626097" cy="1231557"/>
          </a:xfrm>
          <a:prstGeom prst="rect">
            <a:avLst/>
          </a:prstGeom>
        </p:spPr>
        <p:txBody>
          <a:bodyPr>
            <a:noAutofit/>
          </a:bodyPr>
          <a:lstStyle>
            <a:lvl1pPr>
              <a:lnSpc>
                <a:spcPct val="100000"/>
              </a:lnSpc>
              <a:defRPr lang="en-US" sz="1800" smtClean="0">
                <a:solidFill>
                  <a:schemeClr val="accent1"/>
                </a:solidFill>
                <a:effectLst/>
              </a:defRPr>
            </a:lvl1pPr>
            <a:lvl2pPr>
              <a:defRPr sz="2200">
                <a:solidFill>
                  <a:schemeClr val="tx2"/>
                </a:solidFill>
              </a:defRPr>
            </a:lvl2pPr>
            <a:lvl3pPr>
              <a:defRPr sz="2200">
                <a:solidFill>
                  <a:schemeClr val="tx2"/>
                </a:solidFill>
              </a:defRPr>
            </a:lvl3pPr>
            <a:lvl4pPr>
              <a:defRPr sz="2200">
                <a:solidFill>
                  <a:schemeClr val="tx2"/>
                </a:solidFill>
              </a:defRPr>
            </a:lvl4pPr>
            <a:lvl5pPr>
              <a:defRPr sz="2200">
                <a:solidFill>
                  <a:schemeClr val="tx2"/>
                </a:solidFill>
              </a:defRPr>
            </a:lvl5pPr>
          </a:lstStyle>
          <a:p>
            <a:r>
              <a:rPr lang="en-US" dirty="0">
                <a:solidFill>
                  <a:srgbClr val="06032F"/>
                </a:solidFill>
                <a:effectLst/>
                <a:latin typeface="FS Albert Pro Light" panose="02000503040000020004" pitchFamily="2" charset="0"/>
              </a:rPr>
              <a:t>Lorem ipsum dolor sit </a:t>
            </a:r>
            <a:r>
              <a:rPr lang="en-US" dirty="0" err="1">
                <a:solidFill>
                  <a:srgbClr val="06032F"/>
                </a:solidFill>
                <a:effectLst/>
                <a:latin typeface="FS Albert Pro Light" panose="02000503040000020004" pitchFamily="2" charset="0"/>
              </a:rPr>
              <a:t>amet</a:t>
            </a:r>
            <a:r>
              <a:rPr lang="en-US" dirty="0">
                <a:solidFill>
                  <a:srgbClr val="06032F"/>
                </a:solidFill>
                <a:effectLst/>
                <a:latin typeface="FS Albert Pro Light" panose="02000503040000020004" pitchFamily="2" charset="0"/>
              </a:rPr>
              <a:t>, an </a:t>
            </a:r>
          </a:p>
          <a:p>
            <a:r>
              <a:rPr lang="en-US" dirty="0">
                <a:solidFill>
                  <a:srgbClr val="06032F"/>
                </a:solidFill>
                <a:effectLst/>
                <a:latin typeface="FS Albert Pro Light" panose="02000503040000020004" pitchFamily="2" charset="0"/>
              </a:rPr>
              <a:t>minim </a:t>
            </a:r>
            <a:r>
              <a:rPr lang="en-US" dirty="0" err="1">
                <a:solidFill>
                  <a:srgbClr val="06032F"/>
                </a:solidFill>
                <a:effectLst/>
                <a:latin typeface="FS Albert Pro Light" panose="02000503040000020004" pitchFamily="2" charset="0"/>
              </a:rPr>
              <a:t>aeque</a:t>
            </a:r>
            <a:r>
              <a:rPr lang="en-US" dirty="0">
                <a:solidFill>
                  <a:srgbClr val="06032F"/>
                </a:solidFill>
                <a:effectLst/>
                <a:latin typeface="FS Albert Pro Light" panose="02000503040000020004" pitchFamily="2" charset="0"/>
              </a:rPr>
              <a:t> </a:t>
            </a:r>
            <a:r>
              <a:rPr lang="en-US" dirty="0" err="1">
                <a:solidFill>
                  <a:srgbClr val="06032F"/>
                </a:solidFill>
                <a:effectLst/>
                <a:latin typeface="FS Albert Pro Light" panose="02000503040000020004" pitchFamily="2" charset="0"/>
              </a:rPr>
              <a:t>inciderint</a:t>
            </a:r>
            <a:r>
              <a:rPr lang="en-US" dirty="0">
                <a:solidFill>
                  <a:srgbClr val="06032F"/>
                </a:solidFill>
                <a:effectLst/>
                <a:latin typeface="FS Albert Pro Light" panose="02000503040000020004" pitchFamily="2" charset="0"/>
              </a:rPr>
              <a:t> </a:t>
            </a:r>
            <a:r>
              <a:rPr lang="en-US" dirty="0" err="1">
                <a:solidFill>
                  <a:srgbClr val="06032F"/>
                </a:solidFill>
                <a:effectLst/>
                <a:latin typeface="FS Albert Pro Light" panose="02000503040000020004" pitchFamily="2" charset="0"/>
              </a:rPr>
              <a:t>mei</a:t>
            </a:r>
            <a:r>
              <a:rPr lang="en-US" dirty="0">
                <a:solidFill>
                  <a:srgbClr val="06032F"/>
                </a:solidFill>
                <a:effectLst/>
                <a:latin typeface="FS Albert Pro Light" panose="02000503040000020004" pitchFamily="2" charset="0"/>
              </a:rPr>
              <a:t>, </a:t>
            </a:r>
            <a:r>
              <a:rPr lang="en-US" dirty="0" err="1">
                <a:solidFill>
                  <a:srgbClr val="06032F"/>
                </a:solidFill>
                <a:effectLst/>
                <a:latin typeface="FS Albert Pro Light" panose="02000503040000020004" pitchFamily="2" charset="0"/>
              </a:rPr>
              <a:t>mei</a:t>
            </a:r>
            <a:r>
              <a:rPr lang="en-US" dirty="0">
                <a:solidFill>
                  <a:srgbClr val="06032F"/>
                </a:solidFill>
                <a:effectLst/>
                <a:latin typeface="FS Albert Pro Light" panose="02000503040000020004" pitchFamily="2" charset="0"/>
              </a:rPr>
              <a:t> et </a:t>
            </a:r>
          </a:p>
          <a:p>
            <a:r>
              <a:rPr lang="en-US" dirty="0" err="1">
                <a:solidFill>
                  <a:srgbClr val="06032F"/>
                </a:solidFill>
                <a:effectLst/>
                <a:latin typeface="FS Albert Pro Light" panose="02000503040000020004" pitchFamily="2" charset="0"/>
              </a:rPr>
              <a:t>dicat</a:t>
            </a:r>
            <a:r>
              <a:rPr lang="en-US" dirty="0">
                <a:solidFill>
                  <a:srgbClr val="06032F"/>
                </a:solidFill>
                <a:effectLst/>
                <a:latin typeface="FS Albert Pro Light" panose="02000503040000020004" pitchFamily="2" charset="0"/>
              </a:rPr>
              <a:t> facer.</a:t>
            </a:r>
          </a:p>
        </p:txBody>
      </p:sp>
      <p:sp>
        <p:nvSpPr>
          <p:cNvPr id="28" name="Text Placeholder 7">
            <a:extLst>
              <a:ext uri="{FF2B5EF4-FFF2-40B4-BE49-F238E27FC236}">
                <a16:creationId xmlns:a16="http://schemas.microsoft.com/office/drawing/2014/main" id="{2D7B892C-F9B7-5C4A-9B77-2C67ED3A444F}"/>
              </a:ext>
            </a:extLst>
          </p:cNvPr>
          <p:cNvSpPr>
            <a:spLocks noGrp="1"/>
          </p:cNvSpPr>
          <p:nvPr>
            <p:ph type="body" sz="quarter" idx="23" hasCustomPrompt="1"/>
          </p:nvPr>
        </p:nvSpPr>
        <p:spPr>
          <a:xfrm>
            <a:off x="8298799" y="4991165"/>
            <a:ext cx="3640315" cy="1231557"/>
          </a:xfrm>
          <a:prstGeom prst="rect">
            <a:avLst/>
          </a:prstGeom>
        </p:spPr>
        <p:txBody>
          <a:bodyPr>
            <a:noAutofit/>
          </a:bodyPr>
          <a:lstStyle>
            <a:lvl1pPr>
              <a:lnSpc>
                <a:spcPct val="100000"/>
              </a:lnSpc>
              <a:defRPr lang="en-US" sz="1800" smtClean="0">
                <a:solidFill>
                  <a:schemeClr val="accent1"/>
                </a:solidFill>
                <a:effectLst/>
              </a:defRPr>
            </a:lvl1pPr>
            <a:lvl2pPr>
              <a:defRPr sz="2200">
                <a:solidFill>
                  <a:schemeClr val="tx2"/>
                </a:solidFill>
              </a:defRPr>
            </a:lvl2pPr>
            <a:lvl3pPr>
              <a:defRPr sz="2200">
                <a:solidFill>
                  <a:schemeClr val="tx2"/>
                </a:solidFill>
              </a:defRPr>
            </a:lvl3pPr>
            <a:lvl4pPr>
              <a:defRPr sz="2200">
                <a:solidFill>
                  <a:schemeClr val="tx2"/>
                </a:solidFill>
              </a:defRPr>
            </a:lvl4pPr>
            <a:lvl5pPr>
              <a:defRPr sz="2200">
                <a:solidFill>
                  <a:schemeClr val="tx2"/>
                </a:solidFill>
              </a:defRPr>
            </a:lvl5pPr>
          </a:lstStyle>
          <a:p>
            <a:r>
              <a:rPr lang="en-US" dirty="0">
                <a:solidFill>
                  <a:srgbClr val="06032F"/>
                </a:solidFill>
                <a:effectLst/>
                <a:latin typeface="FS Albert Pro Light" panose="02000503040000020004" pitchFamily="2" charset="0"/>
              </a:rPr>
              <a:t>Lorem ipsum dolor sit </a:t>
            </a:r>
            <a:r>
              <a:rPr lang="en-US" dirty="0" err="1">
                <a:solidFill>
                  <a:srgbClr val="06032F"/>
                </a:solidFill>
                <a:effectLst/>
                <a:latin typeface="FS Albert Pro Light" panose="02000503040000020004" pitchFamily="2" charset="0"/>
              </a:rPr>
              <a:t>amet</a:t>
            </a:r>
            <a:r>
              <a:rPr lang="en-US" dirty="0">
                <a:solidFill>
                  <a:srgbClr val="06032F"/>
                </a:solidFill>
                <a:effectLst/>
                <a:latin typeface="FS Albert Pro Light" panose="02000503040000020004" pitchFamily="2" charset="0"/>
              </a:rPr>
              <a:t>, an </a:t>
            </a:r>
          </a:p>
          <a:p>
            <a:r>
              <a:rPr lang="en-US" dirty="0">
                <a:solidFill>
                  <a:srgbClr val="06032F"/>
                </a:solidFill>
                <a:effectLst/>
                <a:latin typeface="FS Albert Pro Light" panose="02000503040000020004" pitchFamily="2" charset="0"/>
              </a:rPr>
              <a:t>minim </a:t>
            </a:r>
            <a:r>
              <a:rPr lang="en-US" dirty="0" err="1">
                <a:solidFill>
                  <a:srgbClr val="06032F"/>
                </a:solidFill>
                <a:effectLst/>
                <a:latin typeface="FS Albert Pro Light" panose="02000503040000020004" pitchFamily="2" charset="0"/>
              </a:rPr>
              <a:t>aeque</a:t>
            </a:r>
            <a:r>
              <a:rPr lang="en-US" dirty="0">
                <a:solidFill>
                  <a:srgbClr val="06032F"/>
                </a:solidFill>
                <a:effectLst/>
                <a:latin typeface="FS Albert Pro Light" panose="02000503040000020004" pitchFamily="2" charset="0"/>
              </a:rPr>
              <a:t> </a:t>
            </a:r>
            <a:r>
              <a:rPr lang="en-US" dirty="0" err="1">
                <a:solidFill>
                  <a:srgbClr val="06032F"/>
                </a:solidFill>
                <a:effectLst/>
                <a:latin typeface="FS Albert Pro Light" panose="02000503040000020004" pitchFamily="2" charset="0"/>
              </a:rPr>
              <a:t>inciderint</a:t>
            </a:r>
            <a:r>
              <a:rPr lang="en-US" dirty="0">
                <a:solidFill>
                  <a:srgbClr val="06032F"/>
                </a:solidFill>
                <a:effectLst/>
                <a:latin typeface="FS Albert Pro Light" panose="02000503040000020004" pitchFamily="2" charset="0"/>
              </a:rPr>
              <a:t> </a:t>
            </a:r>
            <a:r>
              <a:rPr lang="en-US" dirty="0" err="1">
                <a:solidFill>
                  <a:srgbClr val="06032F"/>
                </a:solidFill>
                <a:effectLst/>
                <a:latin typeface="FS Albert Pro Light" panose="02000503040000020004" pitchFamily="2" charset="0"/>
              </a:rPr>
              <a:t>mei</a:t>
            </a:r>
            <a:r>
              <a:rPr lang="en-US" dirty="0">
                <a:solidFill>
                  <a:srgbClr val="06032F"/>
                </a:solidFill>
                <a:effectLst/>
                <a:latin typeface="FS Albert Pro Light" panose="02000503040000020004" pitchFamily="2" charset="0"/>
              </a:rPr>
              <a:t>, </a:t>
            </a:r>
            <a:r>
              <a:rPr lang="en-US" dirty="0" err="1">
                <a:solidFill>
                  <a:srgbClr val="06032F"/>
                </a:solidFill>
                <a:effectLst/>
                <a:latin typeface="FS Albert Pro Light" panose="02000503040000020004" pitchFamily="2" charset="0"/>
              </a:rPr>
              <a:t>mei</a:t>
            </a:r>
            <a:r>
              <a:rPr lang="en-US" dirty="0">
                <a:solidFill>
                  <a:srgbClr val="06032F"/>
                </a:solidFill>
                <a:effectLst/>
                <a:latin typeface="FS Albert Pro Light" panose="02000503040000020004" pitchFamily="2" charset="0"/>
              </a:rPr>
              <a:t> et </a:t>
            </a:r>
          </a:p>
          <a:p>
            <a:r>
              <a:rPr lang="en-US" dirty="0" err="1">
                <a:solidFill>
                  <a:srgbClr val="06032F"/>
                </a:solidFill>
                <a:effectLst/>
                <a:latin typeface="FS Albert Pro Light" panose="02000503040000020004" pitchFamily="2" charset="0"/>
              </a:rPr>
              <a:t>dicat</a:t>
            </a:r>
            <a:r>
              <a:rPr lang="en-US" dirty="0">
                <a:solidFill>
                  <a:srgbClr val="06032F"/>
                </a:solidFill>
                <a:effectLst/>
                <a:latin typeface="FS Albert Pro Light" panose="02000503040000020004" pitchFamily="2" charset="0"/>
              </a:rPr>
              <a:t> facer.</a:t>
            </a:r>
          </a:p>
        </p:txBody>
      </p:sp>
      <p:grpSp>
        <p:nvGrpSpPr>
          <p:cNvPr id="19" name="Group 18">
            <a:extLst>
              <a:ext uri="{FF2B5EF4-FFF2-40B4-BE49-F238E27FC236}">
                <a16:creationId xmlns:a16="http://schemas.microsoft.com/office/drawing/2014/main" id="{669C079C-6A17-D543-BE5D-9440710D3DA1}"/>
              </a:ext>
            </a:extLst>
          </p:cNvPr>
          <p:cNvGrpSpPr/>
          <p:nvPr userDrawn="1"/>
        </p:nvGrpSpPr>
        <p:grpSpPr>
          <a:xfrm>
            <a:off x="-377" y="6307495"/>
            <a:ext cx="4183778" cy="555077"/>
            <a:chOff x="-755" y="12614990"/>
            <a:chExt cx="8367556" cy="1110154"/>
          </a:xfrm>
        </p:grpSpPr>
        <p:grpSp>
          <p:nvGrpSpPr>
            <p:cNvPr id="29" name="Group 28">
              <a:extLst>
                <a:ext uri="{FF2B5EF4-FFF2-40B4-BE49-F238E27FC236}">
                  <a16:creationId xmlns:a16="http://schemas.microsoft.com/office/drawing/2014/main" id="{2D771EB1-9D74-A841-86E5-90A6EA50C0BE}"/>
                </a:ext>
              </a:extLst>
            </p:cNvPr>
            <p:cNvGrpSpPr/>
            <p:nvPr userDrawn="1"/>
          </p:nvGrpSpPr>
          <p:grpSpPr>
            <a:xfrm>
              <a:off x="1" y="12627864"/>
              <a:ext cx="8366800" cy="1097280"/>
              <a:chOff x="-58710091" y="-1"/>
              <a:chExt cx="77340167" cy="10058402"/>
            </a:xfrm>
            <a:solidFill>
              <a:schemeClr val="accent5"/>
            </a:solidFill>
          </p:grpSpPr>
          <p:pic>
            <p:nvPicPr>
              <p:cNvPr id="37" name="Graphic 36">
                <a:extLst>
                  <a:ext uri="{FF2B5EF4-FFF2-40B4-BE49-F238E27FC236}">
                    <a16:creationId xmlns:a16="http://schemas.microsoft.com/office/drawing/2014/main" id="{981B7C03-36AC-E64A-AEC1-EB6FA7BA7F0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71676" y="-1"/>
                <a:ext cx="10058400" cy="10058400"/>
              </a:xfrm>
              <a:prstGeom prst="rect">
                <a:avLst/>
              </a:prstGeom>
            </p:spPr>
          </p:pic>
          <p:sp>
            <p:nvSpPr>
              <p:cNvPr id="38" name="Rectangle 37">
                <a:extLst>
                  <a:ext uri="{FF2B5EF4-FFF2-40B4-BE49-F238E27FC236}">
                    <a16:creationId xmlns:a16="http://schemas.microsoft.com/office/drawing/2014/main" id="{7D6F1FA7-BA25-6C4B-944A-1B0BB1928BDD}"/>
                  </a:ext>
                </a:extLst>
              </p:cNvPr>
              <p:cNvSpPr/>
              <p:nvPr userDrawn="1"/>
            </p:nvSpPr>
            <p:spPr>
              <a:xfrm>
                <a:off x="-58710091" y="-1"/>
                <a:ext cx="70902098" cy="10058402"/>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grpSp>
          <p:nvGrpSpPr>
            <p:cNvPr id="30" name="Group 29">
              <a:extLst>
                <a:ext uri="{FF2B5EF4-FFF2-40B4-BE49-F238E27FC236}">
                  <a16:creationId xmlns:a16="http://schemas.microsoft.com/office/drawing/2014/main" id="{D54C93BF-1A32-044C-B6BB-27FB1FAF78DD}"/>
                </a:ext>
              </a:extLst>
            </p:cNvPr>
            <p:cNvGrpSpPr/>
            <p:nvPr userDrawn="1"/>
          </p:nvGrpSpPr>
          <p:grpSpPr>
            <a:xfrm>
              <a:off x="-755" y="12627864"/>
              <a:ext cx="2413264" cy="1097280"/>
              <a:chOff x="-3677406" y="-1"/>
              <a:chExt cx="22307482" cy="10058402"/>
            </a:xfrm>
            <a:solidFill>
              <a:schemeClr val="bg2"/>
            </a:solidFill>
          </p:grpSpPr>
          <p:pic>
            <p:nvPicPr>
              <p:cNvPr id="32" name="Graphic 31">
                <a:extLst>
                  <a:ext uri="{FF2B5EF4-FFF2-40B4-BE49-F238E27FC236}">
                    <a16:creationId xmlns:a16="http://schemas.microsoft.com/office/drawing/2014/main" id="{9F74ECB3-E157-DA45-AECC-888CC813066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571676" y="-1"/>
                <a:ext cx="10058400" cy="10058400"/>
              </a:xfrm>
              <a:prstGeom prst="rect">
                <a:avLst/>
              </a:prstGeom>
            </p:spPr>
          </p:pic>
          <p:sp>
            <p:nvSpPr>
              <p:cNvPr id="36" name="Rectangle 35">
                <a:extLst>
                  <a:ext uri="{FF2B5EF4-FFF2-40B4-BE49-F238E27FC236}">
                    <a16:creationId xmlns:a16="http://schemas.microsoft.com/office/drawing/2014/main" id="{471AC3DC-0BC3-BD43-A5B1-3C3B63B8046F}"/>
                  </a:ext>
                </a:extLst>
              </p:cNvPr>
              <p:cNvSpPr/>
              <p:nvPr userDrawn="1"/>
            </p:nvSpPr>
            <p:spPr>
              <a:xfrm>
                <a:off x="-3677406" y="-1"/>
                <a:ext cx="15869404" cy="10058402"/>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pic>
          <p:nvPicPr>
            <p:cNvPr id="31" name="Graphic 30">
              <a:extLst>
                <a:ext uri="{FF2B5EF4-FFF2-40B4-BE49-F238E27FC236}">
                  <a16:creationId xmlns:a16="http://schemas.microsoft.com/office/drawing/2014/main" id="{803C1452-E981-8E42-A466-08D058DF5AD1}"/>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02632" y="12614990"/>
              <a:ext cx="2024109" cy="1097280"/>
            </a:xfrm>
            <a:prstGeom prst="rect">
              <a:avLst/>
            </a:prstGeom>
          </p:spPr>
        </p:pic>
      </p:grpSp>
      <p:sp>
        <p:nvSpPr>
          <p:cNvPr id="3" name="Date Placeholder 2">
            <a:extLst>
              <a:ext uri="{FF2B5EF4-FFF2-40B4-BE49-F238E27FC236}">
                <a16:creationId xmlns:a16="http://schemas.microsoft.com/office/drawing/2014/main" id="{C96E7EC8-CEAE-364C-99F7-8EE62E2A7831}"/>
              </a:ext>
            </a:extLst>
          </p:cNvPr>
          <p:cNvSpPr>
            <a:spLocks noGrp="1"/>
          </p:cNvSpPr>
          <p:nvPr>
            <p:ph type="dt" sz="half" idx="24"/>
          </p:nvPr>
        </p:nvSpPr>
        <p:spPr/>
        <p:txBody>
          <a:bodyPr/>
          <a:lstStyle/>
          <a:p>
            <a:endParaRPr lang="en-US" dirty="0"/>
          </a:p>
        </p:txBody>
      </p:sp>
      <p:sp>
        <p:nvSpPr>
          <p:cNvPr id="4" name="Footer Placeholder 3">
            <a:extLst>
              <a:ext uri="{FF2B5EF4-FFF2-40B4-BE49-F238E27FC236}">
                <a16:creationId xmlns:a16="http://schemas.microsoft.com/office/drawing/2014/main" id="{BF957B22-6168-0B45-ADDB-3EEDD7A68384}"/>
              </a:ext>
            </a:extLst>
          </p:cNvPr>
          <p:cNvSpPr>
            <a:spLocks noGrp="1"/>
          </p:cNvSpPr>
          <p:nvPr>
            <p:ph type="ftr" sz="quarter" idx="25"/>
          </p:nvPr>
        </p:nvSpPr>
        <p:spPr/>
        <p:txBody>
          <a:bodyPr/>
          <a:lstStyle/>
          <a:p>
            <a:pPr defTabSz="154751">
              <a:lnSpc>
                <a:spcPct val="120000"/>
              </a:lnSpc>
            </a:pPr>
            <a:r>
              <a:rPr lang="en-US"/>
              <a:t>AccuCath Ace™ Intravascular Catheter with BD Cue™ Needle Tracking System</a:t>
            </a:r>
            <a:endParaRPr lang="en-US" dirty="0"/>
          </a:p>
        </p:txBody>
      </p:sp>
      <p:sp>
        <p:nvSpPr>
          <p:cNvPr id="6" name="Slide Number Placeholder 5">
            <a:extLst>
              <a:ext uri="{FF2B5EF4-FFF2-40B4-BE49-F238E27FC236}">
                <a16:creationId xmlns:a16="http://schemas.microsoft.com/office/drawing/2014/main" id="{696709A5-5A98-BB43-801D-981C2CCD4F87}"/>
              </a:ext>
            </a:extLst>
          </p:cNvPr>
          <p:cNvSpPr>
            <a:spLocks noGrp="1"/>
          </p:cNvSpPr>
          <p:nvPr>
            <p:ph type="sldNum" sz="quarter" idx="26"/>
          </p:nvPr>
        </p:nvSpPr>
        <p:spPr/>
        <p:txBody>
          <a:body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81915355"/>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Photo layout 1&#10;(with logo)">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0" y="1"/>
            <a:ext cx="12192000" cy="5661025"/>
          </a:xfrm>
          <a:prstGeom prst="rect">
            <a:avLst/>
          </a:prstGeom>
        </p:spPr>
        <p:txBody>
          <a:bodyPr anchor="ctr"/>
          <a:lstStyle>
            <a:lvl1pPr marL="0" indent="0" algn="ctr">
              <a:buFontTx/>
              <a:buNone/>
              <a:defRPr sz="1600" b="0" i="1" baseline="0">
                <a:latin typeface="Verdana"/>
                <a:cs typeface="Verdana"/>
              </a:defRPr>
            </a:lvl1pPr>
          </a:lstStyle>
          <a:p>
            <a:pPr lvl="0"/>
            <a:r>
              <a:rPr lang="en-US" noProof="0"/>
              <a:t>Click icon to add picture</a:t>
            </a:r>
            <a:endParaRPr lang="en-US" noProof="0" dirty="0"/>
          </a:p>
        </p:txBody>
      </p:sp>
      <p:sp>
        <p:nvSpPr>
          <p:cNvPr id="6" name="Slide Number Placeholder 1"/>
          <p:cNvSpPr>
            <a:spLocks noGrp="1"/>
          </p:cNvSpPr>
          <p:nvPr>
            <p:ph type="sldNum" sz="quarter" idx="4"/>
          </p:nvPr>
        </p:nvSpPr>
        <p:spPr>
          <a:xfrm>
            <a:off x="0" y="6151874"/>
            <a:ext cx="693853" cy="598860"/>
          </a:xfrm>
          <a:prstGeom prst="rect">
            <a:avLst/>
          </a:prstGeom>
        </p:spPr>
        <p:txBody>
          <a:bodyPr vert="horz" lIns="91440" tIns="45720" rIns="91440" bIns="45720" rtlCol="0" anchor="ctr"/>
          <a:lstStyle>
            <a:lvl1pPr algn="ctr">
              <a:defRPr sz="800">
                <a:solidFill>
                  <a:srgbClr val="8C8C8E"/>
                </a:solidFill>
                <a:latin typeface="Verdana"/>
                <a:cs typeface="Verdana"/>
              </a:defRPr>
            </a:lvl1pPr>
          </a:lstStyle>
          <a:p>
            <a:fld id="{78EB43C4-7051-7042-93B5-8C0653444BA6}" type="slidenum">
              <a:rPr lang="en-US" smtClean="0"/>
              <a:pPr/>
              <a:t>‹#›</a:t>
            </a:fld>
            <a:endParaRPr lang="en-US"/>
          </a:p>
        </p:txBody>
      </p:sp>
      <p:pic>
        <p:nvPicPr>
          <p:cNvPr id="8" name="Picture 7" descr="bd_3_rgb_lbg_1_0.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87300" y="5814389"/>
            <a:ext cx="1914144" cy="1048512"/>
          </a:xfrm>
          <a:prstGeom prst="rect">
            <a:avLst/>
          </a:prstGeom>
        </p:spPr>
      </p:pic>
      <p:sp>
        <p:nvSpPr>
          <p:cNvPr id="9" name="Subtitle 2">
            <a:extLst>
              <a:ext uri="{FF2B5EF4-FFF2-40B4-BE49-F238E27FC236}">
                <a16:creationId xmlns:a16="http://schemas.microsoft.com/office/drawing/2014/main" id="{97E123F6-4FDC-F342-BC49-FDBB2512C955}"/>
              </a:ext>
            </a:extLst>
          </p:cNvPr>
          <p:cNvSpPr txBox="1">
            <a:spLocks/>
          </p:cNvSpPr>
          <p:nvPr userDrawn="1"/>
        </p:nvSpPr>
        <p:spPr>
          <a:xfrm>
            <a:off x="602864" y="6367403"/>
            <a:ext cx="8534400" cy="234088"/>
          </a:xfrm>
          <a:prstGeom prst="rect">
            <a:avLst/>
          </a:prstGeom>
        </p:spPr>
        <p:txBody>
          <a:bodyPr anchor="b" anchorCtr="0"/>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indent="0" algn="l" defTabSz="609585" rtl="0" eaLnBrk="1" fontAlgn="auto" latinLnBrk="0" hangingPunct="1">
              <a:lnSpc>
                <a:spcPct val="100000"/>
              </a:lnSpc>
              <a:spcBef>
                <a:spcPct val="20000"/>
              </a:spcBef>
              <a:spcAft>
                <a:spcPts val="0"/>
              </a:spcAft>
              <a:buClrTx/>
              <a:buSzTx/>
              <a:buFont typeface="Arial"/>
              <a:buNone/>
              <a:tabLst/>
              <a:defRPr/>
            </a:pPr>
            <a:endParaRPr lang="en-US" sz="1067" i="0" dirty="0">
              <a:solidFill>
                <a:schemeClr val="tx1"/>
              </a:solidFill>
              <a:latin typeface="Verdana"/>
              <a:cs typeface="Verdana"/>
            </a:endParaRPr>
          </a:p>
        </p:txBody>
      </p:sp>
    </p:spTree>
    <p:extLst>
      <p:ext uri="{BB962C8B-B14F-4D97-AF65-F5344CB8AC3E}">
        <p14:creationId xmlns:p14="http://schemas.microsoft.com/office/powerpoint/2010/main" val="335010964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Data - Text on right (Boosted footer)">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1E95A661-3CC8-1745-87F2-2666C4749870}"/>
              </a:ext>
            </a:extLst>
          </p:cNvPr>
          <p:cNvSpPr>
            <a:spLocks noGrp="1"/>
          </p:cNvSpPr>
          <p:nvPr>
            <p:ph type="title" hasCustomPrompt="1"/>
          </p:nvPr>
        </p:nvSpPr>
        <p:spPr>
          <a:xfrm>
            <a:off x="6096000" y="954163"/>
            <a:ext cx="4554192" cy="1082456"/>
          </a:xfrm>
          <a:prstGeom prst="rect">
            <a:avLst/>
          </a:prstGeom>
        </p:spPr>
        <p:txBody>
          <a:bodyPr anchor="t">
            <a:normAutofit/>
          </a:bodyPr>
          <a:lstStyle>
            <a:lvl1pPr>
              <a:lnSpc>
                <a:spcPct val="90000"/>
              </a:lnSpc>
              <a:defRPr lang="en-US" sz="2999" spc="0" smtClean="0">
                <a:effectLst/>
              </a:defRPr>
            </a:lvl1pPr>
          </a:lstStyle>
          <a:p>
            <a:r>
              <a:rPr lang="en-US" dirty="0"/>
              <a:t>Data &amp; content </a:t>
            </a:r>
            <a:r>
              <a:rPr lang="en-US" dirty="0">
                <a:solidFill>
                  <a:schemeClr val="accent1"/>
                </a:solidFill>
              </a:rPr>
              <a:t>slide.</a:t>
            </a:r>
            <a:br>
              <a:rPr lang="en-US" dirty="0">
                <a:solidFill>
                  <a:schemeClr val="accent1"/>
                </a:solidFill>
              </a:rPr>
            </a:br>
            <a:r>
              <a:rPr lang="en-US" dirty="0">
                <a:solidFill>
                  <a:schemeClr val="accent1"/>
                </a:solidFill>
              </a:rPr>
              <a:t>Lorem ipsum dolor sit </a:t>
            </a:r>
            <a:r>
              <a:rPr lang="en-US" dirty="0" err="1">
                <a:solidFill>
                  <a:schemeClr val="accent1"/>
                </a:solidFill>
              </a:rPr>
              <a:t>amet</a:t>
            </a:r>
            <a:endParaRPr lang="en-US" dirty="0">
              <a:solidFill>
                <a:srgbClr val="06032F"/>
              </a:solidFill>
              <a:effectLst/>
              <a:latin typeface="FS Albert Pro Light" panose="02000503040000020004" pitchFamily="2" charset="0"/>
            </a:endParaRPr>
          </a:p>
        </p:txBody>
      </p:sp>
      <p:sp>
        <p:nvSpPr>
          <p:cNvPr id="17" name="Text Placeholder 2">
            <a:extLst>
              <a:ext uri="{FF2B5EF4-FFF2-40B4-BE49-F238E27FC236}">
                <a16:creationId xmlns:a16="http://schemas.microsoft.com/office/drawing/2014/main" id="{FD000241-3042-154F-99DB-F140E77A23E0}"/>
              </a:ext>
            </a:extLst>
          </p:cNvPr>
          <p:cNvSpPr>
            <a:spLocks noGrp="1"/>
          </p:cNvSpPr>
          <p:nvPr>
            <p:ph type="body" sz="quarter" idx="13" hasCustomPrompt="1"/>
          </p:nvPr>
        </p:nvSpPr>
        <p:spPr>
          <a:xfrm>
            <a:off x="6096000" y="2585504"/>
            <a:ext cx="4641273" cy="1333698"/>
          </a:xfrm>
          <a:prstGeom prst="rect">
            <a:avLst/>
          </a:prstGeom>
          <a:ln w="12700">
            <a:miter lim="400000"/>
          </a:ln>
        </p:spPr>
        <p:txBody>
          <a:bodyPr wrap="square" lIns="50800" tIns="50800" rIns="50800" bIns="50800">
            <a:spAutoFit/>
          </a:bodyPr>
          <a:lstStyle>
            <a:lvl1pPr marL="10317" indent="0" algn="l">
              <a:lnSpc>
                <a:spcPct val="100000"/>
              </a:lnSpc>
              <a:tabLst/>
              <a:defRPr kumimoji="0" lang="en-US" sz="2000" b="0" i="0" u="none" strike="noStrike" cap="none" spc="0" normalizeH="0" baseline="0" dirty="0" smtClean="0">
                <a:ln>
                  <a:noFill/>
                </a:ln>
                <a:solidFill>
                  <a:schemeClr val="accent1"/>
                </a:solidFill>
                <a:effectLst/>
                <a:uFillTx/>
                <a:latin typeface="FS Albert Pro Light" panose="02000503040000020004" pitchFamily="2" charset="0"/>
                <a:ea typeface="+mj-ea"/>
                <a:cs typeface="+mj-cs"/>
                <a:sym typeface="FSAlbertPro-Light"/>
              </a:defRPr>
            </a:lvl1pPr>
            <a:lvl2pPr marL="10317" indent="0" algn="l">
              <a:tabLst/>
              <a:defRPr kumimoji="0" lang="en-US" sz="2000" b="0" i="0" u="none" strike="noStrike" cap="none" spc="0" normalizeH="0" baseline="0" dirty="0" smtClean="0">
                <a:ln>
                  <a:noFill/>
                </a:ln>
                <a:solidFill>
                  <a:srgbClr val="FFFFFF"/>
                </a:solidFill>
                <a:effectLst/>
                <a:uFillTx/>
                <a:latin typeface="+mj-lt"/>
                <a:ea typeface="+mj-ea"/>
                <a:cs typeface="+mj-cs"/>
                <a:sym typeface="FSAlbertPro-Light"/>
              </a:defRPr>
            </a:lvl2pPr>
            <a:lvl3pPr marL="10317" indent="0" algn="l">
              <a:tabLst/>
              <a:defRPr kumimoji="0" lang="en-US" sz="2000" b="0" i="0" u="none" strike="noStrike" cap="none" spc="0" normalizeH="0" baseline="0" dirty="0" smtClean="0">
                <a:ln>
                  <a:noFill/>
                </a:ln>
                <a:solidFill>
                  <a:srgbClr val="FFFFFF"/>
                </a:solidFill>
                <a:effectLst/>
                <a:uFillTx/>
                <a:latin typeface="+mj-lt"/>
                <a:ea typeface="+mj-ea"/>
                <a:cs typeface="+mj-cs"/>
                <a:sym typeface="FSAlbertPro-Light"/>
              </a:defRPr>
            </a:lvl3pPr>
            <a:lvl4pPr marL="10317" indent="0" algn="l">
              <a:tabLst/>
              <a:defRPr kumimoji="0" lang="en-US" sz="2000" b="0" i="0" u="none" strike="noStrike" cap="none" spc="0" normalizeH="0" baseline="0" dirty="0" smtClean="0">
                <a:ln>
                  <a:noFill/>
                </a:ln>
                <a:solidFill>
                  <a:srgbClr val="FFFFFF"/>
                </a:solidFill>
                <a:effectLst/>
                <a:uFillTx/>
                <a:latin typeface="+mj-lt"/>
                <a:ea typeface="+mj-ea"/>
                <a:cs typeface="+mj-cs"/>
                <a:sym typeface="FSAlbertPro-Light"/>
              </a:defRPr>
            </a:lvl4pPr>
            <a:lvl5pPr marL="10317" indent="0" algn="l">
              <a:tabLst/>
              <a:defRPr kumimoji="0" lang="en-US" sz="2000" b="0" i="0" u="none" strike="noStrike" cap="none" spc="0" normalizeH="0" baseline="0" dirty="0">
                <a:ln>
                  <a:noFill/>
                </a:ln>
                <a:solidFill>
                  <a:srgbClr val="FFFFFF"/>
                </a:solidFill>
                <a:effectLst/>
                <a:uFillTx/>
                <a:latin typeface="+mj-lt"/>
                <a:ea typeface="+mj-ea"/>
                <a:cs typeface="+mj-cs"/>
                <a:sym typeface="FSAlbertPro-Light"/>
              </a:defRPr>
            </a:lvl5pPr>
          </a:lstStyle>
          <a:p>
            <a:r>
              <a:rPr lang="en-US" dirty="0"/>
              <a:t>Lorem ipsum dolor sit </a:t>
            </a:r>
            <a:r>
              <a:rPr lang="en-US" dirty="0" err="1"/>
              <a:t>amet</a:t>
            </a:r>
            <a:r>
              <a:rPr lang="en-US" dirty="0"/>
              <a:t>, an minim </a:t>
            </a:r>
            <a:r>
              <a:rPr lang="en-US" dirty="0" err="1"/>
              <a:t>aeque</a:t>
            </a:r>
            <a:r>
              <a:rPr lang="en-US" dirty="0"/>
              <a:t> </a:t>
            </a:r>
            <a:r>
              <a:rPr lang="en-US" dirty="0" err="1"/>
              <a:t>inciderint</a:t>
            </a:r>
            <a:r>
              <a:rPr lang="en-US" dirty="0"/>
              <a:t> </a:t>
            </a:r>
            <a:r>
              <a:rPr lang="en-US" dirty="0" err="1"/>
              <a:t>mei</a:t>
            </a:r>
            <a:r>
              <a:rPr lang="en-US" dirty="0"/>
              <a:t>, </a:t>
            </a:r>
            <a:r>
              <a:rPr lang="en-US" dirty="0" err="1"/>
              <a:t>mei</a:t>
            </a:r>
            <a:r>
              <a:rPr lang="en-US" dirty="0"/>
              <a:t> et </a:t>
            </a:r>
            <a:r>
              <a:rPr lang="en-US" dirty="0" err="1"/>
              <a:t>dicat</a:t>
            </a:r>
            <a:r>
              <a:rPr lang="en-US" dirty="0"/>
              <a:t> facer, no </a:t>
            </a:r>
            <a:r>
              <a:rPr lang="en-US" dirty="0" err="1"/>
              <a:t>suas</a:t>
            </a:r>
            <a:r>
              <a:rPr lang="en-US" dirty="0"/>
              <a:t> ipsum </a:t>
            </a:r>
            <a:r>
              <a:rPr lang="en-US" dirty="0" err="1"/>
              <a:t>audiam</a:t>
            </a:r>
            <a:r>
              <a:rPr lang="en-US" dirty="0"/>
              <a:t> </a:t>
            </a:r>
            <a:r>
              <a:rPr lang="en-US" dirty="0" err="1"/>
              <a:t>eum</a:t>
            </a:r>
            <a:r>
              <a:rPr lang="en-US" dirty="0"/>
              <a:t>. Eu </a:t>
            </a:r>
            <a:r>
              <a:rPr lang="en-US" dirty="0" err="1"/>
              <a:t>nam</a:t>
            </a:r>
            <a:r>
              <a:rPr lang="en-US" dirty="0"/>
              <a:t> </a:t>
            </a:r>
            <a:r>
              <a:rPr lang="en-US" dirty="0" err="1"/>
              <a:t>enim</a:t>
            </a:r>
            <a:r>
              <a:rPr lang="en-US" dirty="0"/>
              <a:t> </a:t>
            </a:r>
            <a:r>
              <a:rPr lang="en-US" dirty="0" err="1"/>
              <a:t>melius</a:t>
            </a:r>
            <a:r>
              <a:rPr lang="en-US" dirty="0"/>
              <a:t> </a:t>
            </a:r>
            <a:r>
              <a:rPr lang="en-US" dirty="0" err="1"/>
              <a:t>ocurreret</a:t>
            </a:r>
            <a:r>
              <a:rPr lang="en-US" dirty="0"/>
              <a:t>, </a:t>
            </a:r>
            <a:r>
              <a:rPr lang="en-US" dirty="0" err="1"/>
              <a:t>mei</a:t>
            </a:r>
            <a:r>
              <a:rPr lang="en-US" dirty="0"/>
              <a:t> </a:t>
            </a:r>
            <a:r>
              <a:rPr lang="en-US" dirty="0" err="1"/>
              <a:t>dicunt</a:t>
            </a:r>
            <a:r>
              <a:rPr lang="en-US" dirty="0"/>
              <a:t> </a:t>
            </a:r>
            <a:r>
              <a:rPr lang="en-US" dirty="0" err="1"/>
              <a:t>fastidii</a:t>
            </a:r>
            <a:r>
              <a:rPr lang="en-US" dirty="0"/>
              <a:t> </a:t>
            </a:r>
            <a:r>
              <a:rPr lang="en-US" dirty="0" err="1"/>
              <a:t>ei</a:t>
            </a:r>
            <a:r>
              <a:rPr lang="en-US" dirty="0"/>
              <a:t>. </a:t>
            </a:r>
            <a:r>
              <a:rPr lang="en-US" dirty="0" err="1"/>
              <a:t>Ea</a:t>
            </a:r>
            <a:r>
              <a:rPr lang="en-US" dirty="0"/>
              <a:t> </a:t>
            </a:r>
            <a:r>
              <a:rPr lang="en-US" dirty="0" err="1"/>
              <a:t>omnes</a:t>
            </a:r>
            <a:r>
              <a:rPr lang="en-US" dirty="0"/>
              <a:t> utroque </a:t>
            </a:r>
            <a:r>
              <a:rPr lang="en-US" dirty="0" err="1"/>
              <a:t>ius</a:t>
            </a:r>
            <a:r>
              <a:rPr lang="en-US" dirty="0"/>
              <a:t>, </a:t>
            </a:r>
            <a:r>
              <a:rPr lang="en-US" dirty="0" err="1"/>
              <a:t>elit</a:t>
            </a:r>
            <a:r>
              <a:rPr lang="en-US" dirty="0"/>
              <a:t> </a:t>
            </a:r>
            <a:r>
              <a:rPr lang="en-US" dirty="0" err="1"/>
              <a:t>iuvaret</a:t>
            </a:r>
            <a:r>
              <a:rPr lang="en-US" dirty="0"/>
              <a:t> has at.</a:t>
            </a:r>
          </a:p>
        </p:txBody>
      </p:sp>
      <p:grpSp>
        <p:nvGrpSpPr>
          <p:cNvPr id="15" name="Group 14">
            <a:extLst>
              <a:ext uri="{FF2B5EF4-FFF2-40B4-BE49-F238E27FC236}">
                <a16:creationId xmlns:a16="http://schemas.microsoft.com/office/drawing/2014/main" id="{3EBAD299-7C5E-D444-84EF-F7D7F5519390}"/>
              </a:ext>
            </a:extLst>
          </p:cNvPr>
          <p:cNvGrpSpPr/>
          <p:nvPr userDrawn="1"/>
        </p:nvGrpSpPr>
        <p:grpSpPr>
          <a:xfrm>
            <a:off x="-377" y="6309248"/>
            <a:ext cx="4183778" cy="553324"/>
            <a:chOff x="-755" y="12618496"/>
            <a:chExt cx="8367556" cy="1106648"/>
          </a:xfrm>
        </p:grpSpPr>
        <p:grpSp>
          <p:nvGrpSpPr>
            <p:cNvPr id="18" name="Group 17">
              <a:extLst>
                <a:ext uri="{FF2B5EF4-FFF2-40B4-BE49-F238E27FC236}">
                  <a16:creationId xmlns:a16="http://schemas.microsoft.com/office/drawing/2014/main" id="{6CA26C0B-3354-5C48-ADA9-D4D7815CD75E}"/>
                </a:ext>
              </a:extLst>
            </p:cNvPr>
            <p:cNvGrpSpPr/>
            <p:nvPr userDrawn="1"/>
          </p:nvGrpSpPr>
          <p:grpSpPr>
            <a:xfrm>
              <a:off x="1" y="12627864"/>
              <a:ext cx="8366800" cy="1097280"/>
              <a:chOff x="-58710091" y="-1"/>
              <a:chExt cx="77340167" cy="10058402"/>
            </a:xfrm>
            <a:solidFill>
              <a:schemeClr val="accent5"/>
            </a:solidFill>
          </p:grpSpPr>
          <p:pic>
            <p:nvPicPr>
              <p:cNvPr id="23" name="Graphic 22">
                <a:extLst>
                  <a:ext uri="{FF2B5EF4-FFF2-40B4-BE49-F238E27FC236}">
                    <a16:creationId xmlns:a16="http://schemas.microsoft.com/office/drawing/2014/main" id="{450CC46D-6324-B345-9E54-A1868044E5F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71676" y="-1"/>
                <a:ext cx="10058400" cy="10058400"/>
              </a:xfrm>
              <a:prstGeom prst="rect">
                <a:avLst/>
              </a:prstGeom>
            </p:spPr>
          </p:pic>
          <p:sp>
            <p:nvSpPr>
              <p:cNvPr id="31" name="Rectangle 30">
                <a:extLst>
                  <a:ext uri="{FF2B5EF4-FFF2-40B4-BE49-F238E27FC236}">
                    <a16:creationId xmlns:a16="http://schemas.microsoft.com/office/drawing/2014/main" id="{8ACC0E33-79FF-854C-9BC5-D2D95CC86621}"/>
                  </a:ext>
                </a:extLst>
              </p:cNvPr>
              <p:cNvSpPr/>
              <p:nvPr userDrawn="1"/>
            </p:nvSpPr>
            <p:spPr>
              <a:xfrm>
                <a:off x="-58710091" y="-1"/>
                <a:ext cx="70902098" cy="10058402"/>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grpSp>
        <p:grpSp>
          <p:nvGrpSpPr>
            <p:cNvPr id="19" name="Group 18">
              <a:extLst>
                <a:ext uri="{FF2B5EF4-FFF2-40B4-BE49-F238E27FC236}">
                  <a16:creationId xmlns:a16="http://schemas.microsoft.com/office/drawing/2014/main" id="{C205460F-8B37-3F43-87C0-FF92929F5D47}"/>
                </a:ext>
              </a:extLst>
            </p:cNvPr>
            <p:cNvGrpSpPr/>
            <p:nvPr userDrawn="1"/>
          </p:nvGrpSpPr>
          <p:grpSpPr>
            <a:xfrm>
              <a:off x="-755" y="12627864"/>
              <a:ext cx="2413264" cy="1097280"/>
              <a:chOff x="-3677406" y="-1"/>
              <a:chExt cx="22307482" cy="10058402"/>
            </a:xfrm>
          </p:grpSpPr>
          <p:pic>
            <p:nvPicPr>
              <p:cNvPr id="21" name="Graphic 20">
                <a:extLst>
                  <a:ext uri="{FF2B5EF4-FFF2-40B4-BE49-F238E27FC236}">
                    <a16:creationId xmlns:a16="http://schemas.microsoft.com/office/drawing/2014/main" id="{DE6B9B3B-DAB2-A240-89DD-C7172C5BF4F2}"/>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571676" y="-1"/>
                <a:ext cx="10058400" cy="10058400"/>
              </a:xfrm>
              <a:prstGeom prst="rect">
                <a:avLst/>
              </a:prstGeom>
            </p:spPr>
          </p:pic>
          <p:sp>
            <p:nvSpPr>
              <p:cNvPr id="22" name="Rectangle 21">
                <a:extLst>
                  <a:ext uri="{FF2B5EF4-FFF2-40B4-BE49-F238E27FC236}">
                    <a16:creationId xmlns:a16="http://schemas.microsoft.com/office/drawing/2014/main" id="{878E9B2A-865D-1D45-AB16-8CFA1D839B7E}"/>
                  </a:ext>
                </a:extLst>
              </p:cNvPr>
              <p:cNvSpPr/>
              <p:nvPr userDrawn="1"/>
            </p:nvSpPr>
            <p:spPr>
              <a:xfrm>
                <a:off x="-3677406" y="-1"/>
                <a:ext cx="15869404" cy="10058402"/>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grpSp>
        <p:pic>
          <p:nvPicPr>
            <p:cNvPr id="20" name="Graphic 19">
              <a:extLst>
                <a:ext uri="{FF2B5EF4-FFF2-40B4-BE49-F238E27FC236}">
                  <a16:creationId xmlns:a16="http://schemas.microsoft.com/office/drawing/2014/main" id="{E46317C7-3C5C-DD4D-9BB5-C901D8971EC8}"/>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02633" y="12618496"/>
              <a:ext cx="2024109" cy="1097280"/>
            </a:xfrm>
            <a:prstGeom prst="rect">
              <a:avLst/>
            </a:prstGeom>
          </p:spPr>
        </p:pic>
      </p:grpSp>
      <p:sp>
        <p:nvSpPr>
          <p:cNvPr id="3" name="Date Placeholder 2">
            <a:extLst>
              <a:ext uri="{FF2B5EF4-FFF2-40B4-BE49-F238E27FC236}">
                <a16:creationId xmlns:a16="http://schemas.microsoft.com/office/drawing/2014/main" id="{87D1DE24-F0F1-D042-95EC-2B74E820A94A}"/>
              </a:ext>
            </a:extLst>
          </p:cNvPr>
          <p:cNvSpPr>
            <a:spLocks noGrp="1"/>
          </p:cNvSpPr>
          <p:nvPr>
            <p:ph type="dt" sz="half" idx="14"/>
          </p:nvPr>
        </p:nvSpPr>
        <p:spPr/>
        <p:txBody>
          <a:bodyPr/>
          <a:lstStyle/>
          <a:p>
            <a:endParaRPr lang="en-US" dirty="0"/>
          </a:p>
        </p:txBody>
      </p:sp>
      <p:sp>
        <p:nvSpPr>
          <p:cNvPr id="4" name="Footer Placeholder 3">
            <a:extLst>
              <a:ext uri="{FF2B5EF4-FFF2-40B4-BE49-F238E27FC236}">
                <a16:creationId xmlns:a16="http://schemas.microsoft.com/office/drawing/2014/main" id="{5B461C92-4979-BA40-AD6B-6240F538F9F8}"/>
              </a:ext>
            </a:extLst>
          </p:cNvPr>
          <p:cNvSpPr>
            <a:spLocks noGrp="1"/>
          </p:cNvSpPr>
          <p:nvPr>
            <p:ph type="ftr" sz="quarter" idx="15"/>
          </p:nvPr>
        </p:nvSpPr>
        <p:spPr/>
        <p:txBody>
          <a:bodyPr/>
          <a:lstStyle/>
          <a:p>
            <a:pPr defTabSz="154751">
              <a:lnSpc>
                <a:spcPct val="120000"/>
              </a:lnSpc>
            </a:pPr>
            <a:r>
              <a:rPr lang="en-US"/>
              <a:t>AccuCath Ace™ Intravascular Catheter with BD Cue™ Needle Tracking System</a:t>
            </a:r>
            <a:endParaRPr lang="en-US" dirty="0"/>
          </a:p>
        </p:txBody>
      </p:sp>
      <p:sp>
        <p:nvSpPr>
          <p:cNvPr id="5" name="Slide Number Placeholder 4">
            <a:extLst>
              <a:ext uri="{FF2B5EF4-FFF2-40B4-BE49-F238E27FC236}">
                <a16:creationId xmlns:a16="http://schemas.microsoft.com/office/drawing/2014/main" id="{BAEA8E3E-67D7-4A4E-9046-F4FF19E558D7}"/>
              </a:ext>
            </a:extLst>
          </p:cNvPr>
          <p:cNvSpPr>
            <a:spLocks noGrp="1"/>
          </p:cNvSpPr>
          <p:nvPr>
            <p:ph type="sldNum" sz="quarter" idx="16"/>
          </p:nvPr>
        </p:nvSpPr>
        <p:spPr/>
        <p:txBody>
          <a:body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002318694"/>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Data - Text on right (Blue footer)">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3F3574C0-8C98-CB4E-8AD9-DB5052631CC4}"/>
              </a:ext>
            </a:extLst>
          </p:cNvPr>
          <p:cNvGrpSpPr/>
          <p:nvPr userDrawn="1"/>
        </p:nvGrpSpPr>
        <p:grpSpPr>
          <a:xfrm>
            <a:off x="-377" y="6309248"/>
            <a:ext cx="4183778" cy="553324"/>
            <a:chOff x="-755" y="12618496"/>
            <a:chExt cx="8367556" cy="1106648"/>
          </a:xfrm>
        </p:grpSpPr>
        <p:grpSp>
          <p:nvGrpSpPr>
            <p:cNvPr id="24" name="Group 23">
              <a:extLst>
                <a:ext uri="{FF2B5EF4-FFF2-40B4-BE49-F238E27FC236}">
                  <a16:creationId xmlns:a16="http://schemas.microsoft.com/office/drawing/2014/main" id="{9C1F31D4-0E4A-8A4B-977A-CDD017A92781}"/>
                </a:ext>
              </a:extLst>
            </p:cNvPr>
            <p:cNvGrpSpPr/>
            <p:nvPr userDrawn="1"/>
          </p:nvGrpSpPr>
          <p:grpSpPr>
            <a:xfrm>
              <a:off x="1" y="12627864"/>
              <a:ext cx="8366800" cy="1097280"/>
              <a:chOff x="-58710091" y="-1"/>
              <a:chExt cx="77340167" cy="10058402"/>
            </a:xfrm>
            <a:solidFill>
              <a:schemeClr val="accent5"/>
            </a:solidFill>
          </p:grpSpPr>
          <p:pic>
            <p:nvPicPr>
              <p:cNvPr id="29" name="Graphic 28">
                <a:extLst>
                  <a:ext uri="{FF2B5EF4-FFF2-40B4-BE49-F238E27FC236}">
                    <a16:creationId xmlns:a16="http://schemas.microsoft.com/office/drawing/2014/main" id="{4973E3EB-6390-7549-A5F6-FC530ED1DE2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71676" y="-1"/>
                <a:ext cx="10058400" cy="10058400"/>
              </a:xfrm>
              <a:prstGeom prst="rect">
                <a:avLst/>
              </a:prstGeom>
            </p:spPr>
          </p:pic>
          <p:sp>
            <p:nvSpPr>
              <p:cNvPr id="30" name="Rectangle 29">
                <a:extLst>
                  <a:ext uri="{FF2B5EF4-FFF2-40B4-BE49-F238E27FC236}">
                    <a16:creationId xmlns:a16="http://schemas.microsoft.com/office/drawing/2014/main" id="{4FC1FC73-1CB6-6B40-A09F-3F0C68C0C1AF}"/>
                  </a:ext>
                </a:extLst>
              </p:cNvPr>
              <p:cNvSpPr/>
              <p:nvPr userDrawn="1"/>
            </p:nvSpPr>
            <p:spPr>
              <a:xfrm>
                <a:off x="-58710091" y="-1"/>
                <a:ext cx="70902098" cy="10058402"/>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grpSp>
          <p:nvGrpSpPr>
            <p:cNvPr id="25" name="Group 24">
              <a:extLst>
                <a:ext uri="{FF2B5EF4-FFF2-40B4-BE49-F238E27FC236}">
                  <a16:creationId xmlns:a16="http://schemas.microsoft.com/office/drawing/2014/main" id="{8430DB33-4BFC-F34E-A7FC-75F268E79B78}"/>
                </a:ext>
              </a:extLst>
            </p:cNvPr>
            <p:cNvGrpSpPr/>
            <p:nvPr userDrawn="1"/>
          </p:nvGrpSpPr>
          <p:grpSpPr>
            <a:xfrm>
              <a:off x="-755" y="12627864"/>
              <a:ext cx="2413264" cy="1097280"/>
              <a:chOff x="-3677406" y="-1"/>
              <a:chExt cx="22307482" cy="10058402"/>
            </a:xfrm>
          </p:grpSpPr>
          <p:pic>
            <p:nvPicPr>
              <p:cNvPr id="27" name="Graphic 26">
                <a:extLst>
                  <a:ext uri="{FF2B5EF4-FFF2-40B4-BE49-F238E27FC236}">
                    <a16:creationId xmlns:a16="http://schemas.microsoft.com/office/drawing/2014/main" id="{801478C2-5AD5-DE49-9357-A1FBA4A8DC7D}"/>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571676" y="-1"/>
                <a:ext cx="10058400" cy="10058400"/>
              </a:xfrm>
              <a:prstGeom prst="rect">
                <a:avLst/>
              </a:prstGeom>
            </p:spPr>
          </p:pic>
          <p:sp>
            <p:nvSpPr>
              <p:cNvPr id="28" name="Rectangle 27">
                <a:extLst>
                  <a:ext uri="{FF2B5EF4-FFF2-40B4-BE49-F238E27FC236}">
                    <a16:creationId xmlns:a16="http://schemas.microsoft.com/office/drawing/2014/main" id="{2F2BCF86-D599-494D-B25A-505BA59414ED}"/>
                  </a:ext>
                </a:extLst>
              </p:cNvPr>
              <p:cNvSpPr/>
              <p:nvPr userDrawn="1"/>
            </p:nvSpPr>
            <p:spPr>
              <a:xfrm>
                <a:off x="-3677406" y="-1"/>
                <a:ext cx="15869404" cy="10058402"/>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pic>
          <p:nvPicPr>
            <p:cNvPr id="26" name="Graphic 25">
              <a:extLst>
                <a:ext uri="{FF2B5EF4-FFF2-40B4-BE49-F238E27FC236}">
                  <a16:creationId xmlns:a16="http://schemas.microsoft.com/office/drawing/2014/main" id="{6600B79E-25F9-6849-AC95-182F896A5981}"/>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02633" y="12618496"/>
              <a:ext cx="2024109" cy="1097280"/>
            </a:xfrm>
            <a:prstGeom prst="rect">
              <a:avLst/>
            </a:prstGeom>
          </p:spPr>
        </p:pic>
      </p:grpSp>
      <p:sp>
        <p:nvSpPr>
          <p:cNvPr id="7" name="Title 3">
            <a:extLst>
              <a:ext uri="{FF2B5EF4-FFF2-40B4-BE49-F238E27FC236}">
                <a16:creationId xmlns:a16="http://schemas.microsoft.com/office/drawing/2014/main" id="{1E95A661-3CC8-1745-87F2-2666C4749870}"/>
              </a:ext>
            </a:extLst>
          </p:cNvPr>
          <p:cNvSpPr>
            <a:spLocks noGrp="1"/>
          </p:cNvSpPr>
          <p:nvPr>
            <p:ph type="title" hasCustomPrompt="1"/>
          </p:nvPr>
        </p:nvSpPr>
        <p:spPr>
          <a:xfrm>
            <a:off x="6096000" y="954163"/>
            <a:ext cx="4554192" cy="1082456"/>
          </a:xfrm>
          <a:prstGeom prst="rect">
            <a:avLst/>
          </a:prstGeom>
        </p:spPr>
        <p:txBody>
          <a:bodyPr anchor="t">
            <a:normAutofit/>
          </a:bodyPr>
          <a:lstStyle>
            <a:lvl1pPr>
              <a:lnSpc>
                <a:spcPct val="90000"/>
              </a:lnSpc>
              <a:defRPr lang="en-US" sz="2999" spc="0" smtClean="0">
                <a:effectLst/>
              </a:defRPr>
            </a:lvl1pPr>
          </a:lstStyle>
          <a:p>
            <a:r>
              <a:rPr lang="en-US" dirty="0"/>
              <a:t>Data &amp; content </a:t>
            </a:r>
            <a:r>
              <a:rPr lang="en-US" dirty="0">
                <a:solidFill>
                  <a:schemeClr val="accent1"/>
                </a:solidFill>
              </a:rPr>
              <a:t>slide.</a:t>
            </a:r>
            <a:br>
              <a:rPr lang="en-US" dirty="0">
                <a:solidFill>
                  <a:schemeClr val="accent1"/>
                </a:solidFill>
              </a:rPr>
            </a:br>
            <a:r>
              <a:rPr lang="en-US" dirty="0">
                <a:solidFill>
                  <a:schemeClr val="accent1"/>
                </a:solidFill>
              </a:rPr>
              <a:t>Lorem ipsum dolor sit </a:t>
            </a:r>
            <a:r>
              <a:rPr lang="en-US" dirty="0" err="1">
                <a:solidFill>
                  <a:schemeClr val="accent1"/>
                </a:solidFill>
              </a:rPr>
              <a:t>amet</a:t>
            </a:r>
            <a:endParaRPr lang="en-US" dirty="0">
              <a:solidFill>
                <a:srgbClr val="06032F"/>
              </a:solidFill>
              <a:effectLst/>
              <a:latin typeface="FS Albert Pro Light" panose="02000503040000020004" pitchFamily="2" charset="0"/>
            </a:endParaRPr>
          </a:p>
        </p:txBody>
      </p:sp>
      <p:sp>
        <p:nvSpPr>
          <p:cNvPr id="17" name="Text Placeholder 2">
            <a:extLst>
              <a:ext uri="{FF2B5EF4-FFF2-40B4-BE49-F238E27FC236}">
                <a16:creationId xmlns:a16="http://schemas.microsoft.com/office/drawing/2014/main" id="{FD000241-3042-154F-99DB-F140E77A23E0}"/>
              </a:ext>
            </a:extLst>
          </p:cNvPr>
          <p:cNvSpPr>
            <a:spLocks noGrp="1"/>
          </p:cNvSpPr>
          <p:nvPr>
            <p:ph type="body" sz="quarter" idx="13" hasCustomPrompt="1"/>
          </p:nvPr>
        </p:nvSpPr>
        <p:spPr>
          <a:xfrm>
            <a:off x="6096000" y="2585504"/>
            <a:ext cx="4641273" cy="1333698"/>
          </a:xfrm>
          <a:prstGeom prst="rect">
            <a:avLst/>
          </a:prstGeom>
          <a:ln w="12700">
            <a:miter lim="400000"/>
          </a:ln>
        </p:spPr>
        <p:txBody>
          <a:bodyPr wrap="square" lIns="50800" tIns="50800" rIns="50800" bIns="50800">
            <a:spAutoFit/>
          </a:bodyPr>
          <a:lstStyle>
            <a:lvl1pPr marL="10317" indent="0" algn="l">
              <a:lnSpc>
                <a:spcPct val="100000"/>
              </a:lnSpc>
              <a:tabLst/>
              <a:defRPr kumimoji="0" lang="en-US" sz="2000" b="0" i="0" u="none" strike="noStrike" cap="none" spc="0" normalizeH="0" baseline="0" dirty="0" smtClean="0">
                <a:ln>
                  <a:noFill/>
                </a:ln>
                <a:solidFill>
                  <a:schemeClr val="accent1"/>
                </a:solidFill>
                <a:effectLst/>
                <a:uFillTx/>
                <a:latin typeface="FS Albert Pro Light" panose="02000503040000020004" pitchFamily="2" charset="0"/>
                <a:ea typeface="+mj-ea"/>
                <a:cs typeface="+mj-cs"/>
                <a:sym typeface="FSAlbertPro-Light"/>
              </a:defRPr>
            </a:lvl1pPr>
            <a:lvl2pPr marL="10317" indent="0" algn="l">
              <a:tabLst/>
              <a:defRPr kumimoji="0" lang="en-US" sz="2000" b="0" i="0" u="none" strike="noStrike" cap="none" spc="0" normalizeH="0" baseline="0" dirty="0" smtClean="0">
                <a:ln>
                  <a:noFill/>
                </a:ln>
                <a:solidFill>
                  <a:srgbClr val="FFFFFF"/>
                </a:solidFill>
                <a:effectLst/>
                <a:uFillTx/>
                <a:latin typeface="+mj-lt"/>
                <a:ea typeface="+mj-ea"/>
                <a:cs typeface="+mj-cs"/>
                <a:sym typeface="FSAlbertPro-Light"/>
              </a:defRPr>
            </a:lvl2pPr>
            <a:lvl3pPr marL="10317" indent="0" algn="l">
              <a:tabLst/>
              <a:defRPr kumimoji="0" lang="en-US" sz="2000" b="0" i="0" u="none" strike="noStrike" cap="none" spc="0" normalizeH="0" baseline="0" dirty="0" smtClean="0">
                <a:ln>
                  <a:noFill/>
                </a:ln>
                <a:solidFill>
                  <a:srgbClr val="FFFFFF"/>
                </a:solidFill>
                <a:effectLst/>
                <a:uFillTx/>
                <a:latin typeface="+mj-lt"/>
                <a:ea typeface="+mj-ea"/>
                <a:cs typeface="+mj-cs"/>
                <a:sym typeface="FSAlbertPro-Light"/>
              </a:defRPr>
            </a:lvl3pPr>
            <a:lvl4pPr marL="10317" indent="0" algn="l">
              <a:tabLst/>
              <a:defRPr kumimoji="0" lang="en-US" sz="2000" b="0" i="0" u="none" strike="noStrike" cap="none" spc="0" normalizeH="0" baseline="0" dirty="0" smtClean="0">
                <a:ln>
                  <a:noFill/>
                </a:ln>
                <a:solidFill>
                  <a:srgbClr val="FFFFFF"/>
                </a:solidFill>
                <a:effectLst/>
                <a:uFillTx/>
                <a:latin typeface="+mj-lt"/>
                <a:ea typeface="+mj-ea"/>
                <a:cs typeface="+mj-cs"/>
                <a:sym typeface="FSAlbertPro-Light"/>
              </a:defRPr>
            </a:lvl4pPr>
            <a:lvl5pPr marL="10317" indent="0" algn="l">
              <a:tabLst/>
              <a:defRPr kumimoji="0" lang="en-US" sz="2000" b="0" i="0" u="none" strike="noStrike" cap="none" spc="0" normalizeH="0" baseline="0" dirty="0">
                <a:ln>
                  <a:noFill/>
                </a:ln>
                <a:solidFill>
                  <a:srgbClr val="FFFFFF"/>
                </a:solidFill>
                <a:effectLst/>
                <a:uFillTx/>
                <a:latin typeface="+mj-lt"/>
                <a:ea typeface="+mj-ea"/>
                <a:cs typeface="+mj-cs"/>
                <a:sym typeface="FSAlbertPro-Light"/>
              </a:defRPr>
            </a:lvl5pPr>
          </a:lstStyle>
          <a:p>
            <a:r>
              <a:rPr lang="en-US" dirty="0"/>
              <a:t>Lorem ipsum dolor sit </a:t>
            </a:r>
            <a:r>
              <a:rPr lang="en-US" dirty="0" err="1"/>
              <a:t>amet</a:t>
            </a:r>
            <a:r>
              <a:rPr lang="en-US" dirty="0"/>
              <a:t>, an minim </a:t>
            </a:r>
            <a:r>
              <a:rPr lang="en-US" dirty="0" err="1"/>
              <a:t>aeque</a:t>
            </a:r>
            <a:r>
              <a:rPr lang="en-US" dirty="0"/>
              <a:t> </a:t>
            </a:r>
            <a:r>
              <a:rPr lang="en-US" dirty="0" err="1"/>
              <a:t>inciderint</a:t>
            </a:r>
            <a:r>
              <a:rPr lang="en-US" dirty="0"/>
              <a:t> </a:t>
            </a:r>
            <a:r>
              <a:rPr lang="en-US" dirty="0" err="1"/>
              <a:t>mei</a:t>
            </a:r>
            <a:r>
              <a:rPr lang="en-US" dirty="0"/>
              <a:t>, </a:t>
            </a:r>
            <a:r>
              <a:rPr lang="en-US" dirty="0" err="1"/>
              <a:t>mei</a:t>
            </a:r>
            <a:r>
              <a:rPr lang="en-US" dirty="0"/>
              <a:t> et </a:t>
            </a:r>
            <a:r>
              <a:rPr lang="en-US" dirty="0" err="1"/>
              <a:t>dicat</a:t>
            </a:r>
            <a:r>
              <a:rPr lang="en-US" dirty="0"/>
              <a:t> facer, no </a:t>
            </a:r>
            <a:r>
              <a:rPr lang="en-US" dirty="0" err="1"/>
              <a:t>suas</a:t>
            </a:r>
            <a:r>
              <a:rPr lang="en-US" dirty="0"/>
              <a:t> ipsum </a:t>
            </a:r>
            <a:r>
              <a:rPr lang="en-US" dirty="0" err="1"/>
              <a:t>audiam</a:t>
            </a:r>
            <a:r>
              <a:rPr lang="en-US" dirty="0"/>
              <a:t> </a:t>
            </a:r>
            <a:r>
              <a:rPr lang="en-US" dirty="0" err="1"/>
              <a:t>eum</a:t>
            </a:r>
            <a:r>
              <a:rPr lang="en-US" dirty="0"/>
              <a:t>. Eu </a:t>
            </a:r>
            <a:r>
              <a:rPr lang="en-US" dirty="0" err="1"/>
              <a:t>nam</a:t>
            </a:r>
            <a:r>
              <a:rPr lang="en-US" dirty="0"/>
              <a:t> </a:t>
            </a:r>
            <a:r>
              <a:rPr lang="en-US" dirty="0" err="1"/>
              <a:t>enim</a:t>
            </a:r>
            <a:r>
              <a:rPr lang="en-US" dirty="0"/>
              <a:t> </a:t>
            </a:r>
            <a:r>
              <a:rPr lang="en-US" dirty="0" err="1"/>
              <a:t>melius</a:t>
            </a:r>
            <a:r>
              <a:rPr lang="en-US" dirty="0"/>
              <a:t> </a:t>
            </a:r>
            <a:r>
              <a:rPr lang="en-US" dirty="0" err="1"/>
              <a:t>ocurreret</a:t>
            </a:r>
            <a:r>
              <a:rPr lang="en-US" dirty="0"/>
              <a:t>, </a:t>
            </a:r>
            <a:r>
              <a:rPr lang="en-US" dirty="0" err="1"/>
              <a:t>mei</a:t>
            </a:r>
            <a:r>
              <a:rPr lang="en-US" dirty="0"/>
              <a:t> </a:t>
            </a:r>
            <a:r>
              <a:rPr lang="en-US" dirty="0" err="1"/>
              <a:t>dicunt</a:t>
            </a:r>
            <a:r>
              <a:rPr lang="en-US" dirty="0"/>
              <a:t> </a:t>
            </a:r>
            <a:r>
              <a:rPr lang="en-US" dirty="0" err="1"/>
              <a:t>fastidii</a:t>
            </a:r>
            <a:r>
              <a:rPr lang="en-US" dirty="0"/>
              <a:t> </a:t>
            </a:r>
            <a:r>
              <a:rPr lang="en-US" dirty="0" err="1"/>
              <a:t>ei</a:t>
            </a:r>
            <a:r>
              <a:rPr lang="en-US" dirty="0"/>
              <a:t>. </a:t>
            </a:r>
            <a:r>
              <a:rPr lang="en-US" dirty="0" err="1"/>
              <a:t>Ea</a:t>
            </a:r>
            <a:r>
              <a:rPr lang="en-US" dirty="0"/>
              <a:t> </a:t>
            </a:r>
            <a:r>
              <a:rPr lang="en-US" dirty="0" err="1"/>
              <a:t>omnes</a:t>
            </a:r>
            <a:r>
              <a:rPr lang="en-US" dirty="0"/>
              <a:t> utroque </a:t>
            </a:r>
            <a:r>
              <a:rPr lang="en-US" dirty="0" err="1"/>
              <a:t>ius</a:t>
            </a:r>
            <a:r>
              <a:rPr lang="en-US" dirty="0"/>
              <a:t>, </a:t>
            </a:r>
            <a:r>
              <a:rPr lang="en-US" dirty="0" err="1"/>
              <a:t>elit</a:t>
            </a:r>
            <a:r>
              <a:rPr lang="en-US" dirty="0"/>
              <a:t> </a:t>
            </a:r>
            <a:r>
              <a:rPr lang="en-US" dirty="0" err="1"/>
              <a:t>iuvaret</a:t>
            </a:r>
            <a:r>
              <a:rPr lang="en-US" dirty="0"/>
              <a:t> has at.</a:t>
            </a:r>
          </a:p>
        </p:txBody>
      </p:sp>
      <p:sp>
        <p:nvSpPr>
          <p:cNvPr id="3" name="Date Placeholder 2">
            <a:extLst>
              <a:ext uri="{FF2B5EF4-FFF2-40B4-BE49-F238E27FC236}">
                <a16:creationId xmlns:a16="http://schemas.microsoft.com/office/drawing/2014/main" id="{EDDE60C5-2106-1D49-9CF6-D5FF3E839C39}"/>
              </a:ext>
            </a:extLst>
          </p:cNvPr>
          <p:cNvSpPr>
            <a:spLocks noGrp="1"/>
          </p:cNvSpPr>
          <p:nvPr>
            <p:ph type="dt" sz="half" idx="14"/>
          </p:nvPr>
        </p:nvSpPr>
        <p:spPr/>
        <p:txBody>
          <a:bodyPr/>
          <a:lstStyle>
            <a:lvl1pPr>
              <a:defRPr>
                <a:solidFill>
                  <a:schemeClr val="bg1"/>
                </a:solidFill>
              </a:defRPr>
            </a:lvl1pPr>
          </a:lstStyle>
          <a:p>
            <a:endParaRPr lang="en-US" dirty="0"/>
          </a:p>
        </p:txBody>
      </p:sp>
      <p:sp>
        <p:nvSpPr>
          <p:cNvPr id="4" name="Footer Placeholder 3">
            <a:extLst>
              <a:ext uri="{FF2B5EF4-FFF2-40B4-BE49-F238E27FC236}">
                <a16:creationId xmlns:a16="http://schemas.microsoft.com/office/drawing/2014/main" id="{0CBBAC01-8BA2-6F48-8E53-7A6F439EA7E4}"/>
              </a:ext>
            </a:extLst>
          </p:cNvPr>
          <p:cNvSpPr>
            <a:spLocks noGrp="1"/>
          </p:cNvSpPr>
          <p:nvPr>
            <p:ph type="ftr" sz="quarter" idx="15"/>
          </p:nvPr>
        </p:nvSpPr>
        <p:spPr/>
        <p:txBody>
          <a:bodyPr/>
          <a:lstStyle>
            <a:lvl1pPr>
              <a:defRPr>
                <a:solidFill>
                  <a:schemeClr val="bg1"/>
                </a:solidFill>
              </a:defRPr>
            </a:lvl1pPr>
          </a:lstStyle>
          <a:p>
            <a:pPr defTabSz="154751">
              <a:lnSpc>
                <a:spcPct val="120000"/>
              </a:lnSpc>
            </a:pPr>
            <a:r>
              <a:rPr lang="en-US"/>
              <a:t>AccuCath Ace™ Intravascular Catheter with BD Cue™ Needle Tracking System</a:t>
            </a:r>
            <a:endParaRPr lang="en-US" dirty="0"/>
          </a:p>
        </p:txBody>
      </p:sp>
      <p:sp>
        <p:nvSpPr>
          <p:cNvPr id="5" name="Slide Number Placeholder 4">
            <a:extLst>
              <a:ext uri="{FF2B5EF4-FFF2-40B4-BE49-F238E27FC236}">
                <a16:creationId xmlns:a16="http://schemas.microsoft.com/office/drawing/2014/main" id="{139F9642-3609-4642-9007-82D01A16599E}"/>
              </a:ext>
            </a:extLst>
          </p:cNvPr>
          <p:cNvSpPr>
            <a:spLocks noGrp="1"/>
          </p:cNvSpPr>
          <p:nvPr>
            <p:ph type="sldNum" sz="quarter" idx="16"/>
          </p:nvPr>
        </p:nvSpPr>
        <p:spPr/>
        <p:txBody>
          <a:body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585830155"/>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Data - Text on right (Ultraviolet footer)">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1E95A661-3CC8-1745-87F2-2666C4749870}"/>
              </a:ext>
            </a:extLst>
          </p:cNvPr>
          <p:cNvSpPr>
            <a:spLocks noGrp="1"/>
          </p:cNvSpPr>
          <p:nvPr>
            <p:ph type="title" hasCustomPrompt="1"/>
          </p:nvPr>
        </p:nvSpPr>
        <p:spPr>
          <a:xfrm>
            <a:off x="6096000" y="954163"/>
            <a:ext cx="4554192" cy="1082456"/>
          </a:xfrm>
          <a:prstGeom prst="rect">
            <a:avLst/>
          </a:prstGeom>
        </p:spPr>
        <p:txBody>
          <a:bodyPr anchor="t">
            <a:normAutofit/>
          </a:bodyPr>
          <a:lstStyle>
            <a:lvl1pPr>
              <a:lnSpc>
                <a:spcPct val="90000"/>
              </a:lnSpc>
              <a:defRPr lang="en-US" sz="2999" spc="0" smtClean="0">
                <a:effectLst/>
              </a:defRPr>
            </a:lvl1pPr>
          </a:lstStyle>
          <a:p>
            <a:r>
              <a:rPr lang="en-US" dirty="0"/>
              <a:t>Data &amp; content </a:t>
            </a:r>
            <a:r>
              <a:rPr lang="en-US" dirty="0">
                <a:solidFill>
                  <a:schemeClr val="accent1"/>
                </a:solidFill>
              </a:rPr>
              <a:t>slide.</a:t>
            </a:r>
            <a:br>
              <a:rPr lang="en-US" dirty="0">
                <a:solidFill>
                  <a:schemeClr val="accent1"/>
                </a:solidFill>
              </a:rPr>
            </a:br>
            <a:r>
              <a:rPr lang="en-US" dirty="0">
                <a:solidFill>
                  <a:schemeClr val="accent1"/>
                </a:solidFill>
              </a:rPr>
              <a:t>Lorem ipsum dolor sit </a:t>
            </a:r>
            <a:r>
              <a:rPr lang="en-US" dirty="0" err="1">
                <a:solidFill>
                  <a:schemeClr val="accent1"/>
                </a:solidFill>
              </a:rPr>
              <a:t>amet</a:t>
            </a:r>
            <a:endParaRPr lang="en-US" dirty="0">
              <a:solidFill>
                <a:srgbClr val="06032F"/>
              </a:solidFill>
              <a:effectLst/>
              <a:latin typeface="FS Albert Pro Light" panose="02000503040000020004" pitchFamily="2" charset="0"/>
            </a:endParaRPr>
          </a:p>
        </p:txBody>
      </p:sp>
      <p:sp>
        <p:nvSpPr>
          <p:cNvPr id="17" name="Text Placeholder 2">
            <a:extLst>
              <a:ext uri="{FF2B5EF4-FFF2-40B4-BE49-F238E27FC236}">
                <a16:creationId xmlns:a16="http://schemas.microsoft.com/office/drawing/2014/main" id="{FD000241-3042-154F-99DB-F140E77A23E0}"/>
              </a:ext>
            </a:extLst>
          </p:cNvPr>
          <p:cNvSpPr>
            <a:spLocks noGrp="1"/>
          </p:cNvSpPr>
          <p:nvPr>
            <p:ph type="body" sz="quarter" idx="13" hasCustomPrompt="1"/>
          </p:nvPr>
        </p:nvSpPr>
        <p:spPr>
          <a:xfrm>
            <a:off x="6096000" y="2585504"/>
            <a:ext cx="4641273" cy="1333698"/>
          </a:xfrm>
          <a:prstGeom prst="rect">
            <a:avLst/>
          </a:prstGeom>
          <a:ln w="12700">
            <a:miter lim="400000"/>
          </a:ln>
        </p:spPr>
        <p:txBody>
          <a:bodyPr wrap="square" lIns="50800" tIns="50800" rIns="50800" bIns="50800">
            <a:spAutoFit/>
          </a:bodyPr>
          <a:lstStyle>
            <a:lvl1pPr marL="10317" indent="0" algn="l">
              <a:lnSpc>
                <a:spcPct val="100000"/>
              </a:lnSpc>
              <a:tabLst/>
              <a:defRPr kumimoji="0" lang="en-US" sz="2000" b="0" i="0" u="none" strike="noStrike" cap="none" spc="0" normalizeH="0" baseline="0" dirty="0" smtClean="0">
                <a:ln>
                  <a:noFill/>
                </a:ln>
                <a:solidFill>
                  <a:schemeClr val="accent1"/>
                </a:solidFill>
                <a:effectLst/>
                <a:uFillTx/>
                <a:latin typeface="FS Albert Pro Light" panose="02000503040000020004" pitchFamily="2" charset="0"/>
                <a:ea typeface="+mj-ea"/>
                <a:cs typeface="+mj-cs"/>
                <a:sym typeface="FSAlbertPro-Light"/>
              </a:defRPr>
            </a:lvl1pPr>
            <a:lvl2pPr marL="10317" indent="0" algn="l">
              <a:tabLst/>
              <a:defRPr kumimoji="0" lang="en-US" sz="2000" b="0" i="0" u="none" strike="noStrike" cap="none" spc="0" normalizeH="0" baseline="0" dirty="0" smtClean="0">
                <a:ln>
                  <a:noFill/>
                </a:ln>
                <a:solidFill>
                  <a:srgbClr val="FFFFFF"/>
                </a:solidFill>
                <a:effectLst/>
                <a:uFillTx/>
                <a:latin typeface="+mj-lt"/>
                <a:ea typeface="+mj-ea"/>
                <a:cs typeface="+mj-cs"/>
                <a:sym typeface="FSAlbertPro-Light"/>
              </a:defRPr>
            </a:lvl2pPr>
            <a:lvl3pPr marL="10317" indent="0" algn="l">
              <a:tabLst/>
              <a:defRPr kumimoji="0" lang="en-US" sz="2000" b="0" i="0" u="none" strike="noStrike" cap="none" spc="0" normalizeH="0" baseline="0" dirty="0" smtClean="0">
                <a:ln>
                  <a:noFill/>
                </a:ln>
                <a:solidFill>
                  <a:srgbClr val="FFFFFF"/>
                </a:solidFill>
                <a:effectLst/>
                <a:uFillTx/>
                <a:latin typeface="+mj-lt"/>
                <a:ea typeface="+mj-ea"/>
                <a:cs typeface="+mj-cs"/>
                <a:sym typeface="FSAlbertPro-Light"/>
              </a:defRPr>
            </a:lvl3pPr>
            <a:lvl4pPr marL="10317" indent="0" algn="l">
              <a:tabLst/>
              <a:defRPr kumimoji="0" lang="en-US" sz="2000" b="0" i="0" u="none" strike="noStrike" cap="none" spc="0" normalizeH="0" baseline="0" dirty="0" smtClean="0">
                <a:ln>
                  <a:noFill/>
                </a:ln>
                <a:solidFill>
                  <a:srgbClr val="FFFFFF"/>
                </a:solidFill>
                <a:effectLst/>
                <a:uFillTx/>
                <a:latin typeface="+mj-lt"/>
                <a:ea typeface="+mj-ea"/>
                <a:cs typeface="+mj-cs"/>
                <a:sym typeface="FSAlbertPro-Light"/>
              </a:defRPr>
            </a:lvl4pPr>
            <a:lvl5pPr marL="10317" indent="0" algn="l">
              <a:tabLst/>
              <a:defRPr kumimoji="0" lang="en-US" sz="2000" b="0" i="0" u="none" strike="noStrike" cap="none" spc="0" normalizeH="0" baseline="0" dirty="0">
                <a:ln>
                  <a:noFill/>
                </a:ln>
                <a:solidFill>
                  <a:srgbClr val="FFFFFF"/>
                </a:solidFill>
                <a:effectLst/>
                <a:uFillTx/>
                <a:latin typeface="+mj-lt"/>
                <a:ea typeface="+mj-ea"/>
                <a:cs typeface="+mj-cs"/>
                <a:sym typeface="FSAlbertPro-Light"/>
              </a:defRPr>
            </a:lvl5pPr>
          </a:lstStyle>
          <a:p>
            <a:r>
              <a:rPr lang="en-US" dirty="0"/>
              <a:t>Lorem ipsum dolor sit </a:t>
            </a:r>
            <a:r>
              <a:rPr lang="en-US" dirty="0" err="1"/>
              <a:t>amet</a:t>
            </a:r>
            <a:r>
              <a:rPr lang="en-US" dirty="0"/>
              <a:t>, an minim </a:t>
            </a:r>
            <a:r>
              <a:rPr lang="en-US" dirty="0" err="1"/>
              <a:t>aeque</a:t>
            </a:r>
            <a:r>
              <a:rPr lang="en-US" dirty="0"/>
              <a:t> </a:t>
            </a:r>
            <a:r>
              <a:rPr lang="en-US" dirty="0" err="1"/>
              <a:t>inciderint</a:t>
            </a:r>
            <a:r>
              <a:rPr lang="en-US" dirty="0"/>
              <a:t> </a:t>
            </a:r>
            <a:r>
              <a:rPr lang="en-US" dirty="0" err="1"/>
              <a:t>mei</a:t>
            </a:r>
            <a:r>
              <a:rPr lang="en-US" dirty="0"/>
              <a:t>, </a:t>
            </a:r>
            <a:r>
              <a:rPr lang="en-US" dirty="0" err="1"/>
              <a:t>mei</a:t>
            </a:r>
            <a:r>
              <a:rPr lang="en-US" dirty="0"/>
              <a:t> et </a:t>
            </a:r>
            <a:r>
              <a:rPr lang="en-US" dirty="0" err="1"/>
              <a:t>dicat</a:t>
            </a:r>
            <a:r>
              <a:rPr lang="en-US" dirty="0"/>
              <a:t> facer, no </a:t>
            </a:r>
            <a:r>
              <a:rPr lang="en-US" dirty="0" err="1"/>
              <a:t>suas</a:t>
            </a:r>
            <a:r>
              <a:rPr lang="en-US" dirty="0"/>
              <a:t> ipsum </a:t>
            </a:r>
            <a:r>
              <a:rPr lang="en-US" dirty="0" err="1"/>
              <a:t>audiam</a:t>
            </a:r>
            <a:r>
              <a:rPr lang="en-US" dirty="0"/>
              <a:t> </a:t>
            </a:r>
            <a:r>
              <a:rPr lang="en-US" dirty="0" err="1"/>
              <a:t>eum</a:t>
            </a:r>
            <a:r>
              <a:rPr lang="en-US" dirty="0"/>
              <a:t>. Eu </a:t>
            </a:r>
            <a:r>
              <a:rPr lang="en-US" dirty="0" err="1"/>
              <a:t>nam</a:t>
            </a:r>
            <a:r>
              <a:rPr lang="en-US" dirty="0"/>
              <a:t> </a:t>
            </a:r>
            <a:r>
              <a:rPr lang="en-US" dirty="0" err="1"/>
              <a:t>enim</a:t>
            </a:r>
            <a:r>
              <a:rPr lang="en-US" dirty="0"/>
              <a:t> </a:t>
            </a:r>
            <a:r>
              <a:rPr lang="en-US" dirty="0" err="1"/>
              <a:t>melius</a:t>
            </a:r>
            <a:r>
              <a:rPr lang="en-US" dirty="0"/>
              <a:t> </a:t>
            </a:r>
            <a:r>
              <a:rPr lang="en-US" dirty="0" err="1"/>
              <a:t>ocurreret</a:t>
            </a:r>
            <a:r>
              <a:rPr lang="en-US" dirty="0"/>
              <a:t>, </a:t>
            </a:r>
            <a:r>
              <a:rPr lang="en-US" dirty="0" err="1"/>
              <a:t>mei</a:t>
            </a:r>
            <a:r>
              <a:rPr lang="en-US" dirty="0"/>
              <a:t> </a:t>
            </a:r>
            <a:r>
              <a:rPr lang="en-US" dirty="0" err="1"/>
              <a:t>dicunt</a:t>
            </a:r>
            <a:r>
              <a:rPr lang="en-US" dirty="0"/>
              <a:t> </a:t>
            </a:r>
            <a:r>
              <a:rPr lang="en-US" dirty="0" err="1"/>
              <a:t>fastidii</a:t>
            </a:r>
            <a:r>
              <a:rPr lang="en-US" dirty="0"/>
              <a:t> </a:t>
            </a:r>
            <a:r>
              <a:rPr lang="en-US" dirty="0" err="1"/>
              <a:t>ei</a:t>
            </a:r>
            <a:r>
              <a:rPr lang="en-US" dirty="0"/>
              <a:t>. </a:t>
            </a:r>
            <a:r>
              <a:rPr lang="en-US" dirty="0" err="1"/>
              <a:t>Ea</a:t>
            </a:r>
            <a:r>
              <a:rPr lang="en-US" dirty="0"/>
              <a:t> </a:t>
            </a:r>
            <a:r>
              <a:rPr lang="en-US" dirty="0" err="1"/>
              <a:t>omnes</a:t>
            </a:r>
            <a:r>
              <a:rPr lang="en-US" dirty="0"/>
              <a:t> utroque </a:t>
            </a:r>
            <a:r>
              <a:rPr lang="en-US" dirty="0" err="1"/>
              <a:t>ius</a:t>
            </a:r>
            <a:r>
              <a:rPr lang="en-US" dirty="0"/>
              <a:t>, </a:t>
            </a:r>
            <a:r>
              <a:rPr lang="en-US" dirty="0" err="1"/>
              <a:t>elit</a:t>
            </a:r>
            <a:r>
              <a:rPr lang="en-US" dirty="0"/>
              <a:t> </a:t>
            </a:r>
            <a:r>
              <a:rPr lang="en-US" dirty="0" err="1"/>
              <a:t>iuvaret</a:t>
            </a:r>
            <a:r>
              <a:rPr lang="en-US" dirty="0"/>
              <a:t> has at.</a:t>
            </a:r>
          </a:p>
        </p:txBody>
      </p:sp>
      <p:grpSp>
        <p:nvGrpSpPr>
          <p:cNvPr id="15" name="Group 14">
            <a:extLst>
              <a:ext uri="{FF2B5EF4-FFF2-40B4-BE49-F238E27FC236}">
                <a16:creationId xmlns:a16="http://schemas.microsoft.com/office/drawing/2014/main" id="{240D5CEF-BCEE-904A-B755-AE2BF59EB392}"/>
              </a:ext>
            </a:extLst>
          </p:cNvPr>
          <p:cNvGrpSpPr/>
          <p:nvPr userDrawn="1"/>
        </p:nvGrpSpPr>
        <p:grpSpPr>
          <a:xfrm>
            <a:off x="-377" y="6307495"/>
            <a:ext cx="4183778" cy="555077"/>
            <a:chOff x="-755" y="12614990"/>
            <a:chExt cx="8367556" cy="1110154"/>
          </a:xfrm>
        </p:grpSpPr>
        <p:grpSp>
          <p:nvGrpSpPr>
            <p:cNvPr id="18" name="Group 17">
              <a:extLst>
                <a:ext uri="{FF2B5EF4-FFF2-40B4-BE49-F238E27FC236}">
                  <a16:creationId xmlns:a16="http://schemas.microsoft.com/office/drawing/2014/main" id="{D602D44F-0C1D-4F49-A6E6-33B237274792}"/>
                </a:ext>
              </a:extLst>
            </p:cNvPr>
            <p:cNvGrpSpPr/>
            <p:nvPr userDrawn="1"/>
          </p:nvGrpSpPr>
          <p:grpSpPr>
            <a:xfrm>
              <a:off x="1" y="12627864"/>
              <a:ext cx="8366800" cy="1097280"/>
              <a:chOff x="-58710091" y="-1"/>
              <a:chExt cx="77340167" cy="10058402"/>
            </a:xfrm>
            <a:solidFill>
              <a:schemeClr val="accent5"/>
            </a:solidFill>
          </p:grpSpPr>
          <p:pic>
            <p:nvPicPr>
              <p:cNvPr id="23" name="Graphic 22">
                <a:extLst>
                  <a:ext uri="{FF2B5EF4-FFF2-40B4-BE49-F238E27FC236}">
                    <a16:creationId xmlns:a16="http://schemas.microsoft.com/office/drawing/2014/main" id="{7BA35CF0-4B77-6D49-9AD8-C3C2C2CC967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71676" y="-1"/>
                <a:ext cx="10058400" cy="10058400"/>
              </a:xfrm>
              <a:prstGeom prst="rect">
                <a:avLst/>
              </a:prstGeom>
            </p:spPr>
          </p:pic>
          <p:sp>
            <p:nvSpPr>
              <p:cNvPr id="31" name="Rectangle 30">
                <a:extLst>
                  <a:ext uri="{FF2B5EF4-FFF2-40B4-BE49-F238E27FC236}">
                    <a16:creationId xmlns:a16="http://schemas.microsoft.com/office/drawing/2014/main" id="{9EA9B887-0214-7D46-BECE-C622362243F5}"/>
                  </a:ext>
                </a:extLst>
              </p:cNvPr>
              <p:cNvSpPr/>
              <p:nvPr userDrawn="1"/>
            </p:nvSpPr>
            <p:spPr>
              <a:xfrm>
                <a:off x="-58710091" y="-1"/>
                <a:ext cx="70902098" cy="10058402"/>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grpSp>
          <p:nvGrpSpPr>
            <p:cNvPr id="19" name="Group 18">
              <a:extLst>
                <a:ext uri="{FF2B5EF4-FFF2-40B4-BE49-F238E27FC236}">
                  <a16:creationId xmlns:a16="http://schemas.microsoft.com/office/drawing/2014/main" id="{573527F6-6791-2C4A-BD5D-20093124D20E}"/>
                </a:ext>
              </a:extLst>
            </p:cNvPr>
            <p:cNvGrpSpPr/>
            <p:nvPr userDrawn="1"/>
          </p:nvGrpSpPr>
          <p:grpSpPr>
            <a:xfrm>
              <a:off x="-755" y="12627864"/>
              <a:ext cx="2413264" cy="1097280"/>
              <a:chOff x="-3677406" y="-1"/>
              <a:chExt cx="22307482" cy="10058402"/>
            </a:xfrm>
            <a:solidFill>
              <a:schemeClr val="bg2"/>
            </a:solidFill>
          </p:grpSpPr>
          <p:pic>
            <p:nvPicPr>
              <p:cNvPr id="21" name="Graphic 20">
                <a:extLst>
                  <a:ext uri="{FF2B5EF4-FFF2-40B4-BE49-F238E27FC236}">
                    <a16:creationId xmlns:a16="http://schemas.microsoft.com/office/drawing/2014/main" id="{AD02CE2A-FF15-8440-B14A-93DE5FE4CDFF}"/>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571676" y="-1"/>
                <a:ext cx="10058400" cy="10058400"/>
              </a:xfrm>
              <a:prstGeom prst="rect">
                <a:avLst/>
              </a:prstGeom>
            </p:spPr>
          </p:pic>
          <p:sp>
            <p:nvSpPr>
              <p:cNvPr id="22" name="Rectangle 21">
                <a:extLst>
                  <a:ext uri="{FF2B5EF4-FFF2-40B4-BE49-F238E27FC236}">
                    <a16:creationId xmlns:a16="http://schemas.microsoft.com/office/drawing/2014/main" id="{D0C7B268-BFF0-F24B-83DB-99F7CBEEB857}"/>
                  </a:ext>
                </a:extLst>
              </p:cNvPr>
              <p:cNvSpPr/>
              <p:nvPr userDrawn="1"/>
            </p:nvSpPr>
            <p:spPr>
              <a:xfrm>
                <a:off x="-3677406" y="-1"/>
                <a:ext cx="15869404" cy="10058402"/>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pic>
          <p:nvPicPr>
            <p:cNvPr id="20" name="Graphic 19">
              <a:extLst>
                <a:ext uri="{FF2B5EF4-FFF2-40B4-BE49-F238E27FC236}">
                  <a16:creationId xmlns:a16="http://schemas.microsoft.com/office/drawing/2014/main" id="{21A51ECA-FA38-6F46-9E97-ED69728B6AD0}"/>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02632" y="12614990"/>
              <a:ext cx="2024109" cy="1097280"/>
            </a:xfrm>
            <a:prstGeom prst="rect">
              <a:avLst/>
            </a:prstGeom>
          </p:spPr>
        </p:pic>
      </p:grpSp>
      <p:sp>
        <p:nvSpPr>
          <p:cNvPr id="3" name="Date Placeholder 2">
            <a:extLst>
              <a:ext uri="{FF2B5EF4-FFF2-40B4-BE49-F238E27FC236}">
                <a16:creationId xmlns:a16="http://schemas.microsoft.com/office/drawing/2014/main" id="{7A29C3E2-0D5C-2E46-B6E4-07BE7E8339D3}"/>
              </a:ext>
            </a:extLst>
          </p:cNvPr>
          <p:cNvSpPr>
            <a:spLocks noGrp="1"/>
          </p:cNvSpPr>
          <p:nvPr>
            <p:ph type="dt" sz="half" idx="14"/>
          </p:nvPr>
        </p:nvSpPr>
        <p:spPr/>
        <p:txBody>
          <a:bodyPr/>
          <a:lstStyle/>
          <a:p>
            <a:endParaRPr lang="en-US" dirty="0"/>
          </a:p>
        </p:txBody>
      </p:sp>
      <p:sp>
        <p:nvSpPr>
          <p:cNvPr id="4" name="Footer Placeholder 3">
            <a:extLst>
              <a:ext uri="{FF2B5EF4-FFF2-40B4-BE49-F238E27FC236}">
                <a16:creationId xmlns:a16="http://schemas.microsoft.com/office/drawing/2014/main" id="{2C93CB88-785E-CF49-9660-B5EF2039919B}"/>
              </a:ext>
            </a:extLst>
          </p:cNvPr>
          <p:cNvSpPr>
            <a:spLocks noGrp="1"/>
          </p:cNvSpPr>
          <p:nvPr>
            <p:ph type="ftr" sz="quarter" idx="15"/>
          </p:nvPr>
        </p:nvSpPr>
        <p:spPr/>
        <p:txBody>
          <a:bodyPr/>
          <a:lstStyle/>
          <a:p>
            <a:pPr defTabSz="154751">
              <a:lnSpc>
                <a:spcPct val="120000"/>
              </a:lnSpc>
            </a:pPr>
            <a:r>
              <a:rPr lang="en-US"/>
              <a:t>AccuCath Ace™ Intravascular Catheter with BD Cue™ Needle Tracking System</a:t>
            </a:r>
            <a:endParaRPr lang="en-US" dirty="0"/>
          </a:p>
        </p:txBody>
      </p:sp>
      <p:sp>
        <p:nvSpPr>
          <p:cNvPr id="5" name="Slide Number Placeholder 4">
            <a:extLst>
              <a:ext uri="{FF2B5EF4-FFF2-40B4-BE49-F238E27FC236}">
                <a16:creationId xmlns:a16="http://schemas.microsoft.com/office/drawing/2014/main" id="{A93EB2E6-65B6-C141-B29C-6D9FC19040B9}"/>
              </a:ext>
            </a:extLst>
          </p:cNvPr>
          <p:cNvSpPr>
            <a:spLocks noGrp="1"/>
          </p:cNvSpPr>
          <p:nvPr>
            <p:ph type="sldNum" sz="quarter" idx="16"/>
          </p:nvPr>
        </p:nvSpPr>
        <p:spPr/>
        <p:txBody>
          <a:body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014712889"/>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Data - Header only (Boosted foo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7A17F-6DB3-AD4F-9D43-A91953893133}"/>
              </a:ext>
            </a:extLst>
          </p:cNvPr>
          <p:cNvSpPr>
            <a:spLocks noGrp="1"/>
          </p:cNvSpPr>
          <p:nvPr>
            <p:ph type="title" hasCustomPrompt="1"/>
          </p:nvPr>
        </p:nvSpPr>
        <p:spPr>
          <a:xfrm>
            <a:off x="228600" y="228600"/>
            <a:ext cx="9614587" cy="1059980"/>
          </a:xfrm>
          <a:prstGeom prst="rect">
            <a:avLst/>
          </a:prstGeom>
        </p:spPr>
        <p:txBody>
          <a:bodyPr anchor="t">
            <a:noAutofit/>
          </a:bodyPr>
          <a:lstStyle>
            <a:lvl1pPr>
              <a:lnSpc>
                <a:spcPct val="90000"/>
              </a:lnSpc>
              <a:defRPr sz="2999" spc="0"/>
            </a:lvl1pPr>
          </a:lstStyle>
          <a:p>
            <a:r>
              <a:rPr lang="en-US" dirty="0">
                <a:solidFill>
                  <a:srgbClr val="06032F"/>
                </a:solidFill>
                <a:effectLst/>
                <a:latin typeface="FS Albert Pro Light" panose="02000503040000020004" pitchFamily="2" charset="0"/>
              </a:rPr>
              <a:t>Data slide. Lorem ipsum dolor sit </a:t>
            </a:r>
            <a:r>
              <a:rPr lang="en-US" dirty="0" err="1">
                <a:solidFill>
                  <a:srgbClr val="06032F"/>
                </a:solidFill>
                <a:effectLst/>
                <a:latin typeface="FS Albert Pro Light" panose="02000503040000020004" pitchFamily="2" charset="0"/>
              </a:rPr>
              <a:t>amet</a:t>
            </a:r>
            <a:r>
              <a:rPr lang="en-US" dirty="0">
                <a:solidFill>
                  <a:srgbClr val="06032F"/>
                </a:solidFill>
                <a:effectLst/>
                <a:latin typeface="FS Albert Pro Light" panose="02000503040000020004" pitchFamily="2" charset="0"/>
              </a:rPr>
              <a:t>, an minim </a:t>
            </a:r>
            <a:r>
              <a:rPr lang="en-US" dirty="0" err="1">
                <a:solidFill>
                  <a:srgbClr val="06032F"/>
                </a:solidFill>
                <a:effectLst/>
                <a:latin typeface="FS Albert Pro Light" panose="02000503040000020004" pitchFamily="2" charset="0"/>
              </a:rPr>
              <a:t>aeque</a:t>
            </a:r>
            <a:r>
              <a:rPr lang="en-US" dirty="0">
                <a:solidFill>
                  <a:srgbClr val="06032F"/>
                </a:solidFill>
                <a:effectLst/>
                <a:latin typeface="FS Albert Pro Light" panose="02000503040000020004" pitchFamily="2" charset="0"/>
              </a:rPr>
              <a:t> </a:t>
            </a:r>
            <a:br>
              <a:rPr lang="en-US" dirty="0">
                <a:solidFill>
                  <a:srgbClr val="06032F"/>
                </a:solidFill>
                <a:effectLst/>
                <a:latin typeface="FS Albert Pro Light" panose="02000503040000020004" pitchFamily="2" charset="0"/>
              </a:rPr>
            </a:br>
            <a:r>
              <a:rPr lang="en-US" dirty="0" err="1">
                <a:solidFill>
                  <a:srgbClr val="06032F"/>
                </a:solidFill>
                <a:effectLst/>
                <a:latin typeface="FS Albert Pro Light" panose="02000503040000020004" pitchFamily="2" charset="0"/>
              </a:rPr>
              <a:t>inciderint</a:t>
            </a:r>
            <a:r>
              <a:rPr lang="en-US" dirty="0">
                <a:solidFill>
                  <a:srgbClr val="06032F"/>
                </a:solidFill>
                <a:effectLst/>
                <a:latin typeface="FS Albert Pro Light" panose="02000503040000020004" pitchFamily="2" charset="0"/>
              </a:rPr>
              <a:t> </a:t>
            </a:r>
            <a:r>
              <a:rPr lang="en-US" dirty="0" err="1">
                <a:solidFill>
                  <a:srgbClr val="06032F"/>
                </a:solidFill>
                <a:effectLst/>
                <a:latin typeface="FS Albert Pro Light" panose="02000503040000020004" pitchFamily="2" charset="0"/>
              </a:rPr>
              <a:t>mei</a:t>
            </a:r>
            <a:r>
              <a:rPr lang="en-US" dirty="0">
                <a:solidFill>
                  <a:srgbClr val="06032F"/>
                </a:solidFill>
                <a:effectLst/>
                <a:latin typeface="FS Albert Pro Light" panose="02000503040000020004" pitchFamily="2" charset="0"/>
              </a:rPr>
              <a:t>, </a:t>
            </a:r>
            <a:r>
              <a:rPr lang="en-US" dirty="0" err="1">
                <a:solidFill>
                  <a:srgbClr val="06032F"/>
                </a:solidFill>
                <a:effectLst/>
                <a:latin typeface="FS Albert Pro Light" panose="02000503040000020004" pitchFamily="2" charset="0"/>
              </a:rPr>
              <a:t>mei</a:t>
            </a:r>
            <a:r>
              <a:rPr lang="en-US" dirty="0">
                <a:solidFill>
                  <a:srgbClr val="06032F"/>
                </a:solidFill>
                <a:effectLst/>
                <a:latin typeface="FS Albert Pro Light" panose="02000503040000020004" pitchFamily="2" charset="0"/>
              </a:rPr>
              <a:t> et </a:t>
            </a:r>
            <a:r>
              <a:rPr lang="en-US" dirty="0" err="1">
                <a:solidFill>
                  <a:srgbClr val="06032F"/>
                </a:solidFill>
                <a:effectLst/>
                <a:latin typeface="FS Albert Pro Light" panose="02000503040000020004" pitchFamily="2" charset="0"/>
              </a:rPr>
              <a:t>dicat</a:t>
            </a:r>
            <a:r>
              <a:rPr lang="en-US" dirty="0">
                <a:solidFill>
                  <a:srgbClr val="06032F"/>
                </a:solidFill>
                <a:effectLst/>
                <a:latin typeface="FS Albert Pro Light" panose="02000503040000020004" pitchFamily="2" charset="0"/>
              </a:rPr>
              <a:t> facer, no </a:t>
            </a:r>
            <a:r>
              <a:rPr lang="en-US" dirty="0" err="1">
                <a:solidFill>
                  <a:srgbClr val="06032F"/>
                </a:solidFill>
                <a:effectLst/>
                <a:latin typeface="FS Albert Pro Light" panose="02000503040000020004" pitchFamily="2" charset="0"/>
              </a:rPr>
              <a:t>suas</a:t>
            </a:r>
            <a:r>
              <a:rPr lang="en-US" dirty="0">
                <a:solidFill>
                  <a:srgbClr val="06032F"/>
                </a:solidFill>
                <a:effectLst/>
                <a:latin typeface="FS Albert Pro Light" panose="02000503040000020004" pitchFamily="2" charset="0"/>
              </a:rPr>
              <a:t> ipsum </a:t>
            </a:r>
            <a:r>
              <a:rPr lang="en-US" dirty="0" err="1">
                <a:solidFill>
                  <a:srgbClr val="06032F"/>
                </a:solidFill>
                <a:effectLst/>
                <a:latin typeface="FS Albert Pro Light" panose="02000503040000020004" pitchFamily="2" charset="0"/>
              </a:rPr>
              <a:t>audiam</a:t>
            </a:r>
            <a:r>
              <a:rPr lang="en-US" dirty="0">
                <a:solidFill>
                  <a:srgbClr val="06032F"/>
                </a:solidFill>
                <a:effectLst/>
                <a:latin typeface="FS Albert Pro Light" panose="02000503040000020004" pitchFamily="2" charset="0"/>
              </a:rPr>
              <a:t> </a:t>
            </a:r>
            <a:r>
              <a:rPr lang="en-US" dirty="0" err="1">
                <a:solidFill>
                  <a:srgbClr val="06032F"/>
                </a:solidFill>
                <a:effectLst/>
                <a:latin typeface="FS Albert Pro Light" panose="02000503040000020004" pitchFamily="2" charset="0"/>
              </a:rPr>
              <a:t>eum</a:t>
            </a:r>
            <a:r>
              <a:rPr lang="en-US" dirty="0">
                <a:solidFill>
                  <a:srgbClr val="06032F"/>
                </a:solidFill>
                <a:effectLst/>
                <a:latin typeface="FS Albert Pro Light" panose="02000503040000020004" pitchFamily="2" charset="0"/>
              </a:rPr>
              <a:t>.</a:t>
            </a:r>
            <a:endParaRPr lang="en-US" dirty="0"/>
          </a:p>
        </p:txBody>
      </p:sp>
      <p:grpSp>
        <p:nvGrpSpPr>
          <p:cNvPr id="15" name="Group 14">
            <a:extLst>
              <a:ext uri="{FF2B5EF4-FFF2-40B4-BE49-F238E27FC236}">
                <a16:creationId xmlns:a16="http://schemas.microsoft.com/office/drawing/2014/main" id="{1B9EB6B0-4C5F-0440-9D90-57D6B50CA0A6}"/>
              </a:ext>
            </a:extLst>
          </p:cNvPr>
          <p:cNvGrpSpPr/>
          <p:nvPr userDrawn="1"/>
        </p:nvGrpSpPr>
        <p:grpSpPr>
          <a:xfrm>
            <a:off x="-377" y="6309248"/>
            <a:ext cx="4183778" cy="553324"/>
            <a:chOff x="-755" y="12618496"/>
            <a:chExt cx="8367556" cy="1106648"/>
          </a:xfrm>
        </p:grpSpPr>
        <p:grpSp>
          <p:nvGrpSpPr>
            <p:cNvPr id="17" name="Group 16">
              <a:extLst>
                <a:ext uri="{FF2B5EF4-FFF2-40B4-BE49-F238E27FC236}">
                  <a16:creationId xmlns:a16="http://schemas.microsoft.com/office/drawing/2014/main" id="{10863127-7433-4447-B335-79333E654DBA}"/>
                </a:ext>
              </a:extLst>
            </p:cNvPr>
            <p:cNvGrpSpPr/>
            <p:nvPr userDrawn="1"/>
          </p:nvGrpSpPr>
          <p:grpSpPr>
            <a:xfrm>
              <a:off x="1" y="12627864"/>
              <a:ext cx="8366800" cy="1097280"/>
              <a:chOff x="-58710091" y="-1"/>
              <a:chExt cx="77340167" cy="10058402"/>
            </a:xfrm>
            <a:solidFill>
              <a:schemeClr val="accent5"/>
            </a:solidFill>
          </p:grpSpPr>
          <p:pic>
            <p:nvPicPr>
              <p:cNvPr id="22" name="Graphic 21">
                <a:extLst>
                  <a:ext uri="{FF2B5EF4-FFF2-40B4-BE49-F238E27FC236}">
                    <a16:creationId xmlns:a16="http://schemas.microsoft.com/office/drawing/2014/main" id="{BC62A163-9BBA-564E-9C39-0CC056BAE56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71676" y="-1"/>
                <a:ext cx="10058400" cy="10058400"/>
              </a:xfrm>
              <a:prstGeom prst="rect">
                <a:avLst/>
              </a:prstGeom>
            </p:spPr>
          </p:pic>
          <p:sp>
            <p:nvSpPr>
              <p:cNvPr id="29" name="Rectangle 28">
                <a:extLst>
                  <a:ext uri="{FF2B5EF4-FFF2-40B4-BE49-F238E27FC236}">
                    <a16:creationId xmlns:a16="http://schemas.microsoft.com/office/drawing/2014/main" id="{4E5C89D9-5BFC-7343-AF13-EF51D01D048B}"/>
                  </a:ext>
                </a:extLst>
              </p:cNvPr>
              <p:cNvSpPr/>
              <p:nvPr userDrawn="1"/>
            </p:nvSpPr>
            <p:spPr>
              <a:xfrm>
                <a:off x="-58710091" y="-1"/>
                <a:ext cx="70902098" cy="10058402"/>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grpSp>
        <p:grpSp>
          <p:nvGrpSpPr>
            <p:cNvPr id="18" name="Group 17">
              <a:extLst>
                <a:ext uri="{FF2B5EF4-FFF2-40B4-BE49-F238E27FC236}">
                  <a16:creationId xmlns:a16="http://schemas.microsoft.com/office/drawing/2014/main" id="{4119FCAC-90B9-2445-AA2F-31C152164EFC}"/>
                </a:ext>
              </a:extLst>
            </p:cNvPr>
            <p:cNvGrpSpPr/>
            <p:nvPr userDrawn="1"/>
          </p:nvGrpSpPr>
          <p:grpSpPr>
            <a:xfrm>
              <a:off x="-755" y="12627864"/>
              <a:ext cx="2413264" cy="1097280"/>
              <a:chOff x="-3677406" y="-1"/>
              <a:chExt cx="22307482" cy="10058402"/>
            </a:xfrm>
          </p:grpSpPr>
          <p:pic>
            <p:nvPicPr>
              <p:cNvPr id="20" name="Graphic 19">
                <a:extLst>
                  <a:ext uri="{FF2B5EF4-FFF2-40B4-BE49-F238E27FC236}">
                    <a16:creationId xmlns:a16="http://schemas.microsoft.com/office/drawing/2014/main" id="{ED02B807-42FD-FC42-88D4-03555819F727}"/>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571676" y="-1"/>
                <a:ext cx="10058400" cy="10058400"/>
              </a:xfrm>
              <a:prstGeom prst="rect">
                <a:avLst/>
              </a:prstGeom>
            </p:spPr>
          </p:pic>
          <p:sp>
            <p:nvSpPr>
              <p:cNvPr id="21" name="Rectangle 20">
                <a:extLst>
                  <a:ext uri="{FF2B5EF4-FFF2-40B4-BE49-F238E27FC236}">
                    <a16:creationId xmlns:a16="http://schemas.microsoft.com/office/drawing/2014/main" id="{7334B991-2B54-F845-9210-67AF0D1F2AE4}"/>
                  </a:ext>
                </a:extLst>
              </p:cNvPr>
              <p:cNvSpPr/>
              <p:nvPr userDrawn="1"/>
            </p:nvSpPr>
            <p:spPr>
              <a:xfrm>
                <a:off x="-3677406" y="-1"/>
                <a:ext cx="15869404" cy="10058402"/>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grpSp>
        <p:pic>
          <p:nvPicPr>
            <p:cNvPr id="19" name="Graphic 18">
              <a:extLst>
                <a:ext uri="{FF2B5EF4-FFF2-40B4-BE49-F238E27FC236}">
                  <a16:creationId xmlns:a16="http://schemas.microsoft.com/office/drawing/2014/main" id="{85DC42ED-AD11-4948-9745-72A32A9019AF}"/>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02633" y="12618496"/>
              <a:ext cx="2024109" cy="1097280"/>
            </a:xfrm>
            <a:prstGeom prst="rect">
              <a:avLst/>
            </a:prstGeom>
          </p:spPr>
        </p:pic>
      </p:grpSp>
      <p:sp>
        <p:nvSpPr>
          <p:cNvPr id="5" name="Footer Placeholder 4">
            <a:extLst>
              <a:ext uri="{FF2B5EF4-FFF2-40B4-BE49-F238E27FC236}">
                <a16:creationId xmlns:a16="http://schemas.microsoft.com/office/drawing/2014/main" id="{2F0654B8-3902-264C-8539-7F1DCD60F23E}"/>
              </a:ext>
            </a:extLst>
          </p:cNvPr>
          <p:cNvSpPr>
            <a:spLocks noGrp="1"/>
          </p:cNvSpPr>
          <p:nvPr>
            <p:ph type="ftr" sz="quarter" idx="11"/>
          </p:nvPr>
        </p:nvSpPr>
        <p:spPr>
          <a:xfrm>
            <a:off x="1216321" y="6401824"/>
            <a:ext cx="2720155" cy="379591"/>
          </a:xfrm>
        </p:spPr>
        <p:txBody>
          <a:bodyPr/>
          <a:lstStyle/>
          <a:p>
            <a:pPr defTabSz="154751">
              <a:lnSpc>
                <a:spcPct val="120000"/>
              </a:lnSpc>
            </a:pPr>
            <a:r>
              <a:rPr lang="en-US"/>
              <a:t>AccuCath Ace™ Intravascular Catheter with BD Cue™ Needle Tracking System</a:t>
            </a:r>
            <a:endParaRPr lang="en-US" dirty="0"/>
          </a:p>
        </p:txBody>
      </p:sp>
      <p:sp>
        <p:nvSpPr>
          <p:cNvPr id="6" name="Slide Number Placeholder 5">
            <a:extLst>
              <a:ext uri="{FF2B5EF4-FFF2-40B4-BE49-F238E27FC236}">
                <a16:creationId xmlns:a16="http://schemas.microsoft.com/office/drawing/2014/main" id="{2FD01A6A-E229-CE4D-B8BA-F300C204ECF0}"/>
              </a:ext>
            </a:extLst>
          </p:cNvPr>
          <p:cNvSpPr>
            <a:spLocks noGrp="1"/>
          </p:cNvSpPr>
          <p:nvPr>
            <p:ph type="sldNum" sz="quarter" idx="12"/>
          </p:nvPr>
        </p:nvSpPr>
        <p:spPr/>
        <p:txBody>
          <a:body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107118781"/>
      </p:ext>
    </p:extLst>
  </p:cSld>
  <p:clrMapOvr>
    <a:masterClrMapping/>
  </p:clrMapOvr>
  <p:transition spd="med"/>
  <p:extLst>
    <p:ext uri="{DCECCB84-F9BA-43D5-87BE-67443E8EF086}">
      <p15:sldGuideLst xmlns:p15="http://schemas.microsoft.com/office/powerpoint/2012/main">
        <p15:guide id="1" orient="horz" pos="4320">
          <p15:clr>
            <a:srgbClr val="FBAE40"/>
          </p15:clr>
        </p15:guide>
        <p15:guide id="2" pos="7681">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Data - Header only (Blue footer)">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BCE9EEFF-3F9D-0042-B333-771085912B63}"/>
              </a:ext>
            </a:extLst>
          </p:cNvPr>
          <p:cNvGrpSpPr/>
          <p:nvPr userDrawn="1"/>
        </p:nvGrpSpPr>
        <p:grpSpPr>
          <a:xfrm>
            <a:off x="-377" y="6309248"/>
            <a:ext cx="4183778" cy="553324"/>
            <a:chOff x="-755" y="12618496"/>
            <a:chExt cx="8367556" cy="1106648"/>
          </a:xfrm>
        </p:grpSpPr>
        <p:grpSp>
          <p:nvGrpSpPr>
            <p:cNvPr id="14" name="Group 13">
              <a:extLst>
                <a:ext uri="{FF2B5EF4-FFF2-40B4-BE49-F238E27FC236}">
                  <a16:creationId xmlns:a16="http://schemas.microsoft.com/office/drawing/2014/main" id="{FD62AF48-6720-B545-9873-73FCA70D8102}"/>
                </a:ext>
              </a:extLst>
            </p:cNvPr>
            <p:cNvGrpSpPr/>
            <p:nvPr userDrawn="1"/>
          </p:nvGrpSpPr>
          <p:grpSpPr>
            <a:xfrm>
              <a:off x="1" y="12627864"/>
              <a:ext cx="8366800" cy="1097280"/>
              <a:chOff x="-58710091" y="-1"/>
              <a:chExt cx="77340167" cy="10058402"/>
            </a:xfrm>
            <a:solidFill>
              <a:schemeClr val="accent5"/>
            </a:solidFill>
          </p:grpSpPr>
          <p:pic>
            <p:nvPicPr>
              <p:cNvPr id="27" name="Graphic 26">
                <a:extLst>
                  <a:ext uri="{FF2B5EF4-FFF2-40B4-BE49-F238E27FC236}">
                    <a16:creationId xmlns:a16="http://schemas.microsoft.com/office/drawing/2014/main" id="{726940D5-8B11-4948-AF37-95E5616CAFC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71676" y="-1"/>
                <a:ext cx="10058400" cy="10058400"/>
              </a:xfrm>
              <a:prstGeom prst="rect">
                <a:avLst/>
              </a:prstGeom>
            </p:spPr>
          </p:pic>
          <p:sp>
            <p:nvSpPr>
              <p:cNvPr id="28" name="Rectangle 27">
                <a:extLst>
                  <a:ext uri="{FF2B5EF4-FFF2-40B4-BE49-F238E27FC236}">
                    <a16:creationId xmlns:a16="http://schemas.microsoft.com/office/drawing/2014/main" id="{C49BA594-ECC6-C34A-B68A-013ADB6982C1}"/>
                  </a:ext>
                </a:extLst>
              </p:cNvPr>
              <p:cNvSpPr/>
              <p:nvPr userDrawn="1"/>
            </p:nvSpPr>
            <p:spPr>
              <a:xfrm>
                <a:off x="-58710091" y="-1"/>
                <a:ext cx="70902098" cy="10058402"/>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grpSp>
          <p:nvGrpSpPr>
            <p:cNvPr id="23" name="Group 22">
              <a:extLst>
                <a:ext uri="{FF2B5EF4-FFF2-40B4-BE49-F238E27FC236}">
                  <a16:creationId xmlns:a16="http://schemas.microsoft.com/office/drawing/2014/main" id="{6B1764B7-C07A-5640-9DB5-3D8CCD50938B}"/>
                </a:ext>
              </a:extLst>
            </p:cNvPr>
            <p:cNvGrpSpPr/>
            <p:nvPr userDrawn="1"/>
          </p:nvGrpSpPr>
          <p:grpSpPr>
            <a:xfrm>
              <a:off x="-755" y="12627864"/>
              <a:ext cx="2413264" cy="1097280"/>
              <a:chOff x="-3677406" y="-1"/>
              <a:chExt cx="22307482" cy="10058402"/>
            </a:xfrm>
          </p:grpSpPr>
          <p:pic>
            <p:nvPicPr>
              <p:cNvPr id="25" name="Graphic 24">
                <a:extLst>
                  <a:ext uri="{FF2B5EF4-FFF2-40B4-BE49-F238E27FC236}">
                    <a16:creationId xmlns:a16="http://schemas.microsoft.com/office/drawing/2014/main" id="{07692AAF-8711-8B4B-8971-A4AF321C90FD}"/>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571676" y="-1"/>
                <a:ext cx="10058400" cy="10058400"/>
              </a:xfrm>
              <a:prstGeom prst="rect">
                <a:avLst/>
              </a:prstGeom>
            </p:spPr>
          </p:pic>
          <p:sp>
            <p:nvSpPr>
              <p:cNvPr id="26" name="Rectangle 25">
                <a:extLst>
                  <a:ext uri="{FF2B5EF4-FFF2-40B4-BE49-F238E27FC236}">
                    <a16:creationId xmlns:a16="http://schemas.microsoft.com/office/drawing/2014/main" id="{04C4FAD7-F9AC-A74B-B60A-FE099CC457DE}"/>
                  </a:ext>
                </a:extLst>
              </p:cNvPr>
              <p:cNvSpPr/>
              <p:nvPr userDrawn="1"/>
            </p:nvSpPr>
            <p:spPr>
              <a:xfrm>
                <a:off x="-3677406" y="-1"/>
                <a:ext cx="15869404" cy="10058402"/>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pic>
          <p:nvPicPr>
            <p:cNvPr id="24" name="Graphic 23">
              <a:extLst>
                <a:ext uri="{FF2B5EF4-FFF2-40B4-BE49-F238E27FC236}">
                  <a16:creationId xmlns:a16="http://schemas.microsoft.com/office/drawing/2014/main" id="{E5CA1945-E3AD-FF45-A20E-04618DFD2E43}"/>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02633" y="12618496"/>
              <a:ext cx="2024109" cy="1097280"/>
            </a:xfrm>
            <a:prstGeom prst="rect">
              <a:avLst/>
            </a:prstGeom>
          </p:spPr>
        </p:pic>
      </p:grpSp>
      <p:sp>
        <p:nvSpPr>
          <p:cNvPr id="2" name="Title 1">
            <a:extLst>
              <a:ext uri="{FF2B5EF4-FFF2-40B4-BE49-F238E27FC236}">
                <a16:creationId xmlns:a16="http://schemas.microsoft.com/office/drawing/2014/main" id="{3A87A17F-6DB3-AD4F-9D43-A91953893133}"/>
              </a:ext>
            </a:extLst>
          </p:cNvPr>
          <p:cNvSpPr>
            <a:spLocks noGrp="1"/>
          </p:cNvSpPr>
          <p:nvPr>
            <p:ph type="title" hasCustomPrompt="1"/>
          </p:nvPr>
        </p:nvSpPr>
        <p:spPr>
          <a:xfrm>
            <a:off x="228600" y="228600"/>
            <a:ext cx="9614587" cy="1059980"/>
          </a:xfrm>
          <a:prstGeom prst="rect">
            <a:avLst/>
          </a:prstGeom>
        </p:spPr>
        <p:txBody>
          <a:bodyPr anchor="t">
            <a:noAutofit/>
          </a:bodyPr>
          <a:lstStyle>
            <a:lvl1pPr>
              <a:lnSpc>
                <a:spcPct val="90000"/>
              </a:lnSpc>
              <a:defRPr sz="2999" spc="0"/>
            </a:lvl1pPr>
          </a:lstStyle>
          <a:p>
            <a:r>
              <a:rPr lang="en-US" dirty="0">
                <a:solidFill>
                  <a:srgbClr val="06032F"/>
                </a:solidFill>
                <a:effectLst/>
                <a:latin typeface="FS Albert Pro Light" panose="02000503040000020004" pitchFamily="2" charset="0"/>
              </a:rPr>
              <a:t>Data slide. Lorem ipsum dolor sit </a:t>
            </a:r>
            <a:r>
              <a:rPr lang="en-US" dirty="0" err="1">
                <a:solidFill>
                  <a:srgbClr val="06032F"/>
                </a:solidFill>
                <a:effectLst/>
                <a:latin typeface="FS Albert Pro Light" panose="02000503040000020004" pitchFamily="2" charset="0"/>
              </a:rPr>
              <a:t>amet</a:t>
            </a:r>
            <a:r>
              <a:rPr lang="en-US" dirty="0">
                <a:solidFill>
                  <a:srgbClr val="06032F"/>
                </a:solidFill>
                <a:effectLst/>
                <a:latin typeface="FS Albert Pro Light" panose="02000503040000020004" pitchFamily="2" charset="0"/>
              </a:rPr>
              <a:t>, an minim </a:t>
            </a:r>
            <a:r>
              <a:rPr lang="en-US" dirty="0" err="1">
                <a:solidFill>
                  <a:srgbClr val="06032F"/>
                </a:solidFill>
                <a:effectLst/>
                <a:latin typeface="FS Albert Pro Light" panose="02000503040000020004" pitchFamily="2" charset="0"/>
              </a:rPr>
              <a:t>aeque</a:t>
            </a:r>
            <a:r>
              <a:rPr lang="en-US" dirty="0">
                <a:solidFill>
                  <a:srgbClr val="06032F"/>
                </a:solidFill>
                <a:effectLst/>
                <a:latin typeface="FS Albert Pro Light" panose="02000503040000020004" pitchFamily="2" charset="0"/>
              </a:rPr>
              <a:t> </a:t>
            </a:r>
            <a:br>
              <a:rPr lang="en-US" dirty="0">
                <a:solidFill>
                  <a:srgbClr val="06032F"/>
                </a:solidFill>
                <a:effectLst/>
                <a:latin typeface="FS Albert Pro Light" panose="02000503040000020004" pitchFamily="2" charset="0"/>
              </a:rPr>
            </a:br>
            <a:r>
              <a:rPr lang="en-US" dirty="0" err="1">
                <a:solidFill>
                  <a:srgbClr val="06032F"/>
                </a:solidFill>
                <a:effectLst/>
                <a:latin typeface="FS Albert Pro Light" panose="02000503040000020004" pitchFamily="2" charset="0"/>
              </a:rPr>
              <a:t>inciderint</a:t>
            </a:r>
            <a:r>
              <a:rPr lang="en-US" dirty="0">
                <a:solidFill>
                  <a:srgbClr val="06032F"/>
                </a:solidFill>
                <a:effectLst/>
                <a:latin typeface="FS Albert Pro Light" panose="02000503040000020004" pitchFamily="2" charset="0"/>
              </a:rPr>
              <a:t> </a:t>
            </a:r>
            <a:r>
              <a:rPr lang="en-US" dirty="0" err="1">
                <a:solidFill>
                  <a:srgbClr val="06032F"/>
                </a:solidFill>
                <a:effectLst/>
                <a:latin typeface="FS Albert Pro Light" panose="02000503040000020004" pitchFamily="2" charset="0"/>
              </a:rPr>
              <a:t>mei</a:t>
            </a:r>
            <a:r>
              <a:rPr lang="en-US" dirty="0">
                <a:solidFill>
                  <a:srgbClr val="06032F"/>
                </a:solidFill>
                <a:effectLst/>
                <a:latin typeface="FS Albert Pro Light" panose="02000503040000020004" pitchFamily="2" charset="0"/>
              </a:rPr>
              <a:t>, </a:t>
            </a:r>
            <a:r>
              <a:rPr lang="en-US" dirty="0" err="1">
                <a:solidFill>
                  <a:srgbClr val="06032F"/>
                </a:solidFill>
                <a:effectLst/>
                <a:latin typeface="FS Albert Pro Light" panose="02000503040000020004" pitchFamily="2" charset="0"/>
              </a:rPr>
              <a:t>mei</a:t>
            </a:r>
            <a:r>
              <a:rPr lang="en-US" dirty="0">
                <a:solidFill>
                  <a:srgbClr val="06032F"/>
                </a:solidFill>
                <a:effectLst/>
                <a:latin typeface="FS Albert Pro Light" panose="02000503040000020004" pitchFamily="2" charset="0"/>
              </a:rPr>
              <a:t> et </a:t>
            </a:r>
            <a:r>
              <a:rPr lang="en-US" dirty="0" err="1">
                <a:solidFill>
                  <a:srgbClr val="06032F"/>
                </a:solidFill>
                <a:effectLst/>
                <a:latin typeface="FS Albert Pro Light" panose="02000503040000020004" pitchFamily="2" charset="0"/>
              </a:rPr>
              <a:t>dicat</a:t>
            </a:r>
            <a:r>
              <a:rPr lang="en-US" dirty="0">
                <a:solidFill>
                  <a:srgbClr val="06032F"/>
                </a:solidFill>
                <a:effectLst/>
                <a:latin typeface="FS Albert Pro Light" panose="02000503040000020004" pitchFamily="2" charset="0"/>
              </a:rPr>
              <a:t> facer, no </a:t>
            </a:r>
            <a:r>
              <a:rPr lang="en-US" dirty="0" err="1">
                <a:solidFill>
                  <a:srgbClr val="06032F"/>
                </a:solidFill>
                <a:effectLst/>
                <a:latin typeface="FS Albert Pro Light" panose="02000503040000020004" pitchFamily="2" charset="0"/>
              </a:rPr>
              <a:t>suas</a:t>
            </a:r>
            <a:r>
              <a:rPr lang="en-US" dirty="0">
                <a:solidFill>
                  <a:srgbClr val="06032F"/>
                </a:solidFill>
                <a:effectLst/>
                <a:latin typeface="FS Albert Pro Light" panose="02000503040000020004" pitchFamily="2" charset="0"/>
              </a:rPr>
              <a:t> ipsum </a:t>
            </a:r>
            <a:r>
              <a:rPr lang="en-US" dirty="0" err="1">
                <a:solidFill>
                  <a:srgbClr val="06032F"/>
                </a:solidFill>
                <a:effectLst/>
                <a:latin typeface="FS Albert Pro Light" panose="02000503040000020004" pitchFamily="2" charset="0"/>
              </a:rPr>
              <a:t>audiam</a:t>
            </a:r>
            <a:r>
              <a:rPr lang="en-US" dirty="0">
                <a:solidFill>
                  <a:srgbClr val="06032F"/>
                </a:solidFill>
                <a:effectLst/>
                <a:latin typeface="FS Albert Pro Light" panose="02000503040000020004" pitchFamily="2" charset="0"/>
              </a:rPr>
              <a:t> </a:t>
            </a:r>
            <a:r>
              <a:rPr lang="en-US" dirty="0" err="1">
                <a:solidFill>
                  <a:srgbClr val="06032F"/>
                </a:solidFill>
                <a:effectLst/>
                <a:latin typeface="FS Albert Pro Light" panose="02000503040000020004" pitchFamily="2" charset="0"/>
              </a:rPr>
              <a:t>eum</a:t>
            </a:r>
            <a:r>
              <a:rPr lang="en-US" dirty="0">
                <a:solidFill>
                  <a:srgbClr val="06032F"/>
                </a:solidFill>
                <a:effectLst/>
                <a:latin typeface="FS Albert Pro Light" panose="02000503040000020004" pitchFamily="2" charset="0"/>
              </a:rPr>
              <a:t>.</a:t>
            </a:r>
            <a:endParaRPr lang="en-US" dirty="0"/>
          </a:p>
        </p:txBody>
      </p:sp>
      <p:sp>
        <p:nvSpPr>
          <p:cNvPr id="4" name="Date Placeholder 3">
            <a:extLst>
              <a:ext uri="{FF2B5EF4-FFF2-40B4-BE49-F238E27FC236}">
                <a16:creationId xmlns:a16="http://schemas.microsoft.com/office/drawing/2014/main" id="{B9236C6F-43BC-5D4F-911F-93ADC5354FE1}"/>
              </a:ext>
            </a:extLst>
          </p:cNvPr>
          <p:cNvSpPr>
            <a:spLocks noGrp="1"/>
          </p:cNvSpPr>
          <p:nvPr>
            <p:ph type="dt" sz="half" idx="10"/>
          </p:nvPr>
        </p:nvSpPr>
        <p:spPr/>
        <p:txBody>
          <a:bodyPr/>
          <a:lstStyle>
            <a:lvl1pPr>
              <a:defRPr>
                <a:solidFill>
                  <a:schemeClr val="bg1"/>
                </a:solidFill>
              </a:defRPr>
            </a:lvl1pPr>
          </a:lstStyle>
          <a:p>
            <a:endParaRPr lang="en-US" dirty="0"/>
          </a:p>
        </p:txBody>
      </p:sp>
      <p:sp>
        <p:nvSpPr>
          <p:cNvPr id="5" name="Footer Placeholder 4">
            <a:extLst>
              <a:ext uri="{FF2B5EF4-FFF2-40B4-BE49-F238E27FC236}">
                <a16:creationId xmlns:a16="http://schemas.microsoft.com/office/drawing/2014/main" id="{71AF1E0A-E06E-954E-AF46-DA33DB60A806}"/>
              </a:ext>
            </a:extLst>
          </p:cNvPr>
          <p:cNvSpPr>
            <a:spLocks noGrp="1"/>
          </p:cNvSpPr>
          <p:nvPr>
            <p:ph type="ftr" sz="quarter" idx="11"/>
          </p:nvPr>
        </p:nvSpPr>
        <p:spPr/>
        <p:txBody>
          <a:bodyPr/>
          <a:lstStyle>
            <a:lvl1pPr>
              <a:defRPr>
                <a:solidFill>
                  <a:schemeClr val="bg1"/>
                </a:solidFill>
              </a:defRPr>
            </a:lvl1pPr>
          </a:lstStyle>
          <a:p>
            <a:pPr defTabSz="154751">
              <a:lnSpc>
                <a:spcPct val="120000"/>
              </a:lnSpc>
            </a:pPr>
            <a:r>
              <a:rPr lang="en-US"/>
              <a:t>AccuCath Ace™ Intravascular Catheter with BD Cue™ Needle Tracking System</a:t>
            </a:r>
            <a:endParaRPr lang="en-US" dirty="0"/>
          </a:p>
        </p:txBody>
      </p:sp>
      <p:sp>
        <p:nvSpPr>
          <p:cNvPr id="6" name="Slide Number Placeholder 5">
            <a:extLst>
              <a:ext uri="{FF2B5EF4-FFF2-40B4-BE49-F238E27FC236}">
                <a16:creationId xmlns:a16="http://schemas.microsoft.com/office/drawing/2014/main" id="{619097CE-E6AF-DC4D-8A01-D77770D63E68}"/>
              </a:ext>
            </a:extLst>
          </p:cNvPr>
          <p:cNvSpPr>
            <a:spLocks noGrp="1"/>
          </p:cNvSpPr>
          <p:nvPr>
            <p:ph type="sldNum" sz="quarter" idx="12"/>
          </p:nvPr>
        </p:nvSpPr>
        <p:spPr/>
        <p:txBody>
          <a:body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721524145"/>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Data - Header only (Ultraviolet foo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7A17F-6DB3-AD4F-9D43-A91953893133}"/>
              </a:ext>
            </a:extLst>
          </p:cNvPr>
          <p:cNvSpPr>
            <a:spLocks noGrp="1"/>
          </p:cNvSpPr>
          <p:nvPr>
            <p:ph type="title" hasCustomPrompt="1"/>
          </p:nvPr>
        </p:nvSpPr>
        <p:spPr>
          <a:xfrm>
            <a:off x="228600" y="228600"/>
            <a:ext cx="9614587" cy="1059980"/>
          </a:xfrm>
          <a:prstGeom prst="rect">
            <a:avLst/>
          </a:prstGeom>
        </p:spPr>
        <p:txBody>
          <a:bodyPr anchor="t">
            <a:noAutofit/>
          </a:bodyPr>
          <a:lstStyle>
            <a:lvl1pPr>
              <a:lnSpc>
                <a:spcPct val="90000"/>
              </a:lnSpc>
              <a:defRPr sz="2999" spc="0"/>
            </a:lvl1pPr>
          </a:lstStyle>
          <a:p>
            <a:r>
              <a:rPr lang="en-US" dirty="0">
                <a:solidFill>
                  <a:srgbClr val="06032F"/>
                </a:solidFill>
                <a:effectLst/>
                <a:latin typeface="FS Albert Pro Light" panose="02000503040000020004" pitchFamily="2" charset="0"/>
              </a:rPr>
              <a:t>Data slide. Lorem ipsum dolor sit </a:t>
            </a:r>
            <a:r>
              <a:rPr lang="en-US" dirty="0" err="1">
                <a:solidFill>
                  <a:srgbClr val="06032F"/>
                </a:solidFill>
                <a:effectLst/>
                <a:latin typeface="FS Albert Pro Light" panose="02000503040000020004" pitchFamily="2" charset="0"/>
              </a:rPr>
              <a:t>amet</a:t>
            </a:r>
            <a:r>
              <a:rPr lang="en-US" dirty="0">
                <a:solidFill>
                  <a:srgbClr val="06032F"/>
                </a:solidFill>
                <a:effectLst/>
                <a:latin typeface="FS Albert Pro Light" panose="02000503040000020004" pitchFamily="2" charset="0"/>
              </a:rPr>
              <a:t>, an minim </a:t>
            </a:r>
            <a:r>
              <a:rPr lang="en-US" dirty="0" err="1">
                <a:solidFill>
                  <a:srgbClr val="06032F"/>
                </a:solidFill>
                <a:effectLst/>
                <a:latin typeface="FS Albert Pro Light" panose="02000503040000020004" pitchFamily="2" charset="0"/>
              </a:rPr>
              <a:t>aeque</a:t>
            </a:r>
            <a:r>
              <a:rPr lang="en-US" dirty="0">
                <a:solidFill>
                  <a:srgbClr val="06032F"/>
                </a:solidFill>
                <a:effectLst/>
                <a:latin typeface="FS Albert Pro Light" panose="02000503040000020004" pitchFamily="2" charset="0"/>
              </a:rPr>
              <a:t> </a:t>
            </a:r>
            <a:br>
              <a:rPr lang="en-US" dirty="0">
                <a:solidFill>
                  <a:srgbClr val="06032F"/>
                </a:solidFill>
                <a:effectLst/>
                <a:latin typeface="FS Albert Pro Light" panose="02000503040000020004" pitchFamily="2" charset="0"/>
              </a:rPr>
            </a:br>
            <a:r>
              <a:rPr lang="en-US" dirty="0" err="1">
                <a:solidFill>
                  <a:srgbClr val="06032F"/>
                </a:solidFill>
                <a:effectLst/>
                <a:latin typeface="FS Albert Pro Light" panose="02000503040000020004" pitchFamily="2" charset="0"/>
              </a:rPr>
              <a:t>inciderint</a:t>
            </a:r>
            <a:r>
              <a:rPr lang="en-US" dirty="0">
                <a:solidFill>
                  <a:srgbClr val="06032F"/>
                </a:solidFill>
                <a:effectLst/>
                <a:latin typeface="FS Albert Pro Light" panose="02000503040000020004" pitchFamily="2" charset="0"/>
              </a:rPr>
              <a:t> </a:t>
            </a:r>
            <a:r>
              <a:rPr lang="en-US" dirty="0" err="1">
                <a:solidFill>
                  <a:srgbClr val="06032F"/>
                </a:solidFill>
                <a:effectLst/>
                <a:latin typeface="FS Albert Pro Light" panose="02000503040000020004" pitchFamily="2" charset="0"/>
              </a:rPr>
              <a:t>mei</a:t>
            </a:r>
            <a:r>
              <a:rPr lang="en-US" dirty="0">
                <a:solidFill>
                  <a:srgbClr val="06032F"/>
                </a:solidFill>
                <a:effectLst/>
                <a:latin typeface="FS Albert Pro Light" panose="02000503040000020004" pitchFamily="2" charset="0"/>
              </a:rPr>
              <a:t>, </a:t>
            </a:r>
            <a:r>
              <a:rPr lang="en-US" dirty="0" err="1">
                <a:solidFill>
                  <a:srgbClr val="06032F"/>
                </a:solidFill>
                <a:effectLst/>
                <a:latin typeface="FS Albert Pro Light" panose="02000503040000020004" pitchFamily="2" charset="0"/>
              </a:rPr>
              <a:t>mei</a:t>
            </a:r>
            <a:r>
              <a:rPr lang="en-US" dirty="0">
                <a:solidFill>
                  <a:srgbClr val="06032F"/>
                </a:solidFill>
                <a:effectLst/>
                <a:latin typeface="FS Albert Pro Light" panose="02000503040000020004" pitchFamily="2" charset="0"/>
              </a:rPr>
              <a:t> et </a:t>
            </a:r>
            <a:r>
              <a:rPr lang="en-US" dirty="0" err="1">
                <a:solidFill>
                  <a:srgbClr val="06032F"/>
                </a:solidFill>
                <a:effectLst/>
                <a:latin typeface="FS Albert Pro Light" panose="02000503040000020004" pitchFamily="2" charset="0"/>
              </a:rPr>
              <a:t>dicat</a:t>
            </a:r>
            <a:r>
              <a:rPr lang="en-US" dirty="0">
                <a:solidFill>
                  <a:srgbClr val="06032F"/>
                </a:solidFill>
                <a:effectLst/>
                <a:latin typeface="FS Albert Pro Light" panose="02000503040000020004" pitchFamily="2" charset="0"/>
              </a:rPr>
              <a:t> facer, no </a:t>
            </a:r>
            <a:r>
              <a:rPr lang="en-US" dirty="0" err="1">
                <a:solidFill>
                  <a:srgbClr val="06032F"/>
                </a:solidFill>
                <a:effectLst/>
                <a:latin typeface="FS Albert Pro Light" panose="02000503040000020004" pitchFamily="2" charset="0"/>
              </a:rPr>
              <a:t>suas</a:t>
            </a:r>
            <a:r>
              <a:rPr lang="en-US" dirty="0">
                <a:solidFill>
                  <a:srgbClr val="06032F"/>
                </a:solidFill>
                <a:effectLst/>
                <a:latin typeface="FS Albert Pro Light" panose="02000503040000020004" pitchFamily="2" charset="0"/>
              </a:rPr>
              <a:t> ipsum </a:t>
            </a:r>
            <a:r>
              <a:rPr lang="en-US" dirty="0" err="1">
                <a:solidFill>
                  <a:srgbClr val="06032F"/>
                </a:solidFill>
                <a:effectLst/>
                <a:latin typeface="FS Albert Pro Light" panose="02000503040000020004" pitchFamily="2" charset="0"/>
              </a:rPr>
              <a:t>audiam</a:t>
            </a:r>
            <a:r>
              <a:rPr lang="en-US" dirty="0">
                <a:solidFill>
                  <a:srgbClr val="06032F"/>
                </a:solidFill>
                <a:effectLst/>
                <a:latin typeface="FS Albert Pro Light" panose="02000503040000020004" pitchFamily="2" charset="0"/>
              </a:rPr>
              <a:t> </a:t>
            </a:r>
            <a:r>
              <a:rPr lang="en-US" dirty="0" err="1">
                <a:solidFill>
                  <a:srgbClr val="06032F"/>
                </a:solidFill>
                <a:effectLst/>
                <a:latin typeface="FS Albert Pro Light" panose="02000503040000020004" pitchFamily="2" charset="0"/>
              </a:rPr>
              <a:t>eum</a:t>
            </a:r>
            <a:r>
              <a:rPr lang="en-US" dirty="0">
                <a:solidFill>
                  <a:srgbClr val="06032F"/>
                </a:solidFill>
                <a:effectLst/>
                <a:latin typeface="FS Albert Pro Light" panose="02000503040000020004" pitchFamily="2" charset="0"/>
              </a:rPr>
              <a:t>.</a:t>
            </a:r>
            <a:endParaRPr lang="en-US" dirty="0"/>
          </a:p>
        </p:txBody>
      </p:sp>
      <p:grpSp>
        <p:nvGrpSpPr>
          <p:cNvPr id="15" name="Group 14">
            <a:extLst>
              <a:ext uri="{FF2B5EF4-FFF2-40B4-BE49-F238E27FC236}">
                <a16:creationId xmlns:a16="http://schemas.microsoft.com/office/drawing/2014/main" id="{3A028D44-E7E8-774F-AD2E-82937F79FFF5}"/>
              </a:ext>
            </a:extLst>
          </p:cNvPr>
          <p:cNvGrpSpPr/>
          <p:nvPr userDrawn="1"/>
        </p:nvGrpSpPr>
        <p:grpSpPr>
          <a:xfrm>
            <a:off x="-377" y="6307495"/>
            <a:ext cx="4183778" cy="555077"/>
            <a:chOff x="-755" y="12614990"/>
            <a:chExt cx="8367556" cy="1110154"/>
          </a:xfrm>
        </p:grpSpPr>
        <p:grpSp>
          <p:nvGrpSpPr>
            <p:cNvPr id="17" name="Group 16">
              <a:extLst>
                <a:ext uri="{FF2B5EF4-FFF2-40B4-BE49-F238E27FC236}">
                  <a16:creationId xmlns:a16="http://schemas.microsoft.com/office/drawing/2014/main" id="{941A0AC5-938F-3544-8135-7199E4AC3966}"/>
                </a:ext>
              </a:extLst>
            </p:cNvPr>
            <p:cNvGrpSpPr/>
            <p:nvPr userDrawn="1"/>
          </p:nvGrpSpPr>
          <p:grpSpPr>
            <a:xfrm>
              <a:off x="1" y="12627864"/>
              <a:ext cx="8366800" cy="1097280"/>
              <a:chOff x="-58710091" y="-1"/>
              <a:chExt cx="77340167" cy="10058402"/>
            </a:xfrm>
            <a:solidFill>
              <a:schemeClr val="accent5"/>
            </a:solidFill>
          </p:grpSpPr>
          <p:pic>
            <p:nvPicPr>
              <p:cNvPr id="22" name="Graphic 21">
                <a:extLst>
                  <a:ext uri="{FF2B5EF4-FFF2-40B4-BE49-F238E27FC236}">
                    <a16:creationId xmlns:a16="http://schemas.microsoft.com/office/drawing/2014/main" id="{03F80134-B0C8-8C43-A09E-3B742C750CE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71676" y="-1"/>
                <a:ext cx="10058400" cy="10058400"/>
              </a:xfrm>
              <a:prstGeom prst="rect">
                <a:avLst/>
              </a:prstGeom>
            </p:spPr>
          </p:pic>
          <p:sp>
            <p:nvSpPr>
              <p:cNvPr id="29" name="Rectangle 28">
                <a:extLst>
                  <a:ext uri="{FF2B5EF4-FFF2-40B4-BE49-F238E27FC236}">
                    <a16:creationId xmlns:a16="http://schemas.microsoft.com/office/drawing/2014/main" id="{6A7AF7A5-3BA5-9447-A3C6-ED42B96005D9}"/>
                  </a:ext>
                </a:extLst>
              </p:cNvPr>
              <p:cNvSpPr/>
              <p:nvPr userDrawn="1"/>
            </p:nvSpPr>
            <p:spPr>
              <a:xfrm>
                <a:off x="-58710091" y="-1"/>
                <a:ext cx="70902098" cy="10058402"/>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grpSp>
          <p:nvGrpSpPr>
            <p:cNvPr id="18" name="Group 17">
              <a:extLst>
                <a:ext uri="{FF2B5EF4-FFF2-40B4-BE49-F238E27FC236}">
                  <a16:creationId xmlns:a16="http://schemas.microsoft.com/office/drawing/2014/main" id="{3FA307F4-4E7A-9746-9CD0-837DAF000674}"/>
                </a:ext>
              </a:extLst>
            </p:cNvPr>
            <p:cNvGrpSpPr/>
            <p:nvPr userDrawn="1"/>
          </p:nvGrpSpPr>
          <p:grpSpPr>
            <a:xfrm>
              <a:off x="-755" y="12627864"/>
              <a:ext cx="2413264" cy="1097280"/>
              <a:chOff x="-3677406" y="-1"/>
              <a:chExt cx="22307482" cy="10058402"/>
            </a:xfrm>
            <a:solidFill>
              <a:schemeClr val="bg2"/>
            </a:solidFill>
          </p:grpSpPr>
          <p:pic>
            <p:nvPicPr>
              <p:cNvPr id="20" name="Graphic 19">
                <a:extLst>
                  <a:ext uri="{FF2B5EF4-FFF2-40B4-BE49-F238E27FC236}">
                    <a16:creationId xmlns:a16="http://schemas.microsoft.com/office/drawing/2014/main" id="{0E40AE51-ACCD-714B-928A-A1A80F45A116}"/>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571676" y="-1"/>
                <a:ext cx="10058400" cy="10058400"/>
              </a:xfrm>
              <a:prstGeom prst="rect">
                <a:avLst/>
              </a:prstGeom>
            </p:spPr>
          </p:pic>
          <p:sp>
            <p:nvSpPr>
              <p:cNvPr id="21" name="Rectangle 20">
                <a:extLst>
                  <a:ext uri="{FF2B5EF4-FFF2-40B4-BE49-F238E27FC236}">
                    <a16:creationId xmlns:a16="http://schemas.microsoft.com/office/drawing/2014/main" id="{61D1A0FE-1BD9-A447-BD03-5FADEDA96D9E}"/>
                  </a:ext>
                </a:extLst>
              </p:cNvPr>
              <p:cNvSpPr/>
              <p:nvPr userDrawn="1"/>
            </p:nvSpPr>
            <p:spPr>
              <a:xfrm>
                <a:off x="-3677406" y="-1"/>
                <a:ext cx="15869404" cy="10058402"/>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pic>
          <p:nvPicPr>
            <p:cNvPr id="19" name="Graphic 18">
              <a:extLst>
                <a:ext uri="{FF2B5EF4-FFF2-40B4-BE49-F238E27FC236}">
                  <a16:creationId xmlns:a16="http://schemas.microsoft.com/office/drawing/2014/main" id="{3D2480B4-7FA5-7C43-8E80-5743347A88C2}"/>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02632" y="12614990"/>
              <a:ext cx="2024109" cy="1097280"/>
            </a:xfrm>
            <a:prstGeom prst="rect">
              <a:avLst/>
            </a:prstGeom>
          </p:spPr>
        </p:pic>
      </p:grpSp>
      <p:sp>
        <p:nvSpPr>
          <p:cNvPr id="4" name="Date Placeholder 3">
            <a:extLst>
              <a:ext uri="{FF2B5EF4-FFF2-40B4-BE49-F238E27FC236}">
                <a16:creationId xmlns:a16="http://schemas.microsoft.com/office/drawing/2014/main" id="{AD276F32-0B67-1743-9EE5-55CFD47041E6}"/>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E79F705E-BCF9-A94A-A5A1-67E511A73760}"/>
              </a:ext>
            </a:extLst>
          </p:cNvPr>
          <p:cNvSpPr>
            <a:spLocks noGrp="1"/>
          </p:cNvSpPr>
          <p:nvPr>
            <p:ph type="ftr" sz="quarter" idx="11"/>
          </p:nvPr>
        </p:nvSpPr>
        <p:spPr/>
        <p:txBody>
          <a:bodyPr/>
          <a:lstStyle/>
          <a:p>
            <a:pPr defTabSz="154751">
              <a:lnSpc>
                <a:spcPct val="120000"/>
              </a:lnSpc>
            </a:pPr>
            <a:r>
              <a:rPr lang="en-US"/>
              <a:t>AccuCath Ace™ Intravascular Catheter with BD Cue™ Needle Tracking System</a:t>
            </a:r>
            <a:endParaRPr lang="en-US" dirty="0"/>
          </a:p>
        </p:txBody>
      </p:sp>
      <p:sp>
        <p:nvSpPr>
          <p:cNvPr id="6" name="Slide Number Placeholder 5">
            <a:extLst>
              <a:ext uri="{FF2B5EF4-FFF2-40B4-BE49-F238E27FC236}">
                <a16:creationId xmlns:a16="http://schemas.microsoft.com/office/drawing/2014/main" id="{2DAF45FD-CB0D-364F-A61D-C39A0C3207F0}"/>
              </a:ext>
            </a:extLst>
          </p:cNvPr>
          <p:cNvSpPr>
            <a:spLocks noGrp="1"/>
          </p:cNvSpPr>
          <p:nvPr>
            <p:ph type="sldNum" sz="quarter" idx="12"/>
          </p:nvPr>
        </p:nvSpPr>
        <p:spPr/>
        <p:txBody>
          <a:body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434515614"/>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2 Text Shapes (Boosted footer)">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FAD93A6-6719-0249-A3FC-20BE9012F605}"/>
              </a:ext>
            </a:extLst>
          </p:cNvPr>
          <p:cNvGrpSpPr/>
          <p:nvPr userDrawn="1"/>
        </p:nvGrpSpPr>
        <p:grpSpPr>
          <a:xfrm>
            <a:off x="3118339" y="1835783"/>
            <a:ext cx="8878986" cy="4000500"/>
            <a:chOff x="6236677" y="3671566"/>
            <a:chExt cx="17757973" cy="8001000"/>
          </a:xfrm>
        </p:grpSpPr>
        <p:sp>
          <p:nvSpPr>
            <p:cNvPr id="12" name="Graphic 8">
              <a:extLst>
                <a:ext uri="{FF2B5EF4-FFF2-40B4-BE49-F238E27FC236}">
                  <a16:creationId xmlns:a16="http://schemas.microsoft.com/office/drawing/2014/main" id="{648760F8-9C7D-3743-9E06-8C0DE5610B7F}"/>
                </a:ext>
              </a:extLst>
            </p:cNvPr>
            <p:cNvSpPr/>
            <p:nvPr/>
          </p:nvSpPr>
          <p:spPr>
            <a:xfrm>
              <a:off x="15255737" y="3671566"/>
              <a:ext cx="8738913" cy="8001000"/>
            </a:xfrm>
            <a:custGeom>
              <a:avLst/>
              <a:gdLst>
                <a:gd name="connsiteX0" fmla="*/ 0 w 8738913"/>
                <a:gd name="connsiteY0" fmla="*/ 0 h 7992908"/>
                <a:gd name="connsiteX1" fmla="*/ 4766680 w 8738913"/>
                <a:gd name="connsiteY1" fmla="*/ 0 h 7992908"/>
                <a:gd name="connsiteX2" fmla="*/ 8738913 w 8738913"/>
                <a:gd name="connsiteY2" fmla="*/ 3996454 h 7992908"/>
                <a:gd name="connsiteX3" fmla="*/ 8738913 w 8738913"/>
                <a:gd name="connsiteY3" fmla="*/ 3996454 h 7992908"/>
                <a:gd name="connsiteX4" fmla="*/ 4766680 w 8738913"/>
                <a:gd name="connsiteY4" fmla="*/ 7992908 h 7992908"/>
                <a:gd name="connsiteX5" fmla="*/ 0 w 8738913"/>
                <a:gd name="connsiteY5" fmla="*/ 7992908 h 7992908"/>
                <a:gd name="connsiteX6" fmla="*/ 0 w 8738913"/>
                <a:gd name="connsiteY6" fmla="*/ 7992908 h 7992908"/>
                <a:gd name="connsiteX7" fmla="*/ 0 w 8738913"/>
                <a:gd name="connsiteY7" fmla="*/ 0 h 7992908"/>
                <a:gd name="connsiteX8" fmla="*/ 0 w 8738913"/>
                <a:gd name="connsiteY8" fmla="*/ 0 h 7992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38913" h="7992908">
                  <a:moveTo>
                    <a:pt x="0" y="0"/>
                  </a:moveTo>
                  <a:lnTo>
                    <a:pt x="4766680" y="0"/>
                  </a:lnTo>
                  <a:cubicBezTo>
                    <a:pt x="6960481" y="0"/>
                    <a:pt x="8738913" y="1789276"/>
                    <a:pt x="8738913" y="3996454"/>
                  </a:cubicBezTo>
                  <a:lnTo>
                    <a:pt x="8738913" y="3996454"/>
                  </a:lnTo>
                  <a:cubicBezTo>
                    <a:pt x="8738913" y="6203632"/>
                    <a:pt x="6960481" y="7992908"/>
                    <a:pt x="4766680" y="7992908"/>
                  </a:cubicBezTo>
                  <a:lnTo>
                    <a:pt x="0" y="7992908"/>
                  </a:lnTo>
                  <a:lnTo>
                    <a:pt x="0" y="7992908"/>
                  </a:lnTo>
                  <a:lnTo>
                    <a:pt x="0" y="0"/>
                  </a:lnTo>
                  <a:lnTo>
                    <a:pt x="0" y="0"/>
                  </a:lnTo>
                  <a:close/>
                </a:path>
              </a:pathLst>
            </a:custGeom>
            <a:solidFill>
              <a:schemeClr val="accent5"/>
            </a:solidFill>
            <a:ln w="79404" cap="flat">
              <a:noFill/>
              <a:prstDash val="solid"/>
              <a:miter/>
            </a:ln>
          </p:spPr>
          <p:txBody>
            <a:bodyPr rtlCol="0" anchor="ctr"/>
            <a:lstStyle/>
            <a:p>
              <a:endParaRPr lang="en-US" sz="900" b="0" i="0" dirty="0">
                <a:latin typeface="FS Albert Pro" panose="02000503040000020004" pitchFamily="2" charset="0"/>
              </a:endParaRPr>
            </a:p>
          </p:txBody>
        </p:sp>
        <p:sp>
          <p:nvSpPr>
            <p:cNvPr id="26" name="Rectangle 25">
              <a:extLst>
                <a:ext uri="{FF2B5EF4-FFF2-40B4-BE49-F238E27FC236}">
                  <a16:creationId xmlns:a16="http://schemas.microsoft.com/office/drawing/2014/main" id="{B12E4DB1-B28F-A448-8211-A8761175B360}"/>
                </a:ext>
              </a:extLst>
            </p:cNvPr>
            <p:cNvSpPr/>
            <p:nvPr userDrawn="1"/>
          </p:nvSpPr>
          <p:spPr>
            <a:xfrm>
              <a:off x="6236677" y="3671566"/>
              <a:ext cx="9019060" cy="8001000"/>
            </a:xfrm>
            <a:prstGeom prst="rect">
              <a:avLst/>
            </a:prstGeom>
            <a:solidFill>
              <a:schemeClr val="accent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grpSp>
        <p:nvGrpSpPr>
          <p:cNvPr id="4" name="Group 3">
            <a:extLst>
              <a:ext uri="{FF2B5EF4-FFF2-40B4-BE49-F238E27FC236}">
                <a16:creationId xmlns:a16="http://schemas.microsoft.com/office/drawing/2014/main" id="{71F924D4-AB55-0F4B-B555-D776CA70456F}"/>
              </a:ext>
            </a:extLst>
          </p:cNvPr>
          <p:cNvGrpSpPr/>
          <p:nvPr userDrawn="1"/>
        </p:nvGrpSpPr>
        <p:grpSpPr>
          <a:xfrm>
            <a:off x="-1" y="1835783"/>
            <a:ext cx="6092061" cy="4000500"/>
            <a:chOff x="-1" y="3671566"/>
            <a:chExt cx="12184122" cy="8001000"/>
          </a:xfrm>
        </p:grpSpPr>
        <p:sp>
          <p:nvSpPr>
            <p:cNvPr id="13" name="Graphic 24">
              <a:extLst>
                <a:ext uri="{FF2B5EF4-FFF2-40B4-BE49-F238E27FC236}">
                  <a16:creationId xmlns:a16="http://schemas.microsoft.com/office/drawing/2014/main" id="{56509C21-1811-E94E-90BA-44277912079B}"/>
                </a:ext>
              </a:extLst>
            </p:cNvPr>
            <p:cNvSpPr/>
            <p:nvPr/>
          </p:nvSpPr>
          <p:spPr>
            <a:xfrm>
              <a:off x="3446358" y="3671566"/>
              <a:ext cx="8737763" cy="8001000"/>
            </a:xfrm>
            <a:custGeom>
              <a:avLst/>
              <a:gdLst>
                <a:gd name="connsiteX0" fmla="*/ 0 w 8737763"/>
                <a:gd name="connsiteY0" fmla="*/ 0 h 7991856"/>
                <a:gd name="connsiteX1" fmla="*/ 4766053 w 8737763"/>
                <a:gd name="connsiteY1" fmla="*/ 0 h 7991856"/>
                <a:gd name="connsiteX2" fmla="*/ 8737763 w 8737763"/>
                <a:gd name="connsiteY2" fmla="*/ 3995928 h 7991856"/>
                <a:gd name="connsiteX3" fmla="*/ 8737763 w 8737763"/>
                <a:gd name="connsiteY3" fmla="*/ 3995928 h 7991856"/>
                <a:gd name="connsiteX4" fmla="*/ 4766053 w 8737763"/>
                <a:gd name="connsiteY4" fmla="*/ 7991856 h 7991856"/>
                <a:gd name="connsiteX5" fmla="*/ 0 w 8737763"/>
                <a:gd name="connsiteY5" fmla="*/ 7991856 h 7991856"/>
                <a:gd name="connsiteX6" fmla="*/ 0 w 8737763"/>
                <a:gd name="connsiteY6" fmla="*/ 7991856 h 7991856"/>
                <a:gd name="connsiteX7" fmla="*/ 0 w 8737763"/>
                <a:gd name="connsiteY7" fmla="*/ 0 h 7991856"/>
                <a:gd name="connsiteX8" fmla="*/ 0 w 8737763"/>
                <a:gd name="connsiteY8" fmla="*/ 0 h 7991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37763" h="7991856">
                  <a:moveTo>
                    <a:pt x="0" y="0"/>
                  </a:moveTo>
                  <a:lnTo>
                    <a:pt x="4766053" y="0"/>
                  </a:lnTo>
                  <a:cubicBezTo>
                    <a:pt x="6959565" y="0"/>
                    <a:pt x="8737763" y="1789041"/>
                    <a:pt x="8737763" y="3995928"/>
                  </a:cubicBezTo>
                  <a:lnTo>
                    <a:pt x="8737763" y="3995928"/>
                  </a:lnTo>
                  <a:cubicBezTo>
                    <a:pt x="8737763" y="6202815"/>
                    <a:pt x="6959565" y="7991856"/>
                    <a:pt x="4766053" y="7991856"/>
                  </a:cubicBezTo>
                  <a:lnTo>
                    <a:pt x="0" y="7991856"/>
                  </a:lnTo>
                  <a:lnTo>
                    <a:pt x="0" y="7991856"/>
                  </a:lnTo>
                  <a:lnTo>
                    <a:pt x="0" y="0"/>
                  </a:lnTo>
                  <a:lnTo>
                    <a:pt x="0" y="0"/>
                  </a:lnTo>
                  <a:close/>
                </a:path>
              </a:pathLst>
            </a:custGeom>
            <a:solidFill>
              <a:schemeClr val="accent6"/>
            </a:solidFill>
            <a:ln w="79404" cap="flat">
              <a:noFill/>
              <a:prstDash val="solid"/>
              <a:miter/>
            </a:ln>
          </p:spPr>
          <p:txBody>
            <a:bodyPr rtlCol="0" anchor="ctr"/>
            <a:lstStyle/>
            <a:p>
              <a:endParaRPr lang="en-US" sz="900" b="0" i="0" dirty="0">
                <a:latin typeface="FS Albert Pro" panose="02000503040000020004" pitchFamily="2" charset="0"/>
              </a:endParaRPr>
            </a:p>
          </p:txBody>
        </p:sp>
        <p:sp>
          <p:nvSpPr>
            <p:cNvPr id="11" name="Rectangle 10">
              <a:extLst>
                <a:ext uri="{FF2B5EF4-FFF2-40B4-BE49-F238E27FC236}">
                  <a16:creationId xmlns:a16="http://schemas.microsoft.com/office/drawing/2014/main" id="{60271E08-6B10-9948-97BD-1C296EFD0D4C}"/>
                </a:ext>
              </a:extLst>
            </p:cNvPr>
            <p:cNvSpPr/>
            <p:nvPr userDrawn="1"/>
          </p:nvSpPr>
          <p:spPr>
            <a:xfrm>
              <a:off x="-1" y="3671566"/>
              <a:ext cx="3677056" cy="8001000"/>
            </a:xfrm>
            <a:prstGeom prst="rect">
              <a:avLst/>
            </a:prstGeom>
            <a:solidFill>
              <a:schemeClr val="accent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sp>
        <p:nvSpPr>
          <p:cNvPr id="7" name="Title 3">
            <a:extLst>
              <a:ext uri="{FF2B5EF4-FFF2-40B4-BE49-F238E27FC236}">
                <a16:creationId xmlns:a16="http://schemas.microsoft.com/office/drawing/2014/main" id="{1E95A661-3CC8-1745-87F2-2666C4749870}"/>
              </a:ext>
            </a:extLst>
          </p:cNvPr>
          <p:cNvSpPr>
            <a:spLocks noGrp="1"/>
          </p:cNvSpPr>
          <p:nvPr>
            <p:ph type="title" hasCustomPrompt="1"/>
          </p:nvPr>
        </p:nvSpPr>
        <p:spPr>
          <a:xfrm>
            <a:off x="228600" y="228600"/>
            <a:ext cx="8894314" cy="996486"/>
          </a:xfrm>
          <a:prstGeom prst="rect">
            <a:avLst/>
          </a:prstGeom>
        </p:spPr>
        <p:txBody>
          <a:bodyPr anchor="t">
            <a:noAutofit/>
          </a:bodyPr>
          <a:lstStyle>
            <a:lvl1pPr>
              <a:lnSpc>
                <a:spcPct val="90000"/>
              </a:lnSpc>
              <a:defRPr sz="2999" b="0" i="0" spc="0" baseline="0">
                <a:solidFill>
                  <a:schemeClr val="tx2"/>
                </a:solidFill>
                <a:latin typeface="FS Albert Pro Light" panose="02000503040000020004" pitchFamily="2" charset="0"/>
              </a:defRPr>
            </a:lvl1pPr>
          </a:lstStyle>
          <a:p>
            <a:r>
              <a:rPr lang="en-US" dirty="0"/>
              <a:t>Content slide. </a:t>
            </a:r>
            <a:br>
              <a:rPr lang="en-US" dirty="0"/>
            </a:br>
            <a:r>
              <a:rPr lang="en-US" dirty="0"/>
              <a:t>Lorem ipsum dolor sit </a:t>
            </a:r>
            <a:r>
              <a:rPr lang="en-US" dirty="0" err="1"/>
              <a:t>amet</a:t>
            </a:r>
            <a:r>
              <a:rPr lang="en-US" dirty="0"/>
              <a:t>.</a:t>
            </a:r>
          </a:p>
        </p:txBody>
      </p:sp>
      <p:sp>
        <p:nvSpPr>
          <p:cNvPr id="3" name="Text Placeholder 2">
            <a:extLst>
              <a:ext uri="{FF2B5EF4-FFF2-40B4-BE49-F238E27FC236}">
                <a16:creationId xmlns:a16="http://schemas.microsoft.com/office/drawing/2014/main" id="{40906033-8931-3947-9297-5EEF90DEFA46}"/>
              </a:ext>
            </a:extLst>
          </p:cNvPr>
          <p:cNvSpPr>
            <a:spLocks noGrp="1"/>
          </p:cNvSpPr>
          <p:nvPr>
            <p:ph type="body" sz="quarter" idx="10" hasCustomPrompt="1"/>
          </p:nvPr>
        </p:nvSpPr>
        <p:spPr>
          <a:xfrm>
            <a:off x="876182" y="2280348"/>
            <a:ext cx="2424113" cy="490391"/>
          </a:xfrm>
          <a:prstGeom prst="rect">
            <a:avLst/>
          </a:prstGeom>
          <a:ln w="12700">
            <a:miter lim="400000"/>
          </a:ln>
        </p:spPr>
        <p:txBody>
          <a:bodyPr lIns="50800" tIns="50800" rIns="50800" bIns="50800" anchor="ctr">
            <a:spAutoFit/>
          </a:bodyPr>
          <a:lstStyle>
            <a:lvl1pPr>
              <a:defRPr kumimoji="0" lang="en-US" sz="2100" normalizeH="0" smtClean="0">
                <a:ln>
                  <a:noFill/>
                </a:ln>
                <a:solidFill>
                  <a:srgbClr val="070A3A"/>
                </a:solidFill>
                <a:effectLst/>
                <a:sym typeface="Helvetica Neue"/>
              </a:defRPr>
            </a:lvl1pPr>
            <a:lvl2pPr>
              <a:defRPr kumimoji="0" lang="en-US" sz="1200" normalizeH="0" smtClean="0">
                <a:ln>
                  <a:noFill/>
                </a:ln>
                <a:solidFill>
                  <a:srgbClr val="5E5E5E"/>
                </a:solidFill>
                <a:effectLst/>
                <a:latin typeface="+mn-lt"/>
                <a:ea typeface="+mn-ea"/>
                <a:cs typeface="+mn-cs"/>
                <a:sym typeface="Helvetica Neue"/>
              </a:defRPr>
            </a:lvl2pPr>
            <a:lvl3pPr>
              <a:defRPr kumimoji="0" lang="en-US" sz="1200" normalizeH="0" smtClean="0">
                <a:ln>
                  <a:noFill/>
                </a:ln>
                <a:solidFill>
                  <a:srgbClr val="5E5E5E"/>
                </a:solidFill>
                <a:effectLst/>
                <a:latin typeface="+mn-lt"/>
                <a:ea typeface="+mn-ea"/>
                <a:cs typeface="+mn-cs"/>
                <a:sym typeface="Helvetica Neue"/>
              </a:defRPr>
            </a:lvl3pPr>
            <a:lvl4pPr>
              <a:defRPr kumimoji="0" lang="en-US" sz="1200" normalizeH="0" smtClean="0">
                <a:ln>
                  <a:noFill/>
                </a:ln>
                <a:solidFill>
                  <a:srgbClr val="5E5E5E"/>
                </a:solidFill>
                <a:effectLst/>
                <a:latin typeface="+mn-lt"/>
                <a:ea typeface="+mn-ea"/>
                <a:cs typeface="+mn-cs"/>
                <a:sym typeface="Helvetica Neue"/>
              </a:defRPr>
            </a:lvl4pPr>
            <a:lvl5pPr>
              <a:defRPr kumimoji="0" lang="en-US" sz="1200" normalizeH="0">
                <a:ln>
                  <a:noFill/>
                </a:ln>
                <a:solidFill>
                  <a:srgbClr val="5E5E5E"/>
                </a:solidFill>
                <a:effectLst/>
                <a:latin typeface="+mn-lt"/>
                <a:ea typeface="+mn-ea"/>
                <a:cs typeface="+mn-cs"/>
                <a:sym typeface="Helvetica Neue"/>
              </a:defRPr>
            </a:lvl5pPr>
          </a:lstStyle>
          <a:p>
            <a:pPr lvl="0" defTabSz="154751" rtl="0" fontAlgn="auto" hangingPunct="0">
              <a:lnSpc>
                <a:spcPct val="120000"/>
              </a:lnSpc>
            </a:pPr>
            <a:r>
              <a:rPr lang="en-US" dirty="0"/>
              <a:t>Sub-title</a:t>
            </a:r>
          </a:p>
        </p:txBody>
      </p:sp>
      <p:sp>
        <p:nvSpPr>
          <p:cNvPr id="14" name="Text Placeholder 2">
            <a:extLst>
              <a:ext uri="{FF2B5EF4-FFF2-40B4-BE49-F238E27FC236}">
                <a16:creationId xmlns:a16="http://schemas.microsoft.com/office/drawing/2014/main" id="{904DCD23-69A8-4844-88DB-34EB39824C35}"/>
              </a:ext>
            </a:extLst>
          </p:cNvPr>
          <p:cNvSpPr>
            <a:spLocks noGrp="1"/>
          </p:cNvSpPr>
          <p:nvPr>
            <p:ph type="body" sz="quarter" idx="11" hasCustomPrompt="1"/>
          </p:nvPr>
        </p:nvSpPr>
        <p:spPr>
          <a:xfrm>
            <a:off x="6903757" y="2280348"/>
            <a:ext cx="2424113" cy="490391"/>
          </a:xfrm>
          <a:prstGeom prst="rect">
            <a:avLst/>
          </a:prstGeom>
          <a:ln w="12700">
            <a:miter lim="400000"/>
          </a:ln>
        </p:spPr>
        <p:txBody>
          <a:bodyPr lIns="50800" tIns="50800" rIns="50800" bIns="50800" anchor="ctr">
            <a:spAutoFit/>
          </a:bodyPr>
          <a:lstStyle>
            <a:lvl1pPr>
              <a:defRPr kumimoji="0" lang="en-US" sz="2100" normalizeH="0" smtClean="0">
                <a:ln>
                  <a:noFill/>
                </a:ln>
                <a:solidFill>
                  <a:srgbClr val="070A3A"/>
                </a:solidFill>
                <a:effectLst/>
                <a:sym typeface="Helvetica Neue"/>
              </a:defRPr>
            </a:lvl1pPr>
            <a:lvl2pPr>
              <a:defRPr kumimoji="0" lang="en-US" sz="1200" normalizeH="0" smtClean="0">
                <a:ln>
                  <a:noFill/>
                </a:ln>
                <a:solidFill>
                  <a:srgbClr val="5E5E5E"/>
                </a:solidFill>
                <a:effectLst/>
                <a:latin typeface="+mn-lt"/>
                <a:ea typeface="+mn-ea"/>
                <a:cs typeface="+mn-cs"/>
                <a:sym typeface="Helvetica Neue"/>
              </a:defRPr>
            </a:lvl2pPr>
            <a:lvl3pPr>
              <a:defRPr kumimoji="0" lang="en-US" sz="1200" normalizeH="0" smtClean="0">
                <a:ln>
                  <a:noFill/>
                </a:ln>
                <a:solidFill>
                  <a:srgbClr val="5E5E5E"/>
                </a:solidFill>
                <a:effectLst/>
                <a:latin typeface="+mn-lt"/>
                <a:ea typeface="+mn-ea"/>
                <a:cs typeface="+mn-cs"/>
                <a:sym typeface="Helvetica Neue"/>
              </a:defRPr>
            </a:lvl3pPr>
            <a:lvl4pPr>
              <a:defRPr kumimoji="0" lang="en-US" sz="1200" normalizeH="0" smtClean="0">
                <a:ln>
                  <a:noFill/>
                </a:ln>
                <a:solidFill>
                  <a:srgbClr val="5E5E5E"/>
                </a:solidFill>
                <a:effectLst/>
                <a:latin typeface="+mn-lt"/>
                <a:ea typeface="+mn-ea"/>
                <a:cs typeface="+mn-cs"/>
                <a:sym typeface="Helvetica Neue"/>
              </a:defRPr>
            </a:lvl4pPr>
            <a:lvl5pPr>
              <a:defRPr kumimoji="0" lang="en-US" sz="1200" normalizeH="0">
                <a:ln>
                  <a:noFill/>
                </a:ln>
                <a:solidFill>
                  <a:srgbClr val="5E5E5E"/>
                </a:solidFill>
                <a:effectLst/>
                <a:latin typeface="+mn-lt"/>
                <a:ea typeface="+mn-ea"/>
                <a:cs typeface="+mn-cs"/>
                <a:sym typeface="Helvetica Neue"/>
              </a:defRPr>
            </a:lvl5pPr>
          </a:lstStyle>
          <a:p>
            <a:pPr lvl="0" defTabSz="154751" rtl="0" fontAlgn="auto" hangingPunct="0">
              <a:lnSpc>
                <a:spcPct val="120000"/>
              </a:lnSpc>
            </a:pPr>
            <a:r>
              <a:rPr lang="en-US" dirty="0"/>
              <a:t>Sub-title</a:t>
            </a:r>
          </a:p>
        </p:txBody>
      </p:sp>
      <p:sp>
        <p:nvSpPr>
          <p:cNvPr id="5" name="Text Placeholder 4">
            <a:extLst>
              <a:ext uri="{FF2B5EF4-FFF2-40B4-BE49-F238E27FC236}">
                <a16:creationId xmlns:a16="http://schemas.microsoft.com/office/drawing/2014/main" id="{9B8C5839-CD80-F547-86AD-81AD596D1337}"/>
              </a:ext>
            </a:extLst>
          </p:cNvPr>
          <p:cNvSpPr>
            <a:spLocks noGrp="1"/>
          </p:cNvSpPr>
          <p:nvPr>
            <p:ph type="body" sz="quarter" idx="14" hasCustomPrompt="1"/>
          </p:nvPr>
        </p:nvSpPr>
        <p:spPr>
          <a:xfrm>
            <a:off x="6903757" y="3194862"/>
            <a:ext cx="4090997" cy="1470025"/>
          </a:xfrm>
          <a:prstGeom prst="rect">
            <a:avLst/>
          </a:prstGeom>
        </p:spPr>
        <p:txBody>
          <a:bodyPr>
            <a:normAutofit/>
          </a:bodyPr>
          <a:lstStyle>
            <a:lvl1pPr>
              <a:lnSpc>
                <a:spcPct val="100000"/>
              </a:lnSpc>
              <a:defRPr sz="1800">
                <a:solidFill>
                  <a:schemeClr val="tx2"/>
                </a:solidFill>
              </a:defRPr>
            </a:lvl1pPr>
            <a:lvl2pPr>
              <a:lnSpc>
                <a:spcPct val="100000"/>
              </a:lnSpc>
              <a:defRPr sz="1800">
                <a:solidFill>
                  <a:schemeClr val="tx2"/>
                </a:solidFill>
              </a:defRPr>
            </a:lvl2pPr>
            <a:lvl3pPr>
              <a:lnSpc>
                <a:spcPct val="100000"/>
              </a:lnSpc>
              <a:defRPr sz="1800">
                <a:solidFill>
                  <a:schemeClr val="tx2"/>
                </a:solidFill>
              </a:defRPr>
            </a:lvl3pPr>
            <a:lvl4pPr>
              <a:lnSpc>
                <a:spcPct val="100000"/>
              </a:lnSpc>
              <a:defRPr sz="1800">
                <a:solidFill>
                  <a:schemeClr val="tx2"/>
                </a:solidFill>
              </a:defRPr>
            </a:lvl4pPr>
            <a:lvl5pPr>
              <a:lnSpc>
                <a:spcPct val="100000"/>
              </a:lnSpc>
              <a:defRPr sz="1800">
                <a:solidFill>
                  <a:schemeClr val="tx2"/>
                </a:solidFill>
              </a:defRPr>
            </a:lvl5pPr>
          </a:lstStyle>
          <a:p>
            <a:pPr lvl="0"/>
            <a:r>
              <a:rPr lang="en-US" dirty="0"/>
              <a:t>Lorem ipsum dolor sit </a:t>
            </a:r>
            <a:r>
              <a:rPr lang="en-US" dirty="0" err="1"/>
              <a:t>amet</a:t>
            </a:r>
            <a:r>
              <a:rPr lang="en-US" dirty="0"/>
              <a:t>, an minim </a:t>
            </a:r>
            <a:r>
              <a:rPr lang="en-US" dirty="0" err="1"/>
              <a:t>aeque</a:t>
            </a:r>
            <a:r>
              <a:rPr lang="en-US" dirty="0"/>
              <a:t> </a:t>
            </a:r>
            <a:r>
              <a:rPr lang="en-US" dirty="0" err="1"/>
              <a:t>inciderint</a:t>
            </a:r>
            <a:r>
              <a:rPr lang="en-US" dirty="0"/>
              <a:t> </a:t>
            </a:r>
            <a:r>
              <a:rPr lang="en-US" dirty="0" err="1"/>
              <a:t>mei</a:t>
            </a:r>
            <a:r>
              <a:rPr lang="en-US" dirty="0"/>
              <a:t>, </a:t>
            </a:r>
            <a:r>
              <a:rPr lang="en-US" dirty="0" err="1"/>
              <a:t>mei</a:t>
            </a:r>
            <a:r>
              <a:rPr lang="en-US" dirty="0"/>
              <a:t> et </a:t>
            </a:r>
            <a:r>
              <a:rPr lang="en-US" dirty="0" err="1"/>
              <a:t>dicat</a:t>
            </a:r>
            <a:r>
              <a:rPr lang="en-US" dirty="0"/>
              <a:t> facer, no </a:t>
            </a:r>
            <a:r>
              <a:rPr lang="en-US" dirty="0" err="1"/>
              <a:t>suas</a:t>
            </a:r>
            <a:r>
              <a:rPr lang="en-US" dirty="0"/>
              <a:t> ipsum </a:t>
            </a:r>
            <a:r>
              <a:rPr lang="en-US" dirty="0" err="1"/>
              <a:t>audiam</a:t>
            </a:r>
            <a:r>
              <a:rPr lang="en-US" dirty="0"/>
              <a:t> </a:t>
            </a:r>
            <a:r>
              <a:rPr lang="en-US" dirty="0" err="1"/>
              <a:t>eum</a:t>
            </a:r>
            <a:r>
              <a:rPr lang="en-US" dirty="0"/>
              <a:t>. Eu </a:t>
            </a:r>
            <a:r>
              <a:rPr lang="en-US" dirty="0" err="1"/>
              <a:t>nam</a:t>
            </a:r>
            <a:r>
              <a:rPr lang="en-US" dirty="0"/>
              <a:t> </a:t>
            </a:r>
            <a:r>
              <a:rPr lang="en-US" dirty="0" err="1"/>
              <a:t>enim</a:t>
            </a:r>
            <a:r>
              <a:rPr lang="en-US" dirty="0"/>
              <a:t> </a:t>
            </a:r>
            <a:r>
              <a:rPr lang="en-US" dirty="0" err="1"/>
              <a:t>melius</a:t>
            </a:r>
            <a:r>
              <a:rPr lang="en-US" dirty="0"/>
              <a:t> </a:t>
            </a:r>
            <a:r>
              <a:rPr lang="en-US" dirty="0" err="1"/>
              <a:t>ocurreret</a:t>
            </a:r>
            <a:r>
              <a:rPr lang="en-US" dirty="0"/>
              <a:t>, </a:t>
            </a:r>
            <a:r>
              <a:rPr lang="en-US" dirty="0" err="1"/>
              <a:t>mei</a:t>
            </a:r>
            <a:r>
              <a:rPr lang="en-US" dirty="0"/>
              <a:t> </a:t>
            </a:r>
            <a:r>
              <a:rPr lang="en-US" dirty="0" err="1"/>
              <a:t>dicunt</a:t>
            </a:r>
            <a:r>
              <a:rPr lang="en-US" dirty="0"/>
              <a:t> </a:t>
            </a:r>
            <a:r>
              <a:rPr lang="en-US" dirty="0" err="1"/>
              <a:t>fastidii</a:t>
            </a:r>
            <a:r>
              <a:rPr lang="en-US" dirty="0"/>
              <a:t> </a:t>
            </a:r>
            <a:r>
              <a:rPr lang="en-US" dirty="0" err="1"/>
              <a:t>ei</a:t>
            </a:r>
            <a:r>
              <a:rPr lang="en-US" dirty="0"/>
              <a:t>. </a:t>
            </a:r>
            <a:r>
              <a:rPr lang="en-US" dirty="0" err="1"/>
              <a:t>Ea</a:t>
            </a:r>
            <a:r>
              <a:rPr lang="en-US" dirty="0"/>
              <a:t> </a:t>
            </a:r>
            <a:r>
              <a:rPr lang="en-US" dirty="0" err="1"/>
              <a:t>omnes</a:t>
            </a:r>
            <a:r>
              <a:rPr lang="en-US" dirty="0"/>
              <a:t> utroque </a:t>
            </a:r>
            <a:r>
              <a:rPr lang="en-US" dirty="0" err="1"/>
              <a:t>ius</a:t>
            </a:r>
            <a:r>
              <a:rPr lang="en-US" dirty="0"/>
              <a:t>, </a:t>
            </a:r>
            <a:r>
              <a:rPr lang="en-US" dirty="0" err="1"/>
              <a:t>elit</a:t>
            </a:r>
            <a:r>
              <a:rPr lang="en-US" dirty="0"/>
              <a:t> </a:t>
            </a:r>
            <a:r>
              <a:rPr lang="en-US" dirty="0" err="1"/>
              <a:t>iuvaret</a:t>
            </a:r>
            <a:r>
              <a:rPr lang="en-US" dirty="0"/>
              <a:t> has at.</a:t>
            </a:r>
          </a:p>
        </p:txBody>
      </p:sp>
      <p:sp>
        <p:nvSpPr>
          <p:cNvPr id="22" name="Text Placeholder 4">
            <a:extLst>
              <a:ext uri="{FF2B5EF4-FFF2-40B4-BE49-F238E27FC236}">
                <a16:creationId xmlns:a16="http://schemas.microsoft.com/office/drawing/2014/main" id="{DD5E575F-D77A-8141-B93E-0BAECDB4F2D5}"/>
              </a:ext>
            </a:extLst>
          </p:cNvPr>
          <p:cNvSpPr>
            <a:spLocks noGrp="1"/>
          </p:cNvSpPr>
          <p:nvPr>
            <p:ph type="body" sz="quarter" idx="15" hasCustomPrompt="1"/>
          </p:nvPr>
        </p:nvSpPr>
        <p:spPr>
          <a:xfrm>
            <a:off x="876182" y="3194862"/>
            <a:ext cx="4090997" cy="1470025"/>
          </a:xfrm>
          <a:prstGeom prst="rect">
            <a:avLst/>
          </a:prstGeom>
        </p:spPr>
        <p:txBody>
          <a:bodyPr>
            <a:normAutofit/>
          </a:bodyPr>
          <a:lstStyle>
            <a:lvl1pPr>
              <a:lnSpc>
                <a:spcPct val="100000"/>
              </a:lnSpc>
              <a:defRPr sz="1800">
                <a:solidFill>
                  <a:schemeClr val="tx2"/>
                </a:solidFill>
              </a:defRPr>
            </a:lvl1pPr>
            <a:lvl2pPr>
              <a:lnSpc>
                <a:spcPct val="100000"/>
              </a:lnSpc>
              <a:defRPr sz="1800">
                <a:solidFill>
                  <a:schemeClr val="tx2"/>
                </a:solidFill>
              </a:defRPr>
            </a:lvl2pPr>
            <a:lvl3pPr>
              <a:lnSpc>
                <a:spcPct val="100000"/>
              </a:lnSpc>
              <a:defRPr sz="1800">
                <a:solidFill>
                  <a:schemeClr val="tx2"/>
                </a:solidFill>
              </a:defRPr>
            </a:lvl3pPr>
            <a:lvl4pPr>
              <a:lnSpc>
                <a:spcPct val="100000"/>
              </a:lnSpc>
              <a:defRPr sz="1800">
                <a:solidFill>
                  <a:schemeClr val="tx2"/>
                </a:solidFill>
              </a:defRPr>
            </a:lvl4pPr>
            <a:lvl5pPr>
              <a:lnSpc>
                <a:spcPct val="100000"/>
              </a:lnSpc>
              <a:defRPr sz="1800">
                <a:solidFill>
                  <a:schemeClr val="tx2"/>
                </a:solidFill>
              </a:defRPr>
            </a:lvl5pPr>
          </a:lstStyle>
          <a:p>
            <a:pPr lvl="0"/>
            <a:r>
              <a:rPr lang="en-US" dirty="0"/>
              <a:t>Lorem ipsum dolor sit </a:t>
            </a:r>
            <a:r>
              <a:rPr lang="en-US" dirty="0" err="1"/>
              <a:t>amet</a:t>
            </a:r>
            <a:r>
              <a:rPr lang="en-US" dirty="0"/>
              <a:t>, an minim </a:t>
            </a:r>
            <a:r>
              <a:rPr lang="en-US" dirty="0" err="1"/>
              <a:t>aeque</a:t>
            </a:r>
            <a:r>
              <a:rPr lang="en-US" dirty="0"/>
              <a:t> </a:t>
            </a:r>
            <a:r>
              <a:rPr lang="en-US" dirty="0" err="1"/>
              <a:t>inciderint</a:t>
            </a:r>
            <a:r>
              <a:rPr lang="en-US" dirty="0"/>
              <a:t> </a:t>
            </a:r>
            <a:r>
              <a:rPr lang="en-US" dirty="0" err="1"/>
              <a:t>mei</a:t>
            </a:r>
            <a:r>
              <a:rPr lang="en-US" dirty="0"/>
              <a:t>, </a:t>
            </a:r>
            <a:r>
              <a:rPr lang="en-US" dirty="0" err="1"/>
              <a:t>mei</a:t>
            </a:r>
            <a:r>
              <a:rPr lang="en-US" dirty="0"/>
              <a:t> et </a:t>
            </a:r>
            <a:r>
              <a:rPr lang="en-US" dirty="0" err="1"/>
              <a:t>dicat</a:t>
            </a:r>
            <a:r>
              <a:rPr lang="en-US" dirty="0"/>
              <a:t> facer, no </a:t>
            </a:r>
            <a:r>
              <a:rPr lang="en-US" dirty="0" err="1"/>
              <a:t>suas</a:t>
            </a:r>
            <a:r>
              <a:rPr lang="en-US" dirty="0"/>
              <a:t> ipsum </a:t>
            </a:r>
            <a:r>
              <a:rPr lang="en-US" dirty="0" err="1"/>
              <a:t>audiam</a:t>
            </a:r>
            <a:r>
              <a:rPr lang="en-US" dirty="0"/>
              <a:t> </a:t>
            </a:r>
            <a:r>
              <a:rPr lang="en-US" dirty="0" err="1"/>
              <a:t>eum</a:t>
            </a:r>
            <a:r>
              <a:rPr lang="en-US" dirty="0"/>
              <a:t>. Eu </a:t>
            </a:r>
            <a:r>
              <a:rPr lang="en-US" dirty="0" err="1"/>
              <a:t>nam</a:t>
            </a:r>
            <a:r>
              <a:rPr lang="en-US" dirty="0"/>
              <a:t> </a:t>
            </a:r>
            <a:r>
              <a:rPr lang="en-US" dirty="0" err="1"/>
              <a:t>enim</a:t>
            </a:r>
            <a:r>
              <a:rPr lang="en-US" dirty="0"/>
              <a:t> </a:t>
            </a:r>
            <a:r>
              <a:rPr lang="en-US" dirty="0" err="1"/>
              <a:t>melius</a:t>
            </a:r>
            <a:r>
              <a:rPr lang="en-US" dirty="0"/>
              <a:t> </a:t>
            </a:r>
            <a:r>
              <a:rPr lang="en-US" dirty="0" err="1"/>
              <a:t>ocurreret</a:t>
            </a:r>
            <a:r>
              <a:rPr lang="en-US" dirty="0"/>
              <a:t>, </a:t>
            </a:r>
            <a:r>
              <a:rPr lang="en-US" dirty="0" err="1"/>
              <a:t>mei</a:t>
            </a:r>
            <a:r>
              <a:rPr lang="en-US" dirty="0"/>
              <a:t> </a:t>
            </a:r>
            <a:r>
              <a:rPr lang="en-US" dirty="0" err="1"/>
              <a:t>dicunt</a:t>
            </a:r>
            <a:r>
              <a:rPr lang="en-US" dirty="0"/>
              <a:t> </a:t>
            </a:r>
            <a:r>
              <a:rPr lang="en-US" dirty="0" err="1"/>
              <a:t>fastidii</a:t>
            </a:r>
            <a:r>
              <a:rPr lang="en-US" dirty="0"/>
              <a:t> </a:t>
            </a:r>
            <a:r>
              <a:rPr lang="en-US" dirty="0" err="1"/>
              <a:t>ei</a:t>
            </a:r>
            <a:r>
              <a:rPr lang="en-US" dirty="0"/>
              <a:t>. </a:t>
            </a:r>
            <a:r>
              <a:rPr lang="en-US" dirty="0" err="1"/>
              <a:t>Ea</a:t>
            </a:r>
            <a:r>
              <a:rPr lang="en-US" dirty="0"/>
              <a:t> </a:t>
            </a:r>
            <a:r>
              <a:rPr lang="en-US" dirty="0" err="1"/>
              <a:t>omnes</a:t>
            </a:r>
            <a:r>
              <a:rPr lang="en-US" dirty="0"/>
              <a:t> utroque </a:t>
            </a:r>
            <a:r>
              <a:rPr lang="en-US" dirty="0" err="1"/>
              <a:t>ius</a:t>
            </a:r>
            <a:r>
              <a:rPr lang="en-US" dirty="0"/>
              <a:t>, </a:t>
            </a:r>
            <a:r>
              <a:rPr lang="en-US" dirty="0" err="1"/>
              <a:t>elit</a:t>
            </a:r>
            <a:r>
              <a:rPr lang="en-US" dirty="0"/>
              <a:t> </a:t>
            </a:r>
            <a:r>
              <a:rPr lang="en-US" dirty="0" err="1"/>
              <a:t>iuvaret</a:t>
            </a:r>
            <a:r>
              <a:rPr lang="en-US" dirty="0"/>
              <a:t> has at.</a:t>
            </a:r>
          </a:p>
        </p:txBody>
      </p:sp>
      <p:grpSp>
        <p:nvGrpSpPr>
          <p:cNvPr id="23" name="Group 22">
            <a:extLst>
              <a:ext uri="{FF2B5EF4-FFF2-40B4-BE49-F238E27FC236}">
                <a16:creationId xmlns:a16="http://schemas.microsoft.com/office/drawing/2014/main" id="{FA379236-8841-D244-B6DD-8A94C5AC2C17}"/>
              </a:ext>
            </a:extLst>
          </p:cNvPr>
          <p:cNvGrpSpPr/>
          <p:nvPr userDrawn="1"/>
        </p:nvGrpSpPr>
        <p:grpSpPr>
          <a:xfrm>
            <a:off x="-377" y="6309248"/>
            <a:ext cx="4183778" cy="553324"/>
            <a:chOff x="-755" y="12618496"/>
            <a:chExt cx="8367556" cy="1106648"/>
          </a:xfrm>
        </p:grpSpPr>
        <p:grpSp>
          <p:nvGrpSpPr>
            <p:cNvPr id="24" name="Group 23">
              <a:extLst>
                <a:ext uri="{FF2B5EF4-FFF2-40B4-BE49-F238E27FC236}">
                  <a16:creationId xmlns:a16="http://schemas.microsoft.com/office/drawing/2014/main" id="{E2BDA2F4-5A65-2048-BCEE-7278C6D76F0C}"/>
                </a:ext>
              </a:extLst>
            </p:cNvPr>
            <p:cNvGrpSpPr/>
            <p:nvPr userDrawn="1"/>
          </p:nvGrpSpPr>
          <p:grpSpPr>
            <a:xfrm>
              <a:off x="1" y="12627864"/>
              <a:ext cx="8366800" cy="1097280"/>
              <a:chOff x="-58710091" y="-1"/>
              <a:chExt cx="77340167" cy="10058402"/>
            </a:xfrm>
            <a:solidFill>
              <a:schemeClr val="accent5"/>
            </a:solidFill>
          </p:grpSpPr>
          <p:pic>
            <p:nvPicPr>
              <p:cNvPr id="37" name="Graphic 36">
                <a:extLst>
                  <a:ext uri="{FF2B5EF4-FFF2-40B4-BE49-F238E27FC236}">
                    <a16:creationId xmlns:a16="http://schemas.microsoft.com/office/drawing/2014/main" id="{B4CA1ED2-B81F-D144-A4EF-E898CF6ED8F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71676" y="-1"/>
                <a:ext cx="10058400" cy="10058400"/>
              </a:xfrm>
              <a:prstGeom prst="rect">
                <a:avLst/>
              </a:prstGeom>
            </p:spPr>
          </p:pic>
          <p:sp>
            <p:nvSpPr>
              <p:cNvPr id="38" name="Rectangle 37">
                <a:extLst>
                  <a:ext uri="{FF2B5EF4-FFF2-40B4-BE49-F238E27FC236}">
                    <a16:creationId xmlns:a16="http://schemas.microsoft.com/office/drawing/2014/main" id="{A4558DA1-E368-1E45-90BF-AC123B2A3663}"/>
                  </a:ext>
                </a:extLst>
              </p:cNvPr>
              <p:cNvSpPr/>
              <p:nvPr userDrawn="1"/>
            </p:nvSpPr>
            <p:spPr>
              <a:xfrm>
                <a:off x="-58710091" y="-1"/>
                <a:ext cx="70902098" cy="10058402"/>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grpSp>
        <p:grpSp>
          <p:nvGrpSpPr>
            <p:cNvPr id="25" name="Group 24">
              <a:extLst>
                <a:ext uri="{FF2B5EF4-FFF2-40B4-BE49-F238E27FC236}">
                  <a16:creationId xmlns:a16="http://schemas.microsoft.com/office/drawing/2014/main" id="{2F34BDE3-5A07-514F-B222-C13794E32308}"/>
                </a:ext>
              </a:extLst>
            </p:cNvPr>
            <p:cNvGrpSpPr/>
            <p:nvPr userDrawn="1"/>
          </p:nvGrpSpPr>
          <p:grpSpPr>
            <a:xfrm>
              <a:off x="-755" y="12627864"/>
              <a:ext cx="2413264" cy="1097280"/>
              <a:chOff x="-3677406" y="-1"/>
              <a:chExt cx="22307482" cy="10058402"/>
            </a:xfrm>
          </p:grpSpPr>
          <p:pic>
            <p:nvPicPr>
              <p:cNvPr id="28" name="Graphic 27">
                <a:extLst>
                  <a:ext uri="{FF2B5EF4-FFF2-40B4-BE49-F238E27FC236}">
                    <a16:creationId xmlns:a16="http://schemas.microsoft.com/office/drawing/2014/main" id="{C22FCBFF-DEB1-5C47-A1D5-3B388B5B47B1}"/>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571676" y="-1"/>
                <a:ext cx="10058400" cy="10058400"/>
              </a:xfrm>
              <a:prstGeom prst="rect">
                <a:avLst/>
              </a:prstGeom>
            </p:spPr>
          </p:pic>
          <p:sp>
            <p:nvSpPr>
              <p:cNvPr id="36" name="Rectangle 35">
                <a:extLst>
                  <a:ext uri="{FF2B5EF4-FFF2-40B4-BE49-F238E27FC236}">
                    <a16:creationId xmlns:a16="http://schemas.microsoft.com/office/drawing/2014/main" id="{6DAA0AC5-209A-8E4E-879B-D23E2E0FD165}"/>
                  </a:ext>
                </a:extLst>
              </p:cNvPr>
              <p:cNvSpPr/>
              <p:nvPr userDrawn="1"/>
            </p:nvSpPr>
            <p:spPr>
              <a:xfrm>
                <a:off x="-3677406" y="-1"/>
                <a:ext cx="15869404" cy="10058402"/>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grpSp>
        <p:pic>
          <p:nvPicPr>
            <p:cNvPr id="27" name="Graphic 26">
              <a:extLst>
                <a:ext uri="{FF2B5EF4-FFF2-40B4-BE49-F238E27FC236}">
                  <a16:creationId xmlns:a16="http://schemas.microsoft.com/office/drawing/2014/main" id="{995F1AF0-340B-1B47-9CCA-9C5A34D6D341}"/>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02633" y="12618496"/>
              <a:ext cx="2024109" cy="1097280"/>
            </a:xfrm>
            <a:prstGeom prst="rect">
              <a:avLst/>
            </a:prstGeom>
          </p:spPr>
        </p:pic>
      </p:grpSp>
      <p:sp>
        <p:nvSpPr>
          <p:cNvPr id="6" name="Date Placeholder 5">
            <a:extLst>
              <a:ext uri="{FF2B5EF4-FFF2-40B4-BE49-F238E27FC236}">
                <a16:creationId xmlns:a16="http://schemas.microsoft.com/office/drawing/2014/main" id="{B06031EF-C0B2-EC48-A4FC-E3A735B609DD}"/>
              </a:ext>
            </a:extLst>
          </p:cNvPr>
          <p:cNvSpPr>
            <a:spLocks noGrp="1"/>
          </p:cNvSpPr>
          <p:nvPr>
            <p:ph type="dt" sz="half" idx="16"/>
          </p:nvPr>
        </p:nvSpPr>
        <p:spPr/>
        <p:txBody>
          <a:bodyPr/>
          <a:lstStyle/>
          <a:p>
            <a:endParaRPr lang="en-US" dirty="0"/>
          </a:p>
        </p:txBody>
      </p:sp>
      <p:sp>
        <p:nvSpPr>
          <p:cNvPr id="9" name="Footer Placeholder 8">
            <a:extLst>
              <a:ext uri="{FF2B5EF4-FFF2-40B4-BE49-F238E27FC236}">
                <a16:creationId xmlns:a16="http://schemas.microsoft.com/office/drawing/2014/main" id="{88F7F9F6-8092-BC46-BB74-CCF66506E1AA}"/>
              </a:ext>
            </a:extLst>
          </p:cNvPr>
          <p:cNvSpPr>
            <a:spLocks noGrp="1"/>
          </p:cNvSpPr>
          <p:nvPr>
            <p:ph type="ftr" sz="quarter" idx="17"/>
          </p:nvPr>
        </p:nvSpPr>
        <p:spPr/>
        <p:txBody>
          <a:bodyPr/>
          <a:lstStyle/>
          <a:p>
            <a:pPr defTabSz="154751">
              <a:lnSpc>
                <a:spcPct val="120000"/>
              </a:lnSpc>
            </a:pPr>
            <a:r>
              <a:rPr lang="en-US"/>
              <a:t>AccuCath Ace™ Intravascular Catheter with BD Cue™ Needle Tracking System</a:t>
            </a:r>
            <a:endParaRPr lang="en-US" dirty="0"/>
          </a:p>
        </p:txBody>
      </p:sp>
      <p:sp>
        <p:nvSpPr>
          <p:cNvPr id="10" name="Slide Number Placeholder 9">
            <a:extLst>
              <a:ext uri="{FF2B5EF4-FFF2-40B4-BE49-F238E27FC236}">
                <a16:creationId xmlns:a16="http://schemas.microsoft.com/office/drawing/2014/main" id="{3C6E15A5-B80F-3A41-830E-5FA709B6E1C2}"/>
              </a:ext>
            </a:extLst>
          </p:cNvPr>
          <p:cNvSpPr>
            <a:spLocks noGrp="1"/>
          </p:cNvSpPr>
          <p:nvPr>
            <p:ph type="sldNum" sz="quarter" idx="18"/>
          </p:nvPr>
        </p:nvSpPr>
        <p:spPr/>
        <p:txBody>
          <a:body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22500437"/>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2 Text Shapes (Blue footer)">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324D8E1C-6F82-114B-A6EF-A6281CC5C0F2}"/>
              </a:ext>
            </a:extLst>
          </p:cNvPr>
          <p:cNvGrpSpPr/>
          <p:nvPr userDrawn="1"/>
        </p:nvGrpSpPr>
        <p:grpSpPr>
          <a:xfrm>
            <a:off x="3118339" y="1835783"/>
            <a:ext cx="8878986" cy="4000500"/>
            <a:chOff x="6236677" y="3671566"/>
            <a:chExt cx="17757973" cy="8001000"/>
          </a:xfrm>
        </p:grpSpPr>
        <p:sp>
          <p:nvSpPr>
            <p:cNvPr id="25" name="Graphic 8">
              <a:extLst>
                <a:ext uri="{FF2B5EF4-FFF2-40B4-BE49-F238E27FC236}">
                  <a16:creationId xmlns:a16="http://schemas.microsoft.com/office/drawing/2014/main" id="{9A293DA9-9324-0F48-9C03-FFCB397A6505}"/>
                </a:ext>
              </a:extLst>
            </p:cNvPr>
            <p:cNvSpPr/>
            <p:nvPr/>
          </p:nvSpPr>
          <p:spPr>
            <a:xfrm>
              <a:off x="15255737" y="3671566"/>
              <a:ext cx="8738913" cy="8001000"/>
            </a:xfrm>
            <a:custGeom>
              <a:avLst/>
              <a:gdLst>
                <a:gd name="connsiteX0" fmla="*/ 0 w 8738913"/>
                <a:gd name="connsiteY0" fmla="*/ 0 h 7992908"/>
                <a:gd name="connsiteX1" fmla="*/ 4766680 w 8738913"/>
                <a:gd name="connsiteY1" fmla="*/ 0 h 7992908"/>
                <a:gd name="connsiteX2" fmla="*/ 8738913 w 8738913"/>
                <a:gd name="connsiteY2" fmla="*/ 3996454 h 7992908"/>
                <a:gd name="connsiteX3" fmla="*/ 8738913 w 8738913"/>
                <a:gd name="connsiteY3" fmla="*/ 3996454 h 7992908"/>
                <a:gd name="connsiteX4" fmla="*/ 4766680 w 8738913"/>
                <a:gd name="connsiteY4" fmla="*/ 7992908 h 7992908"/>
                <a:gd name="connsiteX5" fmla="*/ 0 w 8738913"/>
                <a:gd name="connsiteY5" fmla="*/ 7992908 h 7992908"/>
                <a:gd name="connsiteX6" fmla="*/ 0 w 8738913"/>
                <a:gd name="connsiteY6" fmla="*/ 7992908 h 7992908"/>
                <a:gd name="connsiteX7" fmla="*/ 0 w 8738913"/>
                <a:gd name="connsiteY7" fmla="*/ 0 h 7992908"/>
                <a:gd name="connsiteX8" fmla="*/ 0 w 8738913"/>
                <a:gd name="connsiteY8" fmla="*/ 0 h 7992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38913" h="7992908">
                  <a:moveTo>
                    <a:pt x="0" y="0"/>
                  </a:moveTo>
                  <a:lnTo>
                    <a:pt x="4766680" y="0"/>
                  </a:lnTo>
                  <a:cubicBezTo>
                    <a:pt x="6960481" y="0"/>
                    <a:pt x="8738913" y="1789276"/>
                    <a:pt x="8738913" y="3996454"/>
                  </a:cubicBezTo>
                  <a:lnTo>
                    <a:pt x="8738913" y="3996454"/>
                  </a:lnTo>
                  <a:cubicBezTo>
                    <a:pt x="8738913" y="6203632"/>
                    <a:pt x="6960481" y="7992908"/>
                    <a:pt x="4766680" y="7992908"/>
                  </a:cubicBezTo>
                  <a:lnTo>
                    <a:pt x="0" y="7992908"/>
                  </a:lnTo>
                  <a:lnTo>
                    <a:pt x="0" y="7992908"/>
                  </a:lnTo>
                  <a:lnTo>
                    <a:pt x="0" y="0"/>
                  </a:lnTo>
                  <a:lnTo>
                    <a:pt x="0" y="0"/>
                  </a:lnTo>
                  <a:close/>
                </a:path>
              </a:pathLst>
            </a:custGeom>
            <a:solidFill>
              <a:schemeClr val="accent5"/>
            </a:solidFill>
            <a:ln w="79404" cap="flat">
              <a:noFill/>
              <a:prstDash val="solid"/>
              <a:miter/>
            </a:ln>
          </p:spPr>
          <p:txBody>
            <a:bodyPr rtlCol="0" anchor="ctr"/>
            <a:lstStyle/>
            <a:p>
              <a:endParaRPr lang="en-US" sz="900" b="0" i="0" dirty="0">
                <a:latin typeface="FS Albert Pro" panose="02000503040000020004" pitchFamily="2" charset="0"/>
              </a:endParaRPr>
            </a:p>
          </p:txBody>
        </p:sp>
        <p:sp>
          <p:nvSpPr>
            <p:cNvPr id="27" name="Rectangle 26">
              <a:extLst>
                <a:ext uri="{FF2B5EF4-FFF2-40B4-BE49-F238E27FC236}">
                  <a16:creationId xmlns:a16="http://schemas.microsoft.com/office/drawing/2014/main" id="{CBA03BDB-6B07-1B46-AA54-B7CCE2E9F156}"/>
                </a:ext>
              </a:extLst>
            </p:cNvPr>
            <p:cNvSpPr/>
            <p:nvPr userDrawn="1"/>
          </p:nvSpPr>
          <p:spPr>
            <a:xfrm>
              <a:off x="6236677" y="3671566"/>
              <a:ext cx="9019060" cy="8001000"/>
            </a:xfrm>
            <a:prstGeom prst="rect">
              <a:avLst/>
            </a:prstGeom>
            <a:solidFill>
              <a:schemeClr val="accent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grpSp>
        <p:nvGrpSpPr>
          <p:cNvPr id="28" name="Group 27">
            <a:extLst>
              <a:ext uri="{FF2B5EF4-FFF2-40B4-BE49-F238E27FC236}">
                <a16:creationId xmlns:a16="http://schemas.microsoft.com/office/drawing/2014/main" id="{340A508C-58ED-0C42-B2F0-0D8798438BFF}"/>
              </a:ext>
            </a:extLst>
          </p:cNvPr>
          <p:cNvGrpSpPr/>
          <p:nvPr userDrawn="1"/>
        </p:nvGrpSpPr>
        <p:grpSpPr>
          <a:xfrm>
            <a:off x="-1" y="1835783"/>
            <a:ext cx="6092061" cy="4000500"/>
            <a:chOff x="-1" y="3671566"/>
            <a:chExt cx="12184122" cy="8001000"/>
          </a:xfrm>
        </p:grpSpPr>
        <p:sp>
          <p:nvSpPr>
            <p:cNvPr id="36" name="Graphic 24">
              <a:extLst>
                <a:ext uri="{FF2B5EF4-FFF2-40B4-BE49-F238E27FC236}">
                  <a16:creationId xmlns:a16="http://schemas.microsoft.com/office/drawing/2014/main" id="{D07CB2B5-AA25-FC48-8765-B86FD6DC262E}"/>
                </a:ext>
              </a:extLst>
            </p:cNvPr>
            <p:cNvSpPr/>
            <p:nvPr/>
          </p:nvSpPr>
          <p:spPr>
            <a:xfrm>
              <a:off x="3446358" y="3671566"/>
              <a:ext cx="8737763" cy="8001000"/>
            </a:xfrm>
            <a:custGeom>
              <a:avLst/>
              <a:gdLst>
                <a:gd name="connsiteX0" fmla="*/ 0 w 8737763"/>
                <a:gd name="connsiteY0" fmla="*/ 0 h 7991856"/>
                <a:gd name="connsiteX1" fmla="*/ 4766053 w 8737763"/>
                <a:gd name="connsiteY1" fmla="*/ 0 h 7991856"/>
                <a:gd name="connsiteX2" fmla="*/ 8737763 w 8737763"/>
                <a:gd name="connsiteY2" fmla="*/ 3995928 h 7991856"/>
                <a:gd name="connsiteX3" fmla="*/ 8737763 w 8737763"/>
                <a:gd name="connsiteY3" fmla="*/ 3995928 h 7991856"/>
                <a:gd name="connsiteX4" fmla="*/ 4766053 w 8737763"/>
                <a:gd name="connsiteY4" fmla="*/ 7991856 h 7991856"/>
                <a:gd name="connsiteX5" fmla="*/ 0 w 8737763"/>
                <a:gd name="connsiteY5" fmla="*/ 7991856 h 7991856"/>
                <a:gd name="connsiteX6" fmla="*/ 0 w 8737763"/>
                <a:gd name="connsiteY6" fmla="*/ 7991856 h 7991856"/>
                <a:gd name="connsiteX7" fmla="*/ 0 w 8737763"/>
                <a:gd name="connsiteY7" fmla="*/ 0 h 7991856"/>
                <a:gd name="connsiteX8" fmla="*/ 0 w 8737763"/>
                <a:gd name="connsiteY8" fmla="*/ 0 h 7991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37763" h="7991856">
                  <a:moveTo>
                    <a:pt x="0" y="0"/>
                  </a:moveTo>
                  <a:lnTo>
                    <a:pt x="4766053" y="0"/>
                  </a:lnTo>
                  <a:cubicBezTo>
                    <a:pt x="6959565" y="0"/>
                    <a:pt x="8737763" y="1789041"/>
                    <a:pt x="8737763" y="3995928"/>
                  </a:cubicBezTo>
                  <a:lnTo>
                    <a:pt x="8737763" y="3995928"/>
                  </a:lnTo>
                  <a:cubicBezTo>
                    <a:pt x="8737763" y="6202815"/>
                    <a:pt x="6959565" y="7991856"/>
                    <a:pt x="4766053" y="7991856"/>
                  </a:cubicBezTo>
                  <a:lnTo>
                    <a:pt x="0" y="7991856"/>
                  </a:lnTo>
                  <a:lnTo>
                    <a:pt x="0" y="7991856"/>
                  </a:lnTo>
                  <a:lnTo>
                    <a:pt x="0" y="0"/>
                  </a:lnTo>
                  <a:lnTo>
                    <a:pt x="0" y="0"/>
                  </a:lnTo>
                  <a:close/>
                </a:path>
              </a:pathLst>
            </a:custGeom>
            <a:solidFill>
              <a:schemeClr val="accent6"/>
            </a:solidFill>
            <a:ln w="79404" cap="flat">
              <a:noFill/>
              <a:prstDash val="solid"/>
              <a:miter/>
            </a:ln>
          </p:spPr>
          <p:txBody>
            <a:bodyPr rtlCol="0" anchor="ctr"/>
            <a:lstStyle/>
            <a:p>
              <a:endParaRPr lang="en-US" sz="900" b="0" i="0" dirty="0">
                <a:latin typeface="FS Albert Pro" panose="02000503040000020004" pitchFamily="2" charset="0"/>
              </a:endParaRPr>
            </a:p>
          </p:txBody>
        </p:sp>
        <p:sp>
          <p:nvSpPr>
            <p:cNvPr id="37" name="Rectangle 36">
              <a:extLst>
                <a:ext uri="{FF2B5EF4-FFF2-40B4-BE49-F238E27FC236}">
                  <a16:creationId xmlns:a16="http://schemas.microsoft.com/office/drawing/2014/main" id="{D6D9151A-0933-1148-855B-EFCE298B7645}"/>
                </a:ext>
              </a:extLst>
            </p:cNvPr>
            <p:cNvSpPr/>
            <p:nvPr userDrawn="1"/>
          </p:nvSpPr>
          <p:spPr>
            <a:xfrm>
              <a:off x="-1" y="3671566"/>
              <a:ext cx="3677056" cy="8001000"/>
            </a:xfrm>
            <a:prstGeom prst="rect">
              <a:avLst/>
            </a:prstGeom>
            <a:solidFill>
              <a:schemeClr val="accent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grpSp>
        <p:nvGrpSpPr>
          <p:cNvPr id="19" name="Group 18">
            <a:extLst>
              <a:ext uri="{FF2B5EF4-FFF2-40B4-BE49-F238E27FC236}">
                <a16:creationId xmlns:a16="http://schemas.microsoft.com/office/drawing/2014/main" id="{5C0146E5-AB4D-CB40-986F-DE8EFFD3E785}"/>
              </a:ext>
            </a:extLst>
          </p:cNvPr>
          <p:cNvGrpSpPr/>
          <p:nvPr userDrawn="1"/>
        </p:nvGrpSpPr>
        <p:grpSpPr>
          <a:xfrm>
            <a:off x="0" y="6304676"/>
            <a:ext cx="4183778" cy="553324"/>
            <a:chOff x="-755" y="12618496"/>
            <a:chExt cx="8367556" cy="1106648"/>
          </a:xfrm>
        </p:grpSpPr>
        <p:grpSp>
          <p:nvGrpSpPr>
            <p:cNvPr id="29" name="Group 28">
              <a:extLst>
                <a:ext uri="{FF2B5EF4-FFF2-40B4-BE49-F238E27FC236}">
                  <a16:creationId xmlns:a16="http://schemas.microsoft.com/office/drawing/2014/main" id="{DE8EAB9F-ABDC-A041-BD18-52AF9B83AE6E}"/>
                </a:ext>
              </a:extLst>
            </p:cNvPr>
            <p:cNvGrpSpPr/>
            <p:nvPr userDrawn="1"/>
          </p:nvGrpSpPr>
          <p:grpSpPr>
            <a:xfrm>
              <a:off x="1" y="12627864"/>
              <a:ext cx="8366800" cy="1097280"/>
              <a:chOff x="-58710091" y="-1"/>
              <a:chExt cx="77340167" cy="10058402"/>
            </a:xfrm>
            <a:solidFill>
              <a:schemeClr val="accent5"/>
            </a:solidFill>
          </p:grpSpPr>
          <p:pic>
            <p:nvPicPr>
              <p:cNvPr id="34" name="Graphic 33">
                <a:extLst>
                  <a:ext uri="{FF2B5EF4-FFF2-40B4-BE49-F238E27FC236}">
                    <a16:creationId xmlns:a16="http://schemas.microsoft.com/office/drawing/2014/main" id="{67F35D02-BDDA-9243-9C0D-2996D1352D2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71676" y="-1"/>
                <a:ext cx="10058400" cy="10058400"/>
              </a:xfrm>
              <a:prstGeom prst="rect">
                <a:avLst/>
              </a:prstGeom>
            </p:spPr>
          </p:pic>
          <p:sp>
            <p:nvSpPr>
              <p:cNvPr id="35" name="Rectangle 34">
                <a:extLst>
                  <a:ext uri="{FF2B5EF4-FFF2-40B4-BE49-F238E27FC236}">
                    <a16:creationId xmlns:a16="http://schemas.microsoft.com/office/drawing/2014/main" id="{37DC8985-5F1B-484C-98D2-C307B6262F07}"/>
                  </a:ext>
                </a:extLst>
              </p:cNvPr>
              <p:cNvSpPr/>
              <p:nvPr userDrawn="1"/>
            </p:nvSpPr>
            <p:spPr>
              <a:xfrm>
                <a:off x="-58710091" y="-1"/>
                <a:ext cx="70902098" cy="10058402"/>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grpSp>
          <p:nvGrpSpPr>
            <p:cNvPr id="30" name="Group 29">
              <a:extLst>
                <a:ext uri="{FF2B5EF4-FFF2-40B4-BE49-F238E27FC236}">
                  <a16:creationId xmlns:a16="http://schemas.microsoft.com/office/drawing/2014/main" id="{4576CFF5-803B-4646-92F6-067FFE6068F6}"/>
                </a:ext>
              </a:extLst>
            </p:cNvPr>
            <p:cNvGrpSpPr/>
            <p:nvPr userDrawn="1"/>
          </p:nvGrpSpPr>
          <p:grpSpPr>
            <a:xfrm>
              <a:off x="-755" y="12627864"/>
              <a:ext cx="2413264" cy="1097280"/>
              <a:chOff x="-3677406" y="-1"/>
              <a:chExt cx="22307482" cy="10058402"/>
            </a:xfrm>
          </p:grpSpPr>
          <p:pic>
            <p:nvPicPr>
              <p:cNvPr id="32" name="Graphic 31">
                <a:extLst>
                  <a:ext uri="{FF2B5EF4-FFF2-40B4-BE49-F238E27FC236}">
                    <a16:creationId xmlns:a16="http://schemas.microsoft.com/office/drawing/2014/main" id="{36A1E31B-FEB4-0A42-B170-F09C7B275B76}"/>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571676" y="-1"/>
                <a:ext cx="10058400" cy="10058400"/>
              </a:xfrm>
              <a:prstGeom prst="rect">
                <a:avLst/>
              </a:prstGeom>
            </p:spPr>
          </p:pic>
          <p:sp>
            <p:nvSpPr>
              <p:cNvPr id="33" name="Rectangle 32">
                <a:extLst>
                  <a:ext uri="{FF2B5EF4-FFF2-40B4-BE49-F238E27FC236}">
                    <a16:creationId xmlns:a16="http://schemas.microsoft.com/office/drawing/2014/main" id="{37FB6A16-1269-CD4A-9236-EE4889624FB2}"/>
                  </a:ext>
                </a:extLst>
              </p:cNvPr>
              <p:cNvSpPr/>
              <p:nvPr userDrawn="1"/>
            </p:nvSpPr>
            <p:spPr>
              <a:xfrm>
                <a:off x="-3677406" y="-1"/>
                <a:ext cx="15869404" cy="10058402"/>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pic>
          <p:nvPicPr>
            <p:cNvPr id="31" name="Graphic 30">
              <a:extLst>
                <a:ext uri="{FF2B5EF4-FFF2-40B4-BE49-F238E27FC236}">
                  <a16:creationId xmlns:a16="http://schemas.microsoft.com/office/drawing/2014/main" id="{1E4BCDC7-5E3C-A641-8335-2A16CFEAFD60}"/>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02633" y="12618496"/>
              <a:ext cx="2024109" cy="1097280"/>
            </a:xfrm>
            <a:prstGeom prst="rect">
              <a:avLst/>
            </a:prstGeom>
          </p:spPr>
        </p:pic>
      </p:grpSp>
      <p:sp>
        <p:nvSpPr>
          <p:cNvPr id="7" name="Title 3">
            <a:extLst>
              <a:ext uri="{FF2B5EF4-FFF2-40B4-BE49-F238E27FC236}">
                <a16:creationId xmlns:a16="http://schemas.microsoft.com/office/drawing/2014/main" id="{1E95A661-3CC8-1745-87F2-2666C4749870}"/>
              </a:ext>
            </a:extLst>
          </p:cNvPr>
          <p:cNvSpPr>
            <a:spLocks noGrp="1"/>
          </p:cNvSpPr>
          <p:nvPr>
            <p:ph type="title" hasCustomPrompt="1"/>
          </p:nvPr>
        </p:nvSpPr>
        <p:spPr>
          <a:xfrm>
            <a:off x="228600" y="228600"/>
            <a:ext cx="8894314" cy="996486"/>
          </a:xfrm>
          <a:prstGeom prst="rect">
            <a:avLst/>
          </a:prstGeom>
        </p:spPr>
        <p:txBody>
          <a:bodyPr anchor="t">
            <a:noAutofit/>
          </a:bodyPr>
          <a:lstStyle>
            <a:lvl1pPr>
              <a:lnSpc>
                <a:spcPct val="90000"/>
              </a:lnSpc>
              <a:defRPr sz="2999" b="0" i="0" spc="0" baseline="0">
                <a:solidFill>
                  <a:schemeClr val="tx2"/>
                </a:solidFill>
                <a:latin typeface="FS Albert Pro Light" panose="02000503040000020004" pitchFamily="2" charset="0"/>
              </a:defRPr>
            </a:lvl1pPr>
          </a:lstStyle>
          <a:p>
            <a:r>
              <a:rPr lang="en-US" dirty="0"/>
              <a:t>Content slide. </a:t>
            </a:r>
            <a:br>
              <a:rPr lang="en-US" dirty="0"/>
            </a:br>
            <a:r>
              <a:rPr lang="en-US" dirty="0"/>
              <a:t>Lorem ipsum dolor sit </a:t>
            </a:r>
            <a:r>
              <a:rPr lang="en-US" dirty="0" err="1"/>
              <a:t>amet</a:t>
            </a:r>
            <a:r>
              <a:rPr lang="en-US" dirty="0"/>
              <a:t>.</a:t>
            </a:r>
          </a:p>
        </p:txBody>
      </p:sp>
      <p:sp>
        <p:nvSpPr>
          <p:cNvPr id="3" name="Text Placeholder 2">
            <a:extLst>
              <a:ext uri="{FF2B5EF4-FFF2-40B4-BE49-F238E27FC236}">
                <a16:creationId xmlns:a16="http://schemas.microsoft.com/office/drawing/2014/main" id="{40906033-8931-3947-9297-5EEF90DEFA46}"/>
              </a:ext>
            </a:extLst>
          </p:cNvPr>
          <p:cNvSpPr>
            <a:spLocks noGrp="1"/>
          </p:cNvSpPr>
          <p:nvPr>
            <p:ph type="body" sz="quarter" idx="10" hasCustomPrompt="1"/>
          </p:nvPr>
        </p:nvSpPr>
        <p:spPr>
          <a:xfrm>
            <a:off x="876182" y="2280348"/>
            <a:ext cx="2424113" cy="490391"/>
          </a:xfrm>
          <a:prstGeom prst="rect">
            <a:avLst/>
          </a:prstGeom>
          <a:ln w="12700">
            <a:miter lim="400000"/>
          </a:ln>
        </p:spPr>
        <p:txBody>
          <a:bodyPr lIns="50800" tIns="50800" rIns="50800" bIns="50800" anchor="ctr">
            <a:spAutoFit/>
          </a:bodyPr>
          <a:lstStyle>
            <a:lvl1pPr>
              <a:defRPr kumimoji="0" lang="en-US" sz="2100" normalizeH="0" smtClean="0">
                <a:ln>
                  <a:noFill/>
                </a:ln>
                <a:solidFill>
                  <a:srgbClr val="070A3A"/>
                </a:solidFill>
                <a:effectLst/>
                <a:sym typeface="Helvetica Neue"/>
              </a:defRPr>
            </a:lvl1pPr>
            <a:lvl2pPr>
              <a:defRPr kumimoji="0" lang="en-US" sz="1200" normalizeH="0" smtClean="0">
                <a:ln>
                  <a:noFill/>
                </a:ln>
                <a:solidFill>
                  <a:srgbClr val="5E5E5E"/>
                </a:solidFill>
                <a:effectLst/>
                <a:latin typeface="+mn-lt"/>
                <a:ea typeface="+mn-ea"/>
                <a:cs typeface="+mn-cs"/>
                <a:sym typeface="Helvetica Neue"/>
              </a:defRPr>
            </a:lvl2pPr>
            <a:lvl3pPr>
              <a:defRPr kumimoji="0" lang="en-US" sz="1200" normalizeH="0" smtClean="0">
                <a:ln>
                  <a:noFill/>
                </a:ln>
                <a:solidFill>
                  <a:srgbClr val="5E5E5E"/>
                </a:solidFill>
                <a:effectLst/>
                <a:latin typeface="+mn-lt"/>
                <a:ea typeface="+mn-ea"/>
                <a:cs typeface="+mn-cs"/>
                <a:sym typeface="Helvetica Neue"/>
              </a:defRPr>
            </a:lvl3pPr>
            <a:lvl4pPr>
              <a:defRPr kumimoji="0" lang="en-US" sz="1200" normalizeH="0" smtClean="0">
                <a:ln>
                  <a:noFill/>
                </a:ln>
                <a:solidFill>
                  <a:srgbClr val="5E5E5E"/>
                </a:solidFill>
                <a:effectLst/>
                <a:latin typeface="+mn-lt"/>
                <a:ea typeface="+mn-ea"/>
                <a:cs typeface="+mn-cs"/>
                <a:sym typeface="Helvetica Neue"/>
              </a:defRPr>
            </a:lvl4pPr>
            <a:lvl5pPr>
              <a:defRPr kumimoji="0" lang="en-US" sz="1200" normalizeH="0">
                <a:ln>
                  <a:noFill/>
                </a:ln>
                <a:solidFill>
                  <a:srgbClr val="5E5E5E"/>
                </a:solidFill>
                <a:effectLst/>
                <a:latin typeface="+mn-lt"/>
                <a:ea typeface="+mn-ea"/>
                <a:cs typeface="+mn-cs"/>
                <a:sym typeface="Helvetica Neue"/>
              </a:defRPr>
            </a:lvl5pPr>
          </a:lstStyle>
          <a:p>
            <a:pPr lvl="0" defTabSz="154751" rtl="0" fontAlgn="auto" hangingPunct="0">
              <a:lnSpc>
                <a:spcPct val="120000"/>
              </a:lnSpc>
            </a:pPr>
            <a:r>
              <a:rPr lang="en-US" dirty="0"/>
              <a:t>Sub-title</a:t>
            </a:r>
          </a:p>
        </p:txBody>
      </p:sp>
      <p:sp>
        <p:nvSpPr>
          <p:cNvPr id="14" name="Text Placeholder 2">
            <a:extLst>
              <a:ext uri="{FF2B5EF4-FFF2-40B4-BE49-F238E27FC236}">
                <a16:creationId xmlns:a16="http://schemas.microsoft.com/office/drawing/2014/main" id="{904DCD23-69A8-4844-88DB-34EB39824C35}"/>
              </a:ext>
            </a:extLst>
          </p:cNvPr>
          <p:cNvSpPr>
            <a:spLocks noGrp="1"/>
          </p:cNvSpPr>
          <p:nvPr>
            <p:ph type="body" sz="quarter" idx="11" hasCustomPrompt="1"/>
          </p:nvPr>
        </p:nvSpPr>
        <p:spPr>
          <a:xfrm>
            <a:off x="6903757" y="2280348"/>
            <a:ext cx="2424113" cy="490391"/>
          </a:xfrm>
          <a:prstGeom prst="rect">
            <a:avLst/>
          </a:prstGeom>
          <a:ln w="12700">
            <a:miter lim="400000"/>
          </a:ln>
        </p:spPr>
        <p:txBody>
          <a:bodyPr lIns="50800" tIns="50800" rIns="50800" bIns="50800" anchor="ctr">
            <a:spAutoFit/>
          </a:bodyPr>
          <a:lstStyle>
            <a:lvl1pPr>
              <a:defRPr kumimoji="0" lang="en-US" sz="2100" normalizeH="0" smtClean="0">
                <a:ln>
                  <a:noFill/>
                </a:ln>
                <a:solidFill>
                  <a:srgbClr val="070A3A"/>
                </a:solidFill>
                <a:effectLst/>
                <a:sym typeface="Helvetica Neue"/>
              </a:defRPr>
            </a:lvl1pPr>
            <a:lvl2pPr>
              <a:defRPr kumimoji="0" lang="en-US" sz="1200" normalizeH="0" smtClean="0">
                <a:ln>
                  <a:noFill/>
                </a:ln>
                <a:solidFill>
                  <a:srgbClr val="5E5E5E"/>
                </a:solidFill>
                <a:effectLst/>
                <a:latin typeface="+mn-lt"/>
                <a:ea typeface="+mn-ea"/>
                <a:cs typeface="+mn-cs"/>
                <a:sym typeface="Helvetica Neue"/>
              </a:defRPr>
            </a:lvl2pPr>
            <a:lvl3pPr>
              <a:defRPr kumimoji="0" lang="en-US" sz="1200" normalizeH="0" smtClean="0">
                <a:ln>
                  <a:noFill/>
                </a:ln>
                <a:solidFill>
                  <a:srgbClr val="5E5E5E"/>
                </a:solidFill>
                <a:effectLst/>
                <a:latin typeface="+mn-lt"/>
                <a:ea typeface="+mn-ea"/>
                <a:cs typeface="+mn-cs"/>
                <a:sym typeface="Helvetica Neue"/>
              </a:defRPr>
            </a:lvl3pPr>
            <a:lvl4pPr>
              <a:defRPr kumimoji="0" lang="en-US" sz="1200" normalizeH="0" smtClean="0">
                <a:ln>
                  <a:noFill/>
                </a:ln>
                <a:solidFill>
                  <a:srgbClr val="5E5E5E"/>
                </a:solidFill>
                <a:effectLst/>
                <a:latin typeface="+mn-lt"/>
                <a:ea typeface="+mn-ea"/>
                <a:cs typeface="+mn-cs"/>
                <a:sym typeface="Helvetica Neue"/>
              </a:defRPr>
            </a:lvl4pPr>
            <a:lvl5pPr>
              <a:defRPr kumimoji="0" lang="en-US" sz="1200" normalizeH="0">
                <a:ln>
                  <a:noFill/>
                </a:ln>
                <a:solidFill>
                  <a:srgbClr val="5E5E5E"/>
                </a:solidFill>
                <a:effectLst/>
                <a:latin typeface="+mn-lt"/>
                <a:ea typeface="+mn-ea"/>
                <a:cs typeface="+mn-cs"/>
                <a:sym typeface="Helvetica Neue"/>
              </a:defRPr>
            </a:lvl5pPr>
          </a:lstStyle>
          <a:p>
            <a:pPr lvl="0" defTabSz="154751" rtl="0" fontAlgn="auto" hangingPunct="0">
              <a:lnSpc>
                <a:spcPct val="120000"/>
              </a:lnSpc>
            </a:pPr>
            <a:r>
              <a:rPr lang="en-US" dirty="0"/>
              <a:t>Sub-title</a:t>
            </a:r>
          </a:p>
        </p:txBody>
      </p:sp>
      <p:sp>
        <p:nvSpPr>
          <p:cNvPr id="5" name="Text Placeholder 4">
            <a:extLst>
              <a:ext uri="{FF2B5EF4-FFF2-40B4-BE49-F238E27FC236}">
                <a16:creationId xmlns:a16="http://schemas.microsoft.com/office/drawing/2014/main" id="{9B8C5839-CD80-F547-86AD-81AD596D1337}"/>
              </a:ext>
            </a:extLst>
          </p:cNvPr>
          <p:cNvSpPr>
            <a:spLocks noGrp="1"/>
          </p:cNvSpPr>
          <p:nvPr>
            <p:ph type="body" sz="quarter" idx="14" hasCustomPrompt="1"/>
          </p:nvPr>
        </p:nvSpPr>
        <p:spPr>
          <a:xfrm>
            <a:off x="6903757" y="3194862"/>
            <a:ext cx="4090997" cy="1470025"/>
          </a:xfrm>
          <a:prstGeom prst="rect">
            <a:avLst/>
          </a:prstGeom>
        </p:spPr>
        <p:txBody>
          <a:bodyPr>
            <a:normAutofit/>
          </a:bodyPr>
          <a:lstStyle>
            <a:lvl1pPr>
              <a:lnSpc>
                <a:spcPct val="100000"/>
              </a:lnSpc>
              <a:defRPr sz="1800">
                <a:solidFill>
                  <a:schemeClr val="tx2"/>
                </a:solidFill>
              </a:defRPr>
            </a:lvl1pPr>
            <a:lvl2pPr>
              <a:lnSpc>
                <a:spcPct val="100000"/>
              </a:lnSpc>
              <a:defRPr sz="1800">
                <a:solidFill>
                  <a:schemeClr val="tx2"/>
                </a:solidFill>
              </a:defRPr>
            </a:lvl2pPr>
            <a:lvl3pPr>
              <a:lnSpc>
                <a:spcPct val="100000"/>
              </a:lnSpc>
              <a:defRPr sz="1800">
                <a:solidFill>
                  <a:schemeClr val="tx2"/>
                </a:solidFill>
              </a:defRPr>
            </a:lvl3pPr>
            <a:lvl4pPr>
              <a:lnSpc>
                <a:spcPct val="100000"/>
              </a:lnSpc>
              <a:defRPr sz="1800">
                <a:solidFill>
                  <a:schemeClr val="tx2"/>
                </a:solidFill>
              </a:defRPr>
            </a:lvl4pPr>
            <a:lvl5pPr>
              <a:lnSpc>
                <a:spcPct val="100000"/>
              </a:lnSpc>
              <a:defRPr sz="1800">
                <a:solidFill>
                  <a:schemeClr val="tx2"/>
                </a:solidFill>
              </a:defRPr>
            </a:lvl5pPr>
          </a:lstStyle>
          <a:p>
            <a:pPr lvl="0"/>
            <a:r>
              <a:rPr lang="en-US" dirty="0"/>
              <a:t>Lorem ipsum dolor sit </a:t>
            </a:r>
            <a:r>
              <a:rPr lang="en-US" dirty="0" err="1"/>
              <a:t>amet</a:t>
            </a:r>
            <a:r>
              <a:rPr lang="en-US" dirty="0"/>
              <a:t>, an minim </a:t>
            </a:r>
            <a:r>
              <a:rPr lang="en-US" dirty="0" err="1"/>
              <a:t>aeque</a:t>
            </a:r>
            <a:r>
              <a:rPr lang="en-US" dirty="0"/>
              <a:t> </a:t>
            </a:r>
            <a:r>
              <a:rPr lang="en-US" dirty="0" err="1"/>
              <a:t>inciderint</a:t>
            </a:r>
            <a:r>
              <a:rPr lang="en-US" dirty="0"/>
              <a:t> </a:t>
            </a:r>
            <a:r>
              <a:rPr lang="en-US" dirty="0" err="1"/>
              <a:t>mei</a:t>
            </a:r>
            <a:r>
              <a:rPr lang="en-US" dirty="0"/>
              <a:t>, </a:t>
            </a:r>
            <a:r>
              <a:rPr lang="en-US" dirty="0" err="1"/>
              <a:t>mei</a:t>
            </a:r>
            <a:r>
              <a:rPr lang="en-US" dirty="0"/>
              <a:t> et </a:t>
            </a:r>
            <a:r>
              <a:rPr lang="en-US" dirty="0" err="1"/>
              <a:t>dicat</a:t>
            </a:r>
            <a:r>
              <a:rPr lang="en-US" dirty="0"/>
              <a:t> facer, no </a:t>
            </a:r>
            <a:r>
              <a:rPr lang="en-US" dirty="0" err="1"/>
              <a:t>suas</a:t>
            </a:r>
            <a:r>
              <a:rPr lang="en-US" dirty="0"/>
              <a:t> ipsum </a:t>
            </a:r>
            <a:r>
              <a:rPr lang="en-US" dirty="0" err="1"/>
              <a:t>audiam</a:t>
            </a:r>
            <a:r>
              <a:rPr lang="en-US" dirty="0"/>
              <a:t> </a:t>
            </a:r>
            <a:r>
              <a:rPr lang="en-US" dirty="0" err="1"/>
              <a:t>eum</a:t>
            </a:r>
            <a:r>
              <a:rPr lang="en-US" dirty="0"/>
              <a:t>. Eu </a:t>
            </a:r>
            <a:r>
              <a:rPr lang="en-US" dirty="0" err="1"/>
              <a:t>nam</a:t>
            </a:r>
            <a:r>
              <a:rPr lang="en-US" dirty="0"/>
              <a:t> </a:t>
            </a:r>
            <a:r>
              <a:rPr lang="en-US" dirty="0" err="1"/>
              <a:t>enim</a:t>
            </a:r>
            <a:r>
              <a:rPr lang="en-US" dirty="0"/>
              <a:t> </a:t>
            </a:r>
            <a:r>
              <a:rPr lang="en-US" dirty="0" err="1"/>
              <a:t>melius</a:t>
            </a:r>
            <a:r>
              <a:rPr lang="en-US" dirty="0"/>
              <a:t> </a:t>
            </a:r>
            <a:r>
              <a:rPr lang="en-US" dirty="0" err="1"/>
              <a:t>ocurreret</a:t>
            </a:r>
            <a:r>
              <a:rPr lang="en-US" dirty="0"/>
              <a:t>, </a:t>
            </a:r>
            <a:r>
              <a:rPr lang="en-US" dirty="0" err="1"/>
              <a:t>mei</a:t>
            </a:r>
            <a:r>
              <a:rPr lang="en-US" dirty="0"/>
              <a:t> </a:t>
            </a:r>
            <a:r>
              <a:rPr lang="en-US" dirty="0" err="1"/>
              <a:t>dicunt</a:t>
            </a:r>
            <a:r>
              <a:rPr lang="en-US" dirty="0"/>
              <a:t> </a:t>
            </a:r>
            <a:r>
              <a:rPr lang="en-US" dirty="0" err="1"/>
              <a:t>fastidii</a:t>
            </a:r>
            <a:r>
              <a:rPr lang="en-US" dirty="0"/>
              <a:t> </a:t>
            </a:r>
            <a:r>
              <a:rPr lang="en-US" dirty="0" err="1"/>
              <a:t>ei</a:t>
            </a:r>
            <a:r>
              <a:rPr lang="en-US" dirty="0"/>
              <a:t>. </a:t>
            </a:r>
            <a:r>
              <a:rPr lang="en-US" dirty="0" err="1"/>
              <a:t>Ea</a:t>
            </a:r>
            <a:r>
              <a:rPr lang="en-US" dirty="0"/>
              <a:t> </a:t>
            </a:r>
            <a:r>
              <a:rPr lang="en-US" dirty="0" err="1"/>
              <a:t>omnes</a:t>
            </a:r>
            <a:r>
              <a:rPr lang="en-US" dirty="0"/>
              <a:t> utroque </a:t>
            </a:r>
            <a:r>
              <a:rPr lang="en-US" dirty="0" err="1"/>
              <a:t>ius</a:t>
            </a:r>
            <a:r>
              <a:rPr lang="en-US" dirty="0"/>
              <a:t>, </a:t>
            </a:r>
            <a:r>
              <a:rPr lang="en-US" dirty="0" err="1"/>
              <a:t>elit</a:t>
            </a:r>
            <a:r>
              <a:rPr lang="en-US" dirty="0"/>
              <a:t> </a:t>
            </a:r>
            <a:r>
              <a:rPr lang="en-US" dirty="0" err="1"/>
              <a:t>iuvaret</a:t>
            </a:r>
            <a:r>
              <a:rPr lang="en-US" dirty="0"/>
              <a:t> has at.</a:t>
            </a:r>
          </a:p>
        </p:txBody>
      </p:sp>
      <p:sp>
        <p:nvSpPr>
          <p:cNvPr id="22" name="Text Placeholder 4">
            <a:extLst>
              <a:ext uri="{FF2B5EF4-FFF2-40B4-BE49-F238E27FC236}">
                <a16:creationId xmlns:a16="http://schemas.microsoft.com/office/drawing/2014/main" id="{DD5E575F-D77A-8141-B93E-0BAECDB4F2D5}"/>
              </a:ext>
            </a:extLst>
          </p:cNvPr>
          <p:cNvSpPr>
            <a:spLocks noGrp="1"/>
          </p:cNvSpPr>
          <p:nvPr>
            <p:ph type="body" sz="quarter" idx="15" hasCustomPrompt="1"/>
          </p:nvPr>
        </p:nvSpPr>
        <p:spPr>
          <a:xfrm>
            <a:off x="876182" y="3194862"/>
            <a:ext cx="4090997" cy="1470025"/>
          </a:xfrm>
          <a:prstGeom prst="rect">
            <a:avLst/>
          </a:prstGeom>
        </p:spPr>
        <p:txBody>
          <a:bodyPr>
            <a:normAutofit/>
          </a:bodyPr>
          <a:lstStyle>
            <a:lvl1pPr>
              <a:lnSpc>
                <a:spcPct val="100000"/>
              </a:lnSpc>
              <a:defRPr sz="1800">
                <a:solidFill>
                  <a:schemeClr val="tx2"/>
                </a:solidFill>
              </a:defRPr>
            </a:lvl1pPr>
            <a:lvl2pPr>
              <a:lnSpc>
                <a:spcPct val="100000"/>
              </a:lnSpc>
              <a:defRPr sz="1800">
                <a:solidFill>
                  <a:schemeClr val="tx2"/>
                </a:solidFill>
              </a:defRPr>
            </a:lvl2pPr>
            <a:lvl3pPr>
              <a:lnSpc>
                <a:spcPct val="100000"/>
              </a:lnSpc>
              <a:defRPr sz="1800">
                <a:solidFill>
                  <a:schemeClr val="tx2"/>
                </a:solidFill>
              </a:defRPr>
            </a:lvl3pPr>
            <a:lvl4pPr>
              <a:lnSpc>
                <a:spcPct val="100000"/>
              </a:lnSpc>
              <a:defRPr sz="1800">
                <a:solidFill>
                  <a:schemeClr val="tx2"/>
                </a:solidFill>
              </a:defRPr>
            </a:lvl4pPr>
            <a:lvl5pPr>
              <a:lnSpc>
                <a:spcPct val="100000"/>
              </a:lnSpc>
              <a:defRPr sz="1800">
                <a:solidFill>
                  <a:schemeClr val="tx2"/>
                </a:solidFill>
              </a:defRPr>
            </a:lvl5pPr>
          </a:lstStyle>
          <a:p>
            <a:pPr lvl="0"/>
            <a:r>
              <a:rPr lang="en-US" dirty="0"/>
              <a:t>Lorem ipsum dolor sit </a:t>
            </a:r>
            <a:r>
              <a:rPr lang="en-US" dirty="0" err="1"/>
              <a:t>amet</a:t>
            </a:r>
            <a:r>
              <a:rPr lang="en-US" dirty="0"/>
              <a:t>, an minim </a:t>
            </a:r>
            <a:r>
              <a:rPr lang="en-US" dirty="0" err="1"/>
              <a:t>aeque</a:t>
            </a:r>
            <a:r>
              <a:rPr lang="en-US" dirty="0"/>
              <a:t> </a:t>
            </a:r>
            <a:r>
              <a:rPr lang="en-US" dirty="0" err="1"/>
              <a:t>inciderint</a:t>
            </a:r>
            <a:r>
              <a:rPr lang="en-US" dirty="0"/>
              <a:t> </a:t>
            </a:r>
            <a:r>
              <a:rPr lang="en-US" dirty="0" err="1"/>
              <a:t>mei</a:t>
            </a:r>
            <a:r>
              <a:rPr lang="en-US" dirty="0"/>
              <a:t>, </a:t>
            </a:r>
            <a:r>
              <a:rPr lang="en-US" dirty="0" err="1"/>
              <a:t>mei</a:t>
            </a:r>
            <a:r>
              <a:rPr lang="en-US" dirty="0"/>
              <a:t> et </a:t>
            </a:r>
            <a:r>
              <a:rPr lang="en-US" dirty="0" err="1"/>
              <a:t>dicat</a:t>
            </a:r>
            <a:r>
              <a:rPr lang="en-US" dirty="0"/>
              <a:t> facer, no </a:t>
            </a:r>
            <a:r>
              <a:rPr lang="en-US" dirty="0" err="1"/>
              <a:t>suas</a:t>
            </a:r>
            <a:r>
              <a:rPr lang="en-US" dirty="0"/>
              <a:t> ipsum </a:t>
            </a:r>
            <a:r>
              <a:rPr lang="en-US" dirty="0" err="1"/>
              <a:t>audiam</a:t>
            </a:r>
            <a:r>
              <a:rPr lang="en-US" dirty="0"/>
              <a:t> </a:t>
            </a:r>
            <a:r>
              <a:rPr lang="en-US" dirty="0" err="1"/>
              <a:t>eum</a:t>
            </a:r>
            <a:r>
              <a:rPr lang="en-US" dirty="0"/>
              <a:t>. Eu </a:t>
            </a:r>
            <a:r>
              <a:rPr lang="en-US" dirty="0" err="1"/>
              <a:t>nam</a:t>
            </a:r>
            <a:r>
              <a:rPr lang="en-US" dirty="0"/>
              <a:t> </a:t>
            </a:r>
            <a:r>
              <a:rPr lang="en-US" dirty="0" err="1"/>
              <a:t>enim</a:t>
            </a:r>
            <a:r>
              <a:rPr lang="en-US" dirty="0"/>
              <a:t> </a:t>
            </a:r>
            <a:r>
              <a:rPr lang="en-US" dirty="0" err="1"/>
              <a:t>melius</a:t>
            </a:r>
            <a:r>
              <a:rPr lang="en-US" dirty="0"/>
              <a:t> </a:t>
            </a:r>
            <a:r>
              <a:rPr lang="en-US" dirty="0" err="1"/>
              <a:t>ocurreret</a:t>
            </a:r>
            <a:r>
              <a:rPr lang="en-US" dirty="0"/>
              <a:t>, </a:t>
            </a:r>
            <a:r>
              <a:rPr lang="en-US" dirty="0" err="1"/>
              <a:t>mei</a:t>
            </a:r>
            <a:r>
              <a:rPr lang="en-US" dirty="0"/>
              <a:t> </a:t>
            </a:r>
            <a:r>
              <a:rPr lang="en-US" dirty="0" err="1"/>
              <a:t>dicunt</a:t>
            </a:r>
            <a:r>
              <a:rPr lang="en-US" dirty="0"/>
              <a:t> </a:t>
            </a:r>
            <a:r>
              <a:rPr lang="en-US" dirty="0" err="1"/>
              <a:t>fastidii</a:t>
            </a:r>
            <a:r>
              <a:rPr lang="en-US" dirty="0"/>
              <a:t> </a:t>
            </a:r>
            <a:r>
              <a:rPr lang="en-US" dirty="0" err="1"/>
              <a:t>ei</a:t>
            </a:r>
            <a:r>
              <a:rPr lang="en-US" dirty="0"/>
              <a:t>. </a:t>
            </a:r>
            <a:r>
              <a:rPr lang="en-US" dirty="0" err="1"/>
              <a:t>Ea</a:t>
            </a:r>
            <a:r>
              <a:rPr lang="en-US" dirty="0"/>
              <a:t> </a:t>
            </a:r>
            <a:r>
              <a:rPr lang="en-US" dirty="0" err="1"/>
              <a:t>omnes</a:t>
            </a:r>
            <a:r>
              <a:rPr lang="en-US" dirty="0"/>
              <a:t> utroque </a:t>
            </a:r>
            <a:r>
              <a:rPr lang="en-US" dirty="0" err="1"/>
              <a:t>ius</a:t>
            </a:r>
            <a:r>
              <a:rPr lang="en-US" dirty="0"/>
              <a:t>, </a:t>
            </a:r>
            <a:r>
              <a:rPr lang="en-US" dirty="0" err="1"/>
              <a:t>elit</a:t>
            </a:r>
            <a:r>
              <a:rPr lang="en-US" dirty="0"/>
              <a:t> </a:t>
            </a:r>
            <a:r>
              <a:rPr lang="en-US" dirty="0" err="1"/>
              <a:t>iuvaret</a:t>
            </a:r>
            <a:r>
              <a:rPr lang="en-US" dirty="0"/>
              <a:t> has at.</a:t>
            </a:r>
          </a:p>
        </p:txBody>
      </p:sp>
      <p:sp>
        <p:nvSpPr>
          <p:cNvPr id="6" name="Date Placeholder 5">
            <a:extLst>
              <a:ext uri="{FF2B5EF4-FFF2-40B4-BE49-F238E27FC236}">
                <a16:creationId xmlns:a16="http://schemas.microsoft.com/office/drawing/2014/main" id="{3F9C8664-64ED-504C-9C97-3728752F57BF}"/>
              </a:ext>
            </a:extLst>
          </p:cNvPr>
          <p:cNvSpPr>
            <a:spLocks noGrp="1"/>
          </p:cNvSpPr>
          <p:nvPr>
            <p:ph type="dt" sz="half" idx="16"/>
          </p:nvPr>
        </p:nvSpPr>
        <p:spPr/>
        <p:txBody>
          <a:bodyPr/>
          <a:lstStyle>
            <a:lvl1pPr>
              <a:defRPr>
                <a:solidFill>
                  <a:schemeClr val="bg1"/>
                </a:solidFill>
              </a:defRPr>
            </a:lvl1pPr>
          </a:lstStyle>
          <a:p>
            <a:endParaRPr lang="en-US" dirty="0"/>
          </a:p>
        </p:txBody>
      </p:sp>
      <p:sp>
        <p:nvSpPr>
          <p:cNvPr id="9" name="Footer Placeholder 8">
            <a:extLst>
              <a:ext uri="{FF2B5EF4-FFF2-40B4-BE49-F238E27FC236}">
                <a16:creationId xmlns:a16="http://schemas.microsoft.com/office/drawing/2014/main" id="{6D4C1F4E-B3D2-DE43-8B4C-0C270E00ADC3}"/>
              </a:ext>
            </a:extLst>
          </p:cNvPr>
          <p:cNvSpPr>
            <a:spLocks noGrp="1"/>
          </p:cNvSpPr>
          <p:nvPr>
            <p:ph type="ftr" sz="quarter" idx="17"/>
          </p:nvPr>
        </p:nvSpPr>
        <p:spPr/>
        <p:txBody>
          <a:bodyPr/>
          <a:lstStyle>
            <a:lvl1pPr>
              <a:defRPr>
                <a:solidFill>
                  <a:schemeClr val="bg1"/>
                </a:solidFill>
              </a:defRPr>
            </a:lvl1pPr>
          </a:lstStyle>
          <a:p>
            <a:pPr defTabSz="154751">
              <a:lnSpc>
                <a:spcPct val="120000"/>
              </a:lnSpc>
            </a:pPr>
            <a:r>
              <a:rPr lang="en-US"/>
              <a:t>AccuCath Ace™ Intravascular Catheter with BD Cue™ Needle Tracking System</a:t>
            </a:r>
            <a:endParaRPr lang="en-US" dirty="0"/>
          </a:p>
        </p:txBody>
      </p:sp>
      <p:sp>
        <p:nvSpPr>
          <p:cNvPr id="10" name="Slide Number Placeholder 9">
            <a:extLst>
              <a:ext uri="{FF2B5EF4-FFF2-40B4-BE49-F238E27FC236}">
                <a16:creationId xmlns:a16="http://schemas.microsoft.com/office/drawing/2014/main" id="{D2DA8D39-BDEF-1C42-822B-E13A10913AB5}"/>
              </a:ext>
            </a:extLst>
          </p:cNvPr>
          <p:cNvSpPr>
            <a:spLocks noGrp="1"/>
          </p:cNvSpPr>
          <p:nvPr>
            <p:ph type="sldNum" sz="quarter" idx="18"/>
          </p:nvPr>
        </p:nvSpPr>
        <p:spPr/>
        <p:txBody>
          <a:body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741090654"/>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2 Text Shapes (Ultraviolet footer)">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0D4DA6D6-8016-794C-9D19-304265CA7328}"/>
              </a:ext>
            </a:extLst>
          </p:cNvPr>
          <p:cNvGrpSpPr/>
          <p:nvPr userDrawn="1"/>
        </p:nvGrpSpPr>
        <p:grpSpPr>
          <a:xfrm>
            <a:off x="3118339" y="1835783"/>
            <a:ext cx="8878986" cy="4000500"/>
            <a:chOff x="6236677" y="3671566"/>
            <a:chExt cx="17757973" cy="8001000"/>
          </a:xfrm>
        </p:grpSpPr>
        <p:sp>
          <p:nvSpPr>
            <p:cNvPr id="30" name="Graphic 8">
              <a:extLst>
                <a:ext uri="{FF2B5EF4-FFF2-40B4-BE49-F238E27FC236}">
                  <a16:creationId xmlns:a16="http://schemas.microsoft.com/office/drawing/2014/main" id="{6DE60ECD-17A8-E448-BF5C-4E685BD92489}"/>
                </a:ext>
              </a:extLst>
            </p:cNvPr>
            <p:cNvSpPr/>
            <p:nvPr/>
          </p:nvSpPr>
          <p:spPr>
            <a:xfrm>
              <a:off x="15255737" y="3671566"/>
              <a:ext cx="8738913" cy="8001000"/>
            </a:xfrm>
            <a:custGeom>
              <a:avLst/>
              <a:gdLst>
                <a:gd name="connsiteX0" fmla="*/ 0 w 8738913"/>
                <a:gd name="connsiteY0" fmla="*/ 0 h 7992908"/>
                <a:gd name="connsiteX1" fmla="*/ 4766680 w 8738913"/>
                <a:gd name="connsiteY1" fmla="*/ 0 h 7992908"/>
                <a:gd name="connsiteX2" fmla="*/ 8738913 w 8738913"/>
                <a:gd name="connsiteY2" fmla="*/ 3996454 h 7992908"/>
                <a:gd name="connsiteX3" fmla="*/ 8738913 w 8738913"/>
                <a:gd name="connsiteY3" fmla="*/ 3996454 h 7992908"/>
                <a:gd name="connsiteX4" fmla="*/ 4766680 w 8738913"/>
                <a:gd name="connsiteY4" fmla="*/ 7992908 h 7992908"/>
                <a:gd name="connsiteX5" fmla="*/ 0 w 8738913"/>
                <a:gd name="connsiteY5" fmla="*/ 7992908 h 7992908"/>
                <a:gd name="connsiteX6" fmla="*/ 0 w 8738913"/>
                <a:gd name="connsiteY6" fmla="*/ 7992908 h 7992908"/>
                <a:gd name="connsiteX7" fmla="*/ 0 w 8738913"/>
                <a:gd name="connsiteY7" fmla="*/ 0 h 7992908"/>
                <a:gd name="connsiteX8" fmla="*/ 0 w 8738913"/>
                <a:gd name="connsiteY8" fmla="*/ 0 h 7992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38913" h="7992908">
                  <a:moveTo>
                    <a:pt x="0" y="0"/>
                  </a:moveTo>
                  <a:lnTo>
                    <a:pt x="4766680" y="0"/>
                  </a:lnTo>
                  <a:cubicBezTo>
                    <a:pt x="6960481" y="0"/>
                    <a:pt x="8738913" y="1789276"/>
                    <a:pt x="8738913" y="3996454"/>
                  </a:cubicBezTo>
                  <a:lnTo>
                    <a:pt x="8738913" y="3996454"/>
                  </a:lnTo>
                  <a:cubicBezTo>
                    <a:pt x="8738913" y="6203632"/>
                    <a:pt x="6960481" y="7992908"/>
                    <a:pt x="4766680" y="7992908"/>
                  </a:cubicBezTo>
                  <a:lnTo>
                    <a:pt x="0" y="7992908"/>
                  </a:lnTo>
                  <a:lnTo>
                    <a:pt x="0" y="7992908"/>
                  </a:lnTo>
                  <a:lnTo>
                    <a:pt x="0" y="0"/>
                  </a:lnTo>
                  <a:lnTo>
                    <a:pt x="0" y="0"/>
                  </a:lnTo>
                  <a:close/>
                </a:path>
              </a:pathLst>
            </a:custGeom>
            <a:solidFill>
              <a:schemeClr val="accent5"/>
            </a:solidFill>
            <a:ln w="79404" cap="flat">
              <a:noFill/>
              <a:prstDash val="solid"/>
              <a:miter/>
            </a:ln>
          </p:spPr>
          <p:txBody>
            <a:bodyPr rtlCol="0" anchor="ctr"/>
            <a:lstStyle/>
            <a:p>
              <a:endParaRPr lang="en-US" sz="900" b="0" i="0" dirty="0">
                <a:latin typeface="FS Albert Pro" panose="02000503040000020004" pitchFamily="2" charset="0"/>
              </a:endParaRPr>
            </a:p>
          </p:txBody>
        </p:sp>
        <p:sp>
          <p:nvSpPr>
            <p:cNvPr id="31" name="Rectangle 30">
              <a:extLst>
                <a:ext uri="{FF2B5EF4-FFF2-40B4-BE49-F238E27FC236}">
                  <a16:creationId xmlns:a16="http://schemas.microsoft.com/office/drawing/2014/main" id="{016C6FFB-9713-BE47-9589-B082FEDD28BD}"/>
                </a:ext>
              </a:extLst>
            </p:cNvPr>
            <p:cNvSpPr/>
            <p:nvPr userDrawn="1"/>
          </p:nvSpPr>
          <p:spPr>
            <a:xfrm>
              <a:off x="6236677" y="3671566"/>
              <a:ext cx="9019060" cy="8001000"/>
            </a:xfrm>
            <a:prstGeom prst="rect">
              <a:avLst/>
            </a:prstGeom>
            <a:solidFill>
              <a:schemeClr val="accent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grpSp>
        <p:nvGrpSpPr>
          <p:cNvPr id="32" name="Group 31">
            <a:extLst>
              <a:ext uri="{FF2B5EF4-FFF2-40B4-BE49-F238E27FC236}">
                <a16:creationId xmlns:a16="http://schemas.microsoft.com/office/drawing/2014/main" id="{0B7AE5CB-1E2A-F24C-A019-6EAA18C80F07}"/>
              </a:ext>
            </a:extLst>
          </p:cNvPr>
          <p:cNvGrpSpPr/>
          <p:nvPr userDrawn="1"/>
        </p:nvGrpSpPr>
        <p:grpSpPr>
          <a:xfrm>
            <a:off x="-1" y="1835783"/>
            <a:ext cx="6092061" cy="4000500"/>
            <a:chOff x="-1" y="3671566"/>
            <a:chExt cx="12184122" cy="8001000"/>
          </a:xfrm>
        </p:grpSpPr>
        <p:sp>
          <p:nvSpPr>
            <p:cNvPr id="33" name="Graphic 24">
              <a:extLst>
                <a:ext uri="{FF2B5EF4-FFF2-40B4-BE49-F238E27FC236}">
                  <a16:creationId xmlns:a16="http://schemas.microsoft.com/office/drawing/2014/main" id="{070AC445-CB04-5746-A7AA-EA0A8416D047}"/>
                </a:ext>
              </a:extLst>
            </p:cNvPr>
            <p:cNvSpPr/>
            <p:nvPr/>
          </p:nvSpPr>
          <p:spPr>
            <a:xfrm>
              <a:off x="3446358" y="3671566"/>
              <a:ext cx="8737763" cy="8001000"/>
            </a:xfrm>
            <a:custGeom>
              <a:avLst/>
              <a:gdLst>
                <a:gd name="connsiteX0" fmla="*/ 0 w 8737763"/>
                <a:gd name="connsiteY0" fmla="*/ 0 h 7991856"/>
                <a:gd name="connsiteX1" fmla="*/ 4766053 w 8737763"/>
                <a:gd name="connsiteY1" fmla="*/ 0 h 7991856"/>
                <a:gd name="connsiteX2" fmla="*/ 8737763 w 8737763"/>
                <a:gd name="connsiteY2" fmla="*/ 3995928 h 7991856"/>
                <a:gd name="connsiteX3" fmla="*/ 8737763 w 8737763"/>
                <a:gd name="connsiteY3" fmla="*/ 3995928 h 7991856"/>
                <a:gd name="connsiteX4" fmla="*/ 4766053 w 8737763"/>
                <a:gd name="connsiteY4" fmla="*/ 7991856 h 7991856"/>
                <a:gd name="connsiteX5" fmla="*/ 0 w 8737763"/>
                <a:gd name="connsiteY5" fmla="*/ 7991856 h 7991856"/>
                <a:gd name="connsiteX6" fmla="*/ 0 w 8737763"/>
                <a:gd name="connsiteY6" fmla="*/ 7991856 h 7991856"/>
                <a:gd name="connsiteX7" fmla="*/ 0 w 8737763"/>
                <a:gd name="connsiteY7" fmla="*/ 0 h 7991856"/>
                <a:gd name="connsiteX8" fmla="*/ 0 w 8737763"/>
                <a:gd name="connsiteY8" fmla="*/ 0 h 7991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37763" h="7991856">
                  <a:moveTo>
                    <a:pt x="0" y="0"/>
                  </a:moveTo>
                  <a:lnTo>
                    <a:pt x="4766053" y="0"/>
                  </a:lnTo>
                  <a:cubicBezTo>
                    <a:pt x="6959565" y="0"/>
                    <a:pt x="8737763" y="1789041"/>
                    <a:pt x="8737763" y="3995928"/>
                  </a:cubicBezTo>
                  <a:lnTo>
                    <a:pt x="8737763" y="3995928"/>
                  </a:lnTo>
                  <a:cubicBezTo>
                    <a:pt x="8737763" y="6202815"/>
                    <a:pt x="6959565" y="7991856"/>
                    <a:pt x="4766053" y="7991856"/>
                  </a:cubicBezTo>
                  <a:lnTo>
                    <a:pt x="0" y="7991856"/>
                  </a:lnTo>
                  <a:lnTo>
                    <a:pt x="0" y="7991856"/>
                  </a:lnTo>
                  <a:lnTo>
                    <a:pt x="0" y="0"/>
                  </a:lnTo>
                  <a:lnTo>
                    <a:pt x="0" y="0"/>
                  </a:lnTo>
                  <a:close/>
                </a:path>
              </a:pathLst>
            </a:custGeom>
            <a:solidFill>
              <a:schemeClr val="accent6"/>
            </a:solidFill>
            <a:ln w="79404" cap="flat">
              <a:noFill/>
              <a:prstDash val="solid"/>
              <a:miter/>
            </a:ln>
          </p:spPr>
          <p:txBody>
            <a:bodyPr rtlCol="0" anchor="ctr"/>
            <a:lstStyle/>
            <a:p>
              <a:endParaRPr lang="en-US" sz="900" b="0" i="0" dirty="0">
                <a:latin typeface="FS Albert Pro" panose="02000503040000020004" pitchFamily="2" charset="0"/>
              </a:endParaRPr>
            </a:p>
          </p:txBody>
        </p:sp>
        <p:sp>
          <p:nvSpPr>
            <p:cNvPr id="34" name="Rectangle 33">
              <a:extLst>
                <a:ext uri="{FF2B5EF4-FFF2-40B4-BE49-F238E27FC236}">
                  <a16:creationId xmlns:a16="http://schemas.microsoft.com/office/drawing/2014/main" id="{B6B611C3-5AC8-1B4B-885E-4B604F570534}"/>
                </a:ext>
              </a:extLst>
            </p:cNvPr>
            <p:cNvSpPr/>
            <p:nvPr userDrawn="1"/>
          </p:nvSpPr>
          <p:spPr>
            <a:xfrm>
              <a:off x="-1" y="3671566"/>
              <a:ext cx="3677056" cy="8001000"/>
            </a:xfrm>
            <a:prstGeom prst="rect">
              <a:avLst/>
            </a:prstGeom>
            <a:solidFill>
              <a:schemeClr val="accent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sp>
        <p:nvSpPr>
          <p:cNvPr id="7" name="Title 3">
            <a:extLst>
              <a:ext uri="{FF2B5EF4-FFF2-40B4-BE49-F238E27FC236}">
                <a16:creationId xmlns:a16="http://schemas.microsoft.com/office/drawing/2014/main" id="{1E95A661-3CC8-1745-87F2-2666C4749870}"/>
              </a:ext>
            </a:extLst>
          </p:cNvPr>
          <p:cNvSpPr>
            <a:spLocks noGrp="1"/>
          </p:cNvSpPr>
          <p:nvPr>
            <p:ph type="title" hasCustomPrompt="1"/>
          </p:nvPr>
        </p:nvSpPr>
        <p:spPr>
          <a:xfrm>
            <a:off x="228600" y="228600"/>
            <a:ext cx="8894314" cy="996486"/>
          </a:xfrm>
          <a:prstGeom prst="rect">
            <a:avLst/>
          </a:prstGeom>
        </p:spPr>
        <p:txBody>
          <a:bodyPr anchor="t">
            <a:noAutofit/>
          </a:bodyPr>
          <a:lstStyle>
            <a:lvl1pPr>
              <a:lnSpc>
                <a:spcPct val="90000"/>
              </a:lnSpc>
              <a:defRPr sz="2999" b="0" i="0" spc="0" baseline="0">
                <a:solidFill>
                  <a:schemeClr val="tx2"/>
                </a:solidFill>
                <a:latin typeface="FS Albert Pro Light" panose="02000503040000020004" pitchFamily="2" charset="0"/>
              </a:defRPr>
            </a:lvl1pPr>
          </a:lstStyle>
          <a:p>
            <a:r>
              <a:rPr lang="en-US" dirty="0"/>
              <a:t>Content slide. </a:t>
            </a:r>
            <a:br>
              <a:rPr lang="en-US" dirty="0"/>
            </a:br>
            <a:r>
              <a:rPr lang="en-US" dirty="0"/>
              <a:t>Lorem ipsum dolor sit </a:t>
            </a:r>
            <a:r>
              <a:rPr lang="en-US" dirty="0" err="1"/>
              <a:t>amet</a:t>
            </a:r>
            <a:r>
              <a:rPr lang="en-US" dirty="0"/>
              <a:t>.</a:t>
            </a:r>
          </a:p>
        </p:txBody>
      </p:sp>
      <p:sp>
        <p:nvSpPr>
          <p:cNvPr id="3" name="Text Placeholder 2">
            <a:extLst>
              <a:ext uri="{FF2B5EF4-FFF2-40B4-BE49-F238E27FC236}">
                <a16:creationId xmlns:a16="http://schemas.microsoft.com/office/drawing/2014/main" id="{40906033-8931-3947-9297-5EEF90DEFA46}"/>
              </a:ext>
            </a:extLst>
          </p:cNvPr>
          <p:cNvSpPr>
            <a:spLocks noGrp="1"/>
          </p:cNvSpPr>
          <p:nvPr>
            <p:ph type="body" sz="quarter" idx="10" hasCustomPrompt="1"/>
          </p:nvPr>
        </p:nvSpPr>
        <p:spPr>
          <a:xfrm>
            <a:off x="876182" y="2280348"/>
            <a:ext cx="2424113" cy="490391"/>
          </a:xfrm>
          <a:prstGeom prst="rect">
            <a:avLst/>
          </a:prstGeom>
          <a:ln w="12700">
            <a:miter lim="400000"/>
          </a:ln>
        </p:spPr>
        <p:txBody>
          <a:bodyPr lIns="50800" tIns="50800" rIns="50800" bIns="50800" anchor="ctr">
            <a:spAutoFit/>
          </a:bodyPr>
          <a:lstStyle>
            <a:lvl1pPr>
              <a:defRPr kumimoji="0" lang="en-US" sz="2100" normalizeH="0" smtClean="0">
                <a:ln>
                  <a:noFill/>
                </a:ln>
                <a:solidFill>
                  <a:srgbClr val="070A3A"/>
                </a:solidFill>
                <a:effectLst/>
                <a:sym typeface="Helvetica Neue"/>
              </a:defRPr>
            </a:lvl1pPr>
            <a:lvl2pPr>
              <a:defRPr kumimoji="0" lang="en-US" sz="1200" normalizeH="0" smtClean="0">
                <a:ln>
                  <a:noFill/>
                </a:ln>
                <a:solidFill>
                  <a:srgbClr val="5E5E5E"/>
                </a:solidFill>
                <a:effectLst/>
                <a:latin typeface="+mn-lt"/>
                <a:ea typeface="+mn-ea"/>
                <a:cs typeface="+mn-cs"/>
                <a:sym typeface="Helvetica Neue"/>
              </a:defRPr>
            </a:lvl2pPr>
            <a:lvl3pPr>
              <a:defRPr kumimoji="0" lang="en-US" sz="1200" normalizeH="0" smtClean="0">
                <a:ln>
                  <a:noFill/>
                </a:ln>
                <a:solidFill>
                  <a:srgbClr val="5E5E5E"/>
                </a:solidFill>
                <a:effectLst/>
                <a:latin typeface="+mn-lt"/>
                <a:ea typeface="+mn-ea"/>
                <a:cs typeface="+mn-cs"/>
                <a:sym typeface="Helvetica Neue"/>
              </a:defRPr>
            </a:lvl3pPr>
            <a:lvl4pPr>
              <a:defRPr kumimoji="0" lang="en-US" sz="1200" normalizeH="0" smtClean="0">
                <a:ln>
                  <a:noFill/>
                </a:ln>
                <a:solidFill>
                  <a:srgbClr val="5E5E5E"/>
                </a:solidFill>
                <a:effectLst/>
                <a:latin typeface="+mn-lt"/>
                <a:ea typeface="+mn-ea"/>
                <a:cs typeface="+mn-cs"/>
                <a:sym typeface="Helvetica Neue"/>
              </a:defRPr>
            </a:lvl4pPr>
            <a:lvl5pPr>
              <a:defRPr kumimoji="0" lang="en-US" sz="1200" normalizeH="0">
                <a:ln>
                  <a:noFill/>
                </a:ln>
                <a:solidFill>
                  <a:srgbClr val="5E5E5E"/>
                </a:solidFill>
                <a:effectLst/>
                <a:latin typeface="+mn-lt"/>
                <a:ea typeface="+mn-ea"/>
                <a:cs typeface="+mn-cs"/>
                <a:sym typeface="Helvetica Neue"/>
              </a:defRPr>
            </a:lvl5pPr>
          </a:lstStyle>
          <a:p>
            <a:pPr lvl="0" defTabSz="154751" rtl="0" fontAlgn="auto" hangingPunct="0">
              <a:lnSpc>
                <a:spcPct val="120000"/>
              </a:lnSpc>
            </a:pPr>
            <a:r>
              <a:rPr lang="en-US" dirty="0"/>
              <a:t>Sub-title</a:t>
            </a:r>
          </a:p>
        </p:txBody>
      </p:sp>
      <p:sp>
        <p:nvSpPr>
          <p:cNvPr id="14" name="Text Placeholder 2">
            <a:extLst>
              <a:ext uri="{FF2B5EF4-FFF2-40B4-BE49-F238E27FC236}">
                <a16:creationId xmlns:a16="http://schemas.microsoft.com/office/drawing/2014/main" id="{904DCD23-69A8-4844-88DB-34EB39824C35}"/>
              </a:ext>
            </a:extLst>
          </p:cNvPr>
          <p:cNvSpPr>
            <a:spLocks noGrp="1"/>
          </p:cNvSpPr>
          <p:nvPr>
            <p:ph type="body" sz="quarter" idx="11" hasCustomPrompt="1"/>
          </p:nvPr>
        </p:nvSpPr>
        <p:spPr>
          <a:xfrm>
            <a:off x="6903757" y="2280348"/>
            <a:ext cx="2424113" cy="490391"/>
          </a:xfrm>
          <a:prstGeom prst="rect">
            <a:avLst/>
          </a:prstGeom>
          <a:ln w="12700">
            <a:miter lim="400000"/>
          </a:ln>
        </p:spPr>
        <p:txBody>
          <a:bodyPr lIns="50800" tIns="50800" rIns="50800" bIns="50800" anchor="ctr">
            <a:spAutoFit/>
          </a:bodyPr>
          <a:lstStyle>
            <a:lvl1pPr>
              <a:defRPr kumimoji="0" lang="en-US" sz="2100" normalizeH="0" smtClean="0">
                <a:ln>
                  <a:noFill/>
                </a:ln>
                <a:solidFill>
                  <a:srgbClr val="070A3A"/>
                </a:solidFill>
                <a:effectLst/>
                <a:sym typeface="Helvetica Neue"/>
              </a:defRPr>
            </a:lvl1pPr>
            <a:lvl2pPr>
              <a:defRPr kumimoji="0" lang="en-US" sz="1200" normalizeH="0" smtClean="0">
                <a:ln>
                  <a:noFill/>
                </a:ln>
                <a:solidFill>
                  <a:srgbClr val="5E5E5E"/>
                </a:solidFill>
                <a:effectLst/>
                <a:latin typeface="+mn-lt"/>
                <a:ea typeface="+mn-ea"/>
                <a:cs typeface="+mn-cs"/>
                <a:sym typeface="Helvetica Neue"/>
              </a:defRPr>
            </a:lvl2pPr>
            <a:lvl3pPr>
              <a:defRPr kumimoji="0" lang="en-US" sz="1200" normalizeH="0" smtClean="0">
                <a:ln>
                  <a:noFill/>
                </a:ln>
                <a:solidFill>
                  <a:srgbClr val="5E5E5E"/>
                </a:solidFill>
                <a:effectLst/>
                <a:latin typeface="+mn-lt"/>
                <a:ea typeface="+mn-ea"/>
                <a:cs typeface="+mn-cs"/>
                <a:sym typeface="Helvetica Neue"/>
              </a:defRPr>
            </a:lvl3pPr>
            <a:lvl4pPr>
              <a:defRPr kumimoji="0" lang="en-US" sz="1200" normalizeH="0" smtClean="0">
                <a:ln>
                  <a:noFill/>
                </a:ln>
                <a:solidFill>
                  <a:srgbClr val="5E5E5E"/>
                </a:solidFill>
                <a:effectLst/>
                <a:latin typeface="+mn-lt"/>
                <a:ea typeface="+mn-ea"/>
                <a:cs typeface="+mn-cs"/>
                <a:sym typeface="Helvetica Neue"/>
              </a:defRPr>
            </a:lvl4pPr>
            <a:lvl5pPr>
              <a:defRPr kumimoji="0" lang="en-US" sz="1200" normalizeH="0">
                <a:ln>
                  <a:noFill/>
                </a:ln>
                <a:solidFill>
                  <a:srgbClr val="5E5E5E"/>
                </a:solidFill>
                <a:effectLst/>
                <a:latin typeface="+mn-lt"/>
                <a:ea typeface="+mn-ea"/>
                <a:cs typeface="+mn-cs"/>
                <a:sym typeface="Helvetica Neue"/>
              </a:defRPr>
            </a:lvl5pPr>
          </a:lstStyle>
          <a:p>
            <a:pPr lvl="0" defTabSz="154751" rtl="0" fontAlgn="auto" hangingPunct="0">
              <a:lnSpc>
                <a:spcPct val="120000"/>
              </a:lnSpc>
            </a:pPr>
            <a:r>
              <a:rPr lang="en-US" dirty="0"/>
              <a:t>Sub-title</a:t>
            </a:r>
          </a:p>
        </p:txBody>
      </p:sp>
      <p:sp>
        <p:nvSpPr>
          <p:cNvPr id="5" name="Text Placeholder 4">
            <a:extLst>
              <a:ext uri="{FF2B5EF4-FFF2-40B4-BE49-F238E27FC236}">
                <a16:creationId xmlns:a16="http://schemas.microsoft.com/office/drawing/2014/main" id="{9B8C5839-CD80-F547-86AD-81AD596D1337}"/>
              </a:ext>
            </a:extLst>
          </p:cNvPr>
          <p:cNvSpPr>
            <a:spLocks noGrp="1"/>
          </p:cNvSpPr>
          <p:nvPr>
            <p:ph type="body" sz="quarter" idx="14" hasCustomPrompt="1"/>
          </p:nvPr>
        </p:nvSpPr>
        <p:spPr>
          <a:xfrm>
            <a:off x="6903757" y="3194862"/>
            <a:ext cx="4090997" cy="1470025"/>
          </a:xfrm>
          <a:prstGeom prst="rect">
            <a:avLst/>
          </a:prstGeom>
        </p:spPr>
        <p:txBody>
          <a:bodyPr>
            <a:normAutofit/>
          </a:bodyPr>
          <a:lstStyle>
            <a:lvl1pPr>
              <a:lnSpc>
                <a:spcPct val="100000"/>
              </a:lnSpc>
              <a:defRPr sz="1800">
                <a:solidFill>
                  <a:schemeClr val="tx2"/>
                </a:solidFill>
              </a:defRPr>
            </a:lvl1pPr>
            <a:lvl2pPr>
              <a:lnSpc>
                <a:spcPct val="100000"/>
              </a:lnSpc>
              <a:defRPr sz="1800">
                <a:solidFill>
                  <a:schemeClr val="tx2"/>
                </a:solidFill>
              </a:defRPr>
            </a:lvl2pPr>
            <a:lvl3pPr>
              <a:lnSpc>
                <a:spcPct val="100000"/>
              </a:lnSpc>
              <a:defRPr sz="1800">
                <a:solidFill>
                  <a:schemeClr val="tx2"/>
                </a:solidFill>
              </a:defRPr>
            </a:lvl3pPr>
            <a:lvl4pPr>
              <a:lnSpc>
                <a:spcPct val="100000"/>
              </a:lnSpc>
              <a:defRPr sz="1800">
                <a:solidFill>
                  <a:schemeClr val="tx2"/>
                </a:solidFill>
              </a:defRPr>
            </a:lvl4pPr>
            <a:lvl5pPr>
              <a:lnSpc>
                <a:spcPct val="100000"/>
              </a:lnSpc>
              <a:defRPr sz="1800">
                <a:solidFill>
                  <a:schemeClr val="tx2"/>
                </a:solidFill>
              </a:defRPr>
            </a:lvl5pPr>
          </a:lstStyle>
          <a:p>
            <a:pPr lvl="0"/>
            <a:r>
              <a:rPr lang="en-US" dirty="0"/>
              <a:t>Lorem ipsum dolor sit </a:t>
            </a:r>
            <a:r>
              <a:rPr lang="en-US" dirty="0" err="1"/>
              <a:t>amet</a:t>
            </a:r>
            <a:r>
              <a:rPr lang="en-US" dirty="0"/>
              <a:t>, an minim </a:t>
            </a:r>
            <a:r>
              <a:rPr lang="en-US" dirty="0" err="1"/>
              <a:t>aeque</a:t>
            </a:r>
            <a:r>
              <a:rPr lang="en-US" dirty="0"/>
              <a:t> </a:t>
            </a:r>
            <a:r>
              <a:rPr lang="en-US" dirty="0" err="1"/>
              <a:t>inciderint</a:t>
            </a:r>
            <a:r>
              <a:rPr lang="en-US" dirty="0"/>
              <a:t> </a:t>
            </a:r>
            <a:r>
              <a:rPr lang="en-US" dirty="0" err="1"/>
              <a:t>mei</a:t>
            </a:r>
            <a:r>
              <a:rPr lang="en-US" dirty="0"/>
              <a:t>, </a:t>
            </a:r>
            <a:r>
              <a:rPr lang="en-US" dirty="0" err="1"/>
              <a:t>mei</a:t>
            </a:r>
            <a:r>
              <a:rPr lang="en-US" dirty="0"/>
              <a:t> et </a:t>
            </a:r>
            <a:r>
              <a:rPr lang="en-US" dirty="0" err="1"/>
              <a:t>dicat</a:t>
            </a:r>
            <a:r>
              <a:rPr lang="en-US" dirty="0"/>
              <a:t> facer, no </a:t>
            </a:r>
            <a:r>
              <a:rPr lang="en-US" dirty="0" err="1"/>
              <a:t>suas</a:t>
            </a:r>
            <a:r>
              <a:rPr lang="en-US" dirty="0"/>
              <a:t> ipsum </a:t>
            </a:r>
            <a:r>
              <a:rPr lang="en-US" dirty="0" err="1"/>
              <a:t>audiam</a:t>
            </a:r>
            <a:r>
              <a:rPr lang="en-US" dirty="0"/>
              <a:t> </a:t>
            </a:r>
            <a:r>
              <a:rPr lang="en-US" dirty="0" err="1"/>
              <a:t>eum</a:t>
            </a:r>
            <a:r>
              <a:rPr lang="en-US" dirty="0"/>
              <a:t>. Eu </a:t>
            </a:r>
            <a:r>
              <a:rPr lang="en-US" dirty="0" err="1"/>
              <a:t>nam</a:t>
            </a:r>
            <a:r>
              <a:rPr lang="en-US" dirty="0"/>
              <a:t> </a:t>
            </a:r>
            <a:r>
              <a:rPr lang="en-US" dirty="0" err="1"/>
              <a:t>enim</a:t>
            </a:r>
            <a:r>
              <a:rPr lang="en-US" dirty="0"/>
              <a:t> </a:t>
            </a:r>
            <a:r>
              <a:rPr lang="en-US" dirty="0" err="1"/>
              <a:t>melius</a:t>
            </a:r>
            <a:r>
              <a:rPr lang="en-US" dirty="0"/>
              <a:t> </a:t>
            </a:r>
            <a:r>
              <a:rPr lang="en-US" dirty="0" err="1"/>
              <a:t>ocurreret</a:t>
            </a:r>
            <a:r>
              <a:rPr lang="en-US" dirty="0"/>
              <a:t>, </a:t>
            </a:r>
            <a:r>
              <a:rPr lang="en-US" dirty="0" err="1"/>
              <a:t>mei</a:t>
            </a:r>
            <a:r>
              <a:rPr lang="en-US" dirty="0"/>
              <a:t> </a:t>
            </a:r>
            <a:r>
              <a:rPr lang="en-US" dirty="0" err="1"/>
              <a:t>dicunt</a:t>
            </a:r>
            <a:r>
              <a:rPr lang="en-US" dirty="0"/>
              <a:t> </a:t>
            </a:r>
            <a:r>
              <a:rPr lang="en-US" dirty="0" err="1"/>
              <a:t>fastidii</a:t>
            </a:r>
            <a:r>
              <a:rPr lang="en-US" dirty="0"/>
              <a:t> </a:t>
            </a:r>
            <a:r>
              <a:rPr lang="en-US" dirty="0" err="1"/>
              <a:t>ei</a:t>
            </a:r>
            <a:r>
              <a:rPr lang="en-US" dirty="0"/>
              <a:t>. </a:t>
            </a:r>
            <a:r>
              <a:rPr lang="en-US" dirty="0" err="1"/>
              <a:t>Ea</a:t>
            </a:r>
            <a:r>
              <a:rPr lang="en-US" dirty="0"/>
              <a:t> </a:t>
            </a:r>
            <a:r>
              <a:rPr lang="en-US" dirty="0" err="1"/>
              <a:t>omnes</a:t>
            </a:r>
            <a:r>
              <a:rPr lang="en-US" dirty="0"/>
              <a:t> utroque </a:t>
            </a:r>
            <a:r>
              <a:rPr lang="en-US" dirty="0" err="1"/>
              <a:t>ius</a:t>
            </a:r>
            <a:r>
              <a:rPr lang="en-US" dirty="0"/>
              <a:t>, </a:t>
            </a:r>
            <a:r>
              <a:rPr lang="en-US" dirty="0" err="1"/>
              <a:t>elit</a:t>
            </a:r>
            <a:r>
              <a:rPr lang="en-US" dirty="0"/>
              <a:t> </a:t>
            </a:r>
            <a:r>
              <a:rPr lang="en-US" dirty="0" err="1"/>
              <a:t>iuvaret</a:t>
            </a:r>
            <a:r>
              <a:rPr lang="en-US" dirty="0"/>
              <a:t> has at.</a:t>
            </a:r>
          </a:p>
        </p:txBody>
      </p:sp>
      <p:sp>
        <p:nvSpPr>
          <p:cNvPr id="22" name="Text Placeholder 4">
            <a:extLst>
              <a:ext uri="{FF2B5EF4-FFF2-40B4-BE49-F238E27FC236}">
                <a16:creationId xmlns:a16="http://schemas.microsoft.com/office/drawing/2014/main" id="{DD5E575F-D77A-8141-B93E-0BAECDB4F2D5}"/>
              </a:ext>
            </a:extLst>
          </p:cNvPr>
          <p:cNvSpPr>
            <a:spLocks noGrp="1"/>
          </p:cNvSpPr>
          <p:nvPr>
            <p:ph type="body" sz="quarter" idx="15" hasCustomPrompt="1"/>
          </p:nvPr>
        </p:nvSpPr>
        <p:spPr>
          <a:xfrm>
            <a:off x="876182" y="3194862"/>
            <a:ext cx="4090997" cy="1470025"/>
          </a:xfrm>
          <a:prstGeom prst="rect">
            <a:avLst/>
          </a:prstGeom>
        </p:spPr>
        <p:txBody>
          <a:bodyPr>
            <a:normAutofit/>
          </a:bodyPr>
          <a:lstStyle>
            <a:lvl1pPr>
              <a:lnSpc>
                <a:spcPct val="100000"/>
              </a:lnSpc>
              <a:defRPr sz="1800">
                <a:solidFill>
                  <a:schemeClr val="tx2"/>
                </a:solidFill>
              </a:defRPr>
            </a:lvl1pPr>
            <a:lvl2pPr>
              <a:lnSpc>
                <a:spcPct val="100000"/>
              </a:lnSpc>
              <a:defRPr sz="1800">
                <a:solidFill>
                  <a:schemeClr val="tx2"/>
                </a:solidFill>
              </a:defRPr>
            </a:lvl2pPr>
            <a:lvl3pPr>
              <a:lnSpc>
                <a:spcPct val="100000"/>
              </a:lnSpc>
              <a:defRPr sz="1800">
                <a:solidFill>
                  <a:schemeClr val="tx2"/>
                </a:solidFill>
              </a:defRPr>
            </a:lvl3pPr>
            <a:lvl4pPr>
              <a:lnSpc>
                <a:spcPct val="100000"/>
              </a:lnSpc>
              <a:defRPr sz="1800">
                <a:solidFill>
                  <a:schemeClr val="tx2"/>
                </a:solidFill>
              </a:defRPr>
            </a:lvl4pPr>
            <a:lvl5pPr>
              <a:lnSpc>
                <a:spcPct val="100000"/>
              </a:lnSpc>
              <a:defRPr sz="1800">
                <a:solidFill>
                  <a:schemeClr val="tx2"/>
                </a:solidFill>
              </a:defRPr>
            </a:lvl5pPr>
          </a:lstStyle>
          <a:p>
            <a:pPr lvl="0"/>
            <a:r>
              <a:rPr lang="en-US" dirty="0"/>
              <a:t>Lorem ipsum dolor sit </a:t>
            </a:r>
            <a:r>
              <a:rPr lang="en-US" dirty="0" err="1"/>
              <a:t>amet</a:t>
            </a:r>
            <a:r>
              <a:rPr lang="en-US" dirty="0"/>
              <a:t>, an minim </a:t>
            </a:r>
            <a:r>
              <a:rPr lang="en-US" dirty="0" err="1"/>
              <a:t>aeque</a:t>
            </a:r>
            <a:r>
              <a:rPr lang="en-US" dirty="0"/>
              <a:t> </a:t>
            </a:r>
            <a:r>
              <a:rPr lang="en-US" dirty="0" err="1"/>
              <a:t>inciderint</a:t>
            </a:r>
            <a:r>
              <a:rPr lang="en-US" dirty="0"/>
              <a:t> </a:t>
            </a:r>
            <a:r>
              <a:rPr lang="en-US" dirty="0" err="1"/>
              <a:t>mei</a:t>
            </a:r>
            <a:r>
              <a:rPr lang="en-US" dirty="0"/>
              <a:t>, </a:t>
            </a:r>
            <a:r>
              <a:rPr lang="en-US" dirty="0" err="1"/>
              <a:t>mei</a:t>
            </a:r>
            <a:r>
              <a:rPr lang="en-US" dirty="0"/>
              <a:t> et </a:t>
            </a:r>
            <a:r>
              <a:rPr lang="en-US" dirty="0" err="1"/>
              <a:t>dicat</a:t>
            </a:r>
            <a:r>
              <a:rPr lang="en-US" dirty="0"/>
              <a:t> facer, no </a:t>
            </a:r>
            <a:r>
              <a:rPr lang="en-US" dirty="0" err="1"/>
              <a:t>suas</a:t>
            </a:r>
            <a:r>
              <a:rPr lang="en-US" dirty="0"/>
              <a:t> ipsum </a:t>
            </a:r>
            <a:r>
              <a:rPr lang="en-US" dirty="0" err="1"/>
              <a:t>audiam</a:t>
            </a:r>
            <a:r>
              <a:rPr lang="en-US" dirty="0"/>
              <a:t> </a:t>
            </a:r>
            <a:r>
              <a:rPr lang="en-US" dirty="0" err="1"/>
              <a:t>eum</a:t>
            </a:r>
            <a:r>
              <a:rPr lang="en-US" dirty="0"/>
              <a:t>. Eu </a:t>
            </a:r>
            <a:r>
              <a:rPr lang="en-US" dirty="0" err="1"/>
              <a:t>nam</a:t>
            </a:r>
            <a:r>
              <a:rPr lang="en-US" dirty="0"/>
              <a:t> </a:t>
            </a:r>
            <a:r>
              <a:rPr lang="en-US" dirty="0" err="1"/>
              <a:t>enim</a:t>
            </a:r>
            <a:r>
              <a:rPr lang="en-US" dirty="0"/>
              <a:t> </a:t>
            </a:r>
            <a:r>
              <a:rPr lang="en-US" dirty="0" err="1"/>
              <a:t>melius</a:t>
            </a:r>
            <a:r>
              <a:rPr lang="en-US" dirty="0"/>
              <a:t> </a:t>
            </a:r>
            <a:r>
              <a:rPr lang="en-US" dirty="0" err="1"/>
              <a:t>ocurreret</a:t>
            </a:r>
            <a:r>
              <a:rPr lang="en-US" dirty="0"/>
              <a:t>, </a:t>
            </a:r>
            <a:r>
              <a:rPr lang="en-US" dirty="0" err="1"/>
              <a:t>mei</a:t>
            </a:r>
            <a:r>
              <a:rPr lang="en-US" dirty="0"/>
              <a:t> </a:t>
            </a:r>
            <a:r>
              <a:rPr lang="en-US" dirty="0" err="1"/>
              <a:t>dicunt</a:t>
            </a:r>
            <a:r>
              <a:rPr lang="en-US" dirty="0"/>
              <a:t> </a:t>
            </a:r>
            <a:r>
              <a:rPr lang="en-US" dirty="0" err="1"/>
              <a:t>fastidii</a:t>
            </a:r>
            <a:r>
              <a:rPr lang="en-US" dirty="0"/>
              <a:t> </a:t>
            </a:r>
            <a:r>
              <a:rPr lang="en-US" dirty="0" err="1"/>
              <a:t>ei</a:t>
            </a:r>
            <a:r>
              <a:rPr lang="en-US" dirty="0"/>
              <a:t>. </a:t>
            </a:r>
            <a:r>
              <a:rPr lang="en-US" dirty="0" err="1"/>
              <a:t>Ea</a:t>
            </a:r>
            <a:r>
              <a:rPr lang="en-US" dirty="0"/>
              <a:t> </a:t>
            </a:r>
            <a:r>
              <a:rPr lang="en-US" dirty="0" err="1"/>
              <a:t>omnes</a:t>
            </a:r>
            <a:r>
              <a:rPr lang="en-US" dirty="0"/>
              <a:t> utroque </a:t>
            </a:r>
            <a:r>
              <a:rPr lang="en-US" dirty="0" err="1"/>
              <a:t>ius</a:t>
            </a:r>
            <a:r>
              <a:rPr lang="en-US" dirty="0"/>
              <a:t>, </a:t>
            </a:r>
            <a:r>
              <a:rPr lang="en-US" dirty="0" err="1"/>
              <a:t>elit</a:t>
            </a:r>
            <a:r>
              <a:rPr lang="en-US" dirty="0"/>
              <a:t> </a:t>
            </a:r>
            <a:r>
              <a:rPr lang="en-US" dirty="0" err="1"/>
              <a:t>iuvaret</a:t>
            </a:r>
            <a:r>
              <a:rPr lang="en-US" dirty="0"/>
              <a:t> has at.</a:t>
            </a:r>
          </a:p>
        </p:txBody>
      </p:sp>
      <p:grpSp>
        <p:nvGrpSpPr>
          <p:cNvPr id="23" name="Group 22">
            <a:extLst>
              <a:ext uri="{FF2B5EF4-FFF2-40B4-BE49-F238E27FC236}">
                <a16:creationId xmlns:a16="http://schemas.microsoft.com/office/drawing/2014/main" id="{222351D6-FB39-0C4F-8E30-0F51E039E2DB}"/>
              </a:ext>
            </a:extLst>
          </p:cNvPr>
          <p:cNvGrpSpPr/>
          <p:nvPr userDrawn="1"/>
        </p:nvGrpSpPr>
        <p:grpSpPr>
          <a:xfrm>
            <a:off x="-377" y="6307495"/>
            <a:ext cx="4183778" cy="555077"/>
            <a:chOff x="-755" y="12614990"/>
            <a:chExt cx="8367556" cy="1110154"/>
          </a:xfrm>
        </p:grpSpPr>
        <p:grpSp>
          <p:nvGrpSpPr>
            <p:cNvPr id="24" name="Group 23">
              <a:extLst>
                <a:ext uri="{FF2B5EF4-FFF2-40B4-BE49-F238E27FC236}">
                  <a16:creationId xmlns:a16="http://schemas.microsoft.com/office/drawing/2014/main" id="{DA7447D6-FC14-4D48-80FB-AF4208AF26A3}"/>
                </a:ext>
              </a:extLst>
            </p:cNvPr>
            <p:cNvGrpSpPr/>
            <p:nvPr userDrawn="1"/>
          </p:nvGrpSpPr>
          <p:grpSpPr>
            <a:xfrm>
              <a:off x="1" y="12627864"/>
              <a:ext cx="8366800" cy="1097280"/>
              <a:chOff x="-58710091" y="-1"/>
              <a:chExt cx="77340167" cy="10058402"/>
            </a:xfrm>
            <a:solidFill>
              <a:schemeClr val="accent5"/>
            </a:solidFill>
          </p:grpSpPr>
          <p:pic>
            <p:nvPicPr>
              <p:cNvPr id="37" name="Graphic 36">
                <a:extLst>
                  <a:ext uri="{FF2B5EF4-FFF2-40B4-BE49-F238E27FC236}">
                    <a16:creationId xmlns:a16="http://schemas.microsoft.com/office/drawing/2014/main" id="{1D488AFB-90E1-F949-8AD3-AA1797C28ED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71676" y="-1"/>
                <a:ext cx="10058400" cy="10058400"/>
              </a:xfrm>
              <a:prstGeom prst="rect">
                <a:avLst/>
              </a:prstGeom>
            </p:spPr>
          </p:pic>
          <p:sp>
            <p:nvSpPr>
              <p:cNvPr id="38" name="Rectangle 37">
                <a:extLst>
                  <a:ext uri="{FF2B5EF4-FFF2-40B4-BE49-F238E27FC236}">
                    <a16:creationId xmlns:a16="http://schemas.microsoft.com/office/drawing/2014/main" id="{4D7E91D7-B3C5-444D-A835-6949D9457646}"/>
                  </a:ext>
                </a:extLst>
              </p:cNvPr>
              <p:cNvSpPr/>
              <p:nvPr userDrawn="1"/>
            </p:nvSpPr>
            <p:spPr>
              <a:xfrm>
                <a:off x="-58710091" y="-1"/>
                <a:ext cx="70902098" cy="10058402"/>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grpSp>
          <p:nvGrpSpPr>
            <p:cNvPr id="25" name="Group 24">
              <a:extLst>
                <a:ext uri="{FF2B5EF4-FFF2-40B4-BE49-F238E27FC236}">
                  <a16:creationId xmlns:a16="http://schemas.microsoft.com/office/drawing/2014/main" id="{4ECC8625-BDDE-6D44-9B13-350CB808FC84}"/>
                </a:ext>
              </a:extLst>
            </p:cNvPr>
            <p:cNvGrpSpPr/>
            <p:nvPr userDrawn="1"/>
          </p:nvGrpSpPr>
          <p:grpSpPr>
            <a:xfrm>
              <a:off x="-755" y="12627864"/>
              <a:ext cx="2413264" cy="1097280"/>
              <a:chOff x="-3677406" y="-1"/>
              <a:chExt cx="22307482" cy="10058402"/>
            </a:xfrm>
            <a:solidFill>
              <a:schemeClr val="bg2"/>
            </a:solidFill>
          </p:grpSpPr>
          <p:pic>
            <p:nvPicPr>
              <p:cNvPr id="28" name="Graphic 27">
                <a:extLst>
                  <a:ext uri="{FF2B5EF4-FFF2-40B4-BE49-F238E27FC236}">
                    <a16:creationId xmlns:a16="http://schemas.microsoft.com/office/drawing/2014/main" id="{D09F84A9-3380-934C-8629-DBC8CD639E3E}"/>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571676" y="-1"/>
                <a:ext cx="10058400" cy="10058400"/>
              </a:xfrm>
              <a:prstGeom prst="rect">
                <a:avLst/>
              </a:prstGeom>
            </p:spPr>
          </p:pic>
          <p:sp>
            <p:nvSpPr>
              <p:cNvPr id="36" name="Rectangle 35">
                <a:extLst>
                  <a:ext uri="{FF2B5EF4-FFF2-40B4-BE49-F238E27FC236}">
                    <a16:creationId xmlns:a16="http://schemas.microsoft.com/office/drawing/2014/main" id="{10125889-AB0C-9C4C-A302-16EE209D8C1E}"/>
                  </a:ext>
                </a:extLst>
              </p:cNvPr>
              <p:cNvSpPr/>
              <p:nvPr userDrawn="1"/>
            </p:nvSpPr>
            <p:spPr>
              <a:xfrm>
                <a:off x="-3677406" y="-1"/>
                <a:ext cx="15869404" cy="10058402"/>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pic>
          <p:nvPicPr>
            <p:cNvPr id="27" name="Graphic 26">
              <a:extLst>
                <a:ext uri="{FF2B5EF4-FFF2-40B4-BE49-F238E27FC236}">
                  <a16:creationId xmlns:a16="http://schemas.microsoft.com/office/drawing/2014/main" id="{EDBD5C9B-CCEA-E64D-807E-DBE14612D8BE}"/>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02632" y="12614990"/>
              <a:ext cx="2024109" cy="1097280"/>
            </a:xfrm>
            <a:prstGeom prst="rect">
              <a:avLst/>
            </a:prstGeom>
          </p:spPr>
        </p:pic>
      </p:grpSp>
      <p:sp>
        <p:nvSpPr>
          <p:cNvPr id="6" name="Date Placeholder 5">
            <a:extLst>
              <a:ext uri="{FF2B5EF4-FFF2-40B4-BE49-F238E27FC236}">
                <a16:creationId xmlns:a16="http://schemas.microsoft.com/office/drawing/2014/main" id="{8F732241-D0F8-BB42-BA75-6BD48D5429E8}"/>
              </a:ext>
            </a:extLst>
          </p:cNvPr>
          <p:cNvSpPr>
            <a:spLocks noGrp="1"/>
          </p:cNvSpPr>
          <p:nvPr>
            <p:ph type="dt" sz="half" idx="16"/>
          </p:nvPr>
        </p:nvSpPr>
        <p:spPr/>
        <p:txBody>
          <a:bodyPr/>
          <a:lstStyle/>
          <a:p>
            <a:endParaRPr lang="en-US" dirty="0"/>
          </a:p>
        </p:txBody>
      </p:sp>
      <p:sp>
        <p:nvSpPr>
          <p:cNvPr id="9" name="Footer Placeholder 8">
            <a:extLst>
              <a:ext uri="{FF2B5EF4-FFF2-40B4-BE49-F238E27FC236}">
                <a16:creationId xmlns:a16="http://schemas.microsoft.com/office/drawing/2014/main" id="{BC858F05-98CE-B046-BB3D-5AC697EC5D8D}"/>
              </a:ext>
            </a:extLst>
          </p:cNvPr>
          <p:cNvSpPr>
            <a:spLocks noGrp="1"/>
          </p:cNvSpPr>
          <p:nvPr>
            <p:ph type="ftr" sz="quarter" idx="17"/>
          </p:nvPr>
        </p:nvSpPr>
        <p:spPr/>
        <p:txBody>
          <a:bodyPr/>
          <a:lstStyle/>
          <a:p>
            <a:pPr defTabSz="154751">
              <a:lnSpc>
                <a:spcPct val="120000"/>
              </a:lnSpc>
            </a:pPr>
            <a:r>
              <a:rPr lang="en-US"/>
              <a:t>AccuCath Ace™ Intravascular Catheter with BD Cue™ Needle Tracking System</a:t>
            </a:r>
            <a:endParaRPr lang="en-US" dirty="0"/>
          </a:p>
        </p:txBody>
      </p:sp>
      <p:sp>
        <p:nvSpPr>
          <p:cNvPr id="10" name="Slide Number Placeholder 9">
            <a:extLst>
              <a:ext uri="{FF2B5EF4-FFF2-40B4-BE49-F238E27FC236}">
                <a16:creationId xmlns:a16="http://schemas.microsoft.com/office/drawing/2014/main" id="{182368C2-10BC-9B4E-9BCB-129709E45CAA}"/>
              </a:ext>
            </a:extLst>
          </p:cNvPr>
          <p:cNvSpPr>
            <a:spLocks noGrp="1"/>
          </p:cNvSpPr>
          <p:nvPr>
            <p:ph type="sldNum" sz="quarter" idx="18"/>
          </p:nvPr>
        </p:nvSpPr>
        <p:spPr/>
        <p:txBody>
          <a:body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250267323"/>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3 Text Shapes (Boosted footer)">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076A3AFC-584C-004E-86F8-37028DBD2B8E}"/>
              </a:ext>
            </a:extLst>
          </p:cNvPr>
          <p:cNvGrpSpPr/>
          <p:nvPr userDrawn="1"/>
        </p:nvGrpSpPr>
        <p:grpSpPr>
          <a:xfrm>
            <a:off x="5196220" y="1835783"/>
            <a:ext cx="6804894" cy="3995928"/>
            <a:chOff x="10392441" y="3671566"/>
            <a:chExt cx="13609788" cy="7991856"/>
          </a:xfrm>
        </p:grpSpPr>
        <p:sp>
          <p:nvSpPr>
            <p:cNvPr id="43" name="Graphic 24">
              <a:extLst>
                <a:ext uri="{FF2B5EF4-FFF2-40B4-BE49-F238E27FC236}">
                  <a16:creationId xmlns:a16="http://schemas.microsoft.com/office/drawing/2014/main" id="{F47837A7-4503-5541-9934-0AD0B8E09801}"/>
                </a:ext>
              </a:extLst>
            </p:cNvPr>
            <p:cNvSpPr/>
            <p:nvPr userDrawn="1"/>
          </p:nvSpPr>
          <p:spPr>
            <a:xfrm>
              <a:off x="15264466" y="3671566"/>
              <a:ext cx="8737763" cy="7991856"/>
            </a:xfrm>
            <a:custGeom>
              <a:avLst/>
              <a:gdLst>
                <a:gd name="connsiteX0" fmla="*/ 0 w 8737763"/>
                <a:gd name="connsiteY0" fmla="*/ 0 h 7991856"/>
                <a:gd name="connsiteX1" fmla="*/ 4766053 w 8737763"/>
                <a:gd name="connsiteY1" fmla="*/ 0 h 7991856"/>
                <a:gd name="connsiteX2" fmla="*/ 8737763 w 8737763"/>
                <a:gd name="connsiteY2" fmla="*/ 3995928 h 7991856"/>
                <a:gd name="connsiteX3" fmla="*/ 8737763 w 8737763"/>
                <a:gd name="connsiteY3" fmla="*/ 3995928 h 7991856"/>
                <a:gd name="connsiteX4" fmla="*/ 4766053 w 8737763"/>
                <a:gd name="connsiteY4" fmla="*/ 7991856 h 7991856"/>
                <a:gd name="connsiteX5" fmla="*/ 0 w 8737763"/>
                <a:gd name="connsiteY5" fmla="*/ 7991856 h 7991856"/>
                <a:gd name="connsiteX6" fmla="*/ 0 w 8737763"/>
                <a:gd name="connsiteY6" fmla="*/ 7991856 h 7991856"/>
                <a:gd name="connsiteX7" fmla="*/ 0 w 8737763"/>
                <a:gd name="connsiteY7" fmla="*/ 0 h 7991856"/>
                <a:gd name="connsiteX8" fmla="*/ 0 w 8737763"/>
                <a:gd name="connsiteY8" fmla="*/ 0 h 7991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37763" h="7991856">
                  <a:moveTo>
                    <a:pt x="0" y="0"/>
                  </a:moveTo>
                  <a:lnTo>
                    <a:pt x="4766053" y="0"/>
                  </a:lnTo>
                  <a:cubicBezTo>
                    <a:pt x="6959565" y="0"/>
                    <a:pt x="8737763" y="1789041"/>
                    <a:pt x="8737763" y="3995928"/>
                  </a:cubicBezTo>
                  <a:lnTo>
                    <a:pt x="8737763" y="3995928"/>
                  </a:lnTo>
                  <a:cubicBezTo>
                    <a:pt x="8737763" y="6202815"/>
                    <a:pt x="6959565" y="7991856"/>
                    <a:pt x="4766053" y="7991856"/>
                  </a:cubicBezTo>
                  <a:lnTo>
                    <a:pt x="0" y="7991856"/>
                  </a:lnTo>
                  <a:lnTo>
                    <a:pt x="0" y="7991856"/>
                  </a:lnTo>
                  <a:lnTo>
                    <a:pt x="0" y="0"/>
                  </a:lnTo>
                  <a:lnTo>
                    <a:pt x="0" y="0"/>
                  </a:lnTo>
                  <a:close/>
                </a:path>
              </a:pathLst>
            </a:custGeom>
            <a:solidFill>
              <a:schemeClr val="accent1"/>
            </a:solidFill>
            <a:ln w="79404" cap="flat">
              <a:noFill/>
              <a:prstDash val="solid"/>
              <a:miter/>
            </a:ln>
          </p:spPr>
          <p:txBody>
            <a:bodyPr rtlCol="0" anchor="ctr"/>
            <a:lstStyle/>
            <a:p>
              <a:endParaRPr lang="en-US" sz="900" b="0" i="0" dirty="0">
                <a:latin typeface="FS Albert Pro" panose="02000503040000020004" pitchFamily="2" charset="0"/>
              </a:endParaRPr>
            </a:p>
          </p:txBody>
        </p:sp>
        <p:sp>
          <p:nvSpPr>
            <p:cNvPr id="41" name="Rectangle 40">
              <a:extLst>
                <a:ext uri="{FF2B5EF4-FFF2-40B4-BE49-F238E27FC236}">
                  <a16:creationId xmlns:a16="http://schemas.microsoft.com/office/drawing/2014/main" id="{9B4A397E-F1C2-804B-832B-3FA51BFBE1E5}"/>
                </a:ext>
              </a:extLst>
            </p:cNvPr>
            <p:cNvSpPr/>
            <p:nvPr userDrawn="1"/>
          </p:nvSpPr>
          <p:spPr>
            <a:xfrm>
              <a:off x="10392441" y="3671566"/>
              <a:ext cx="5755777" cy="7991856"/>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grpSp>
        <p:nvGrpSpPr>
          <p:cNvPr id="16" name="Group 15">
            <a:extLst>
              <a:ext uri="{FF2B5EF4-FFF2-40B4-BE49-F238E27FC236}">
                <a16:creationId xmlns:a16="http://schemas.microsoft.com/office/drawing/2014/main" id="{E1BE8A6D-645E-D647-85E2-9E125B86EA29}"/>
              </a:ext>
            </a:extLst>
          </p:cNvPr>
          <p:cNvGrpSpPr/>
          <p:nvPr userDrawn="1"/>
        </p:nvGrpSpPr>
        <p:grpSpPr>
          <a:xfrm>
            <a:off x="1342533" y="1835783"/>
            <a:ext cx="6962071" cy="3995928"/>
            <a:chOff x="2685066" y="3671566"/>
            <a:chExt cx="13924142" cy="7991856"/>
          </a:xfrm>
        </p:grpSpPr>
        <p:sp>
          <p:nvSpPr>
            <p:cNvPr id="42" name="Graphic 24">
              <a:extLst>
                <a:ext uri="{FF2B5EF4-FFF2-40B4-BE49-F238E27FC236}">
                  <a16:creationId xmlns:a16="http://schemas.microsoft.com/office/drawing/2014/main" id="{F8014638-4596-2A47-939C-F558A1E1B440}"/>
                </a:ext>
              </a:extLst>
            </p:cNvPr>
            <p:cNvSpPr/>
            <p:nvPr userDrawn="1"/>
          </p:nvSpPr>
          <p:spPr>
            <a:xfrm>
              <a:off x="7871445" y="3671566"/>
              <a:ext cx="8737763" cy="7991856"/>
            </a:xfrm>
            <a:custGeom>
              <a:avLst/>
              <a:gdLst>
                <a:gd name="connsiteX0" fmla="*/ 0 w 8737763"/>
                <a:gd name="connsiteY0" fmla="*/ 0 h 7991856"/>
                <a:gd name="connsiteX1" fmla="*/ 4766053 w 8737763"/>
                <a:gd name="connsiteY1" fmla="*/ 0 h 7991856"/>
                <a:gd name="connsiteX2" fmla="*/ 8737763 w 8737763"/>
                <a:gd name="connsiteY2" fmla="*/ 3995928 h 7991856"/>
                <a:gd name="connsiteX3" fmla="*/ 8737763 w 8737763"/>
                <a:gd name="connsiteY3" fmla="*/ 3995928 h 7991856"/>
                <a:gd name="connsiteX4" fmla="*/ 4766053 w 8737763"/>
                <a:gd name="connsiteY4" fmla="*/ 7991856 h 7991856"/>
                <a:gd name="connsiteX5" fmla="*/ 0 w 8737763"/>
                <a:gd name="connsiteY5" fmla="*/ 7991856 h 7991856"/>
                <a:gd name="connsiteX6" fmla="*/ 0 w 8737763"/>
                <a:gd name="connsiteY6" fmla="*/ 7991856 h 7991856"/>
                <a:gd name="connsiteX7" fmla="*/ 0 w 8737763"/>
                <a:gd name="connsiteY7" fmla="*/ 0 h 7991856"/>
                <a:gd name="connsiteX8" fmla="*/ 0 w 8737763"/>
                <a:gd name="connsiteY8" fmla="*/ 0 h 7991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37763" h="7991856">
                  <a:moveTo>
                    <a:pt x="0" y="0"/>
                  </a:moveTo>
                  <a:lnTo>
                    <a:pt x="4766053" y="0"/>
                  </a:lnTo>
                  <a:cubicBezTo>
                    <a:pt x="6959565" y="0"/>
                    <a:pt x="8737763" y="1789041"/>
                    <a:pt x="8737763" y="3995928"/>
                  </a:cubicBezTo>
                  <a:lnTo>
                    <a:pt x="8737763" y="3995928"/>
                  </a:lnTo>
                  <a:cubicBezTo>
                    <a:pt x="8737763" y="6202815"/>
                    <a:pt x="6959565" y="7991856"/>
                    <a:pt x="4766053" y="7991856"/>
                  </a:cubicBezTo>
                  <a:lnTo>
                    <a:pt x="0" y="7991856"/>
                  </a:lnTo>
                  <a:lnTo>
                    <a:pt x="0" y="7991856"/>
                  </a:lnTo>
                  <a:lnTo>
                    <a:pt x="0" y="0"/>
                  </a:lnTo>
                  <a:lnTo>
                    <a:pt x="0" y="0"/>
                  </a:lnTo>
                  <a:close/>
                </a:path>
              </a:pathLst>
            </a:custGeom>
            <a:solidFill>
              <a:schemeClr val="accent2"/>
            </a:solidFill>
            <a:ln w="79404" cap="flat">
              <a:noFill/>
              <a:prstDash val="solid"/>
              <a:miter/>
            </a:ln>
          </p:spPr>
          <p:txBody>
            <a:bodyPr rtlCol="0" anchor="ctr"/>
            <a:lstStyle/>
            <a:p>
              <a:endParaRPr lang="en-US" sz="900" b="0" i="0" dirty="0">
                <a:latin typeface="FS Albert Pro" panose="02000503040000020004" pitchFamily="2" charset="0"/>
              </a:endParaRPr>
            </a:p>
          </p:txBody>
        </p:sp>
        <p:sp>
          <p:nvSpPr>
            <p:cNvPr id="45" name="Rectangle 44">
              <a:extLst>
                <a:ext uri="{FF2B5EF4-FFF2-40B4-BE49-F238E27FC236}">
                  <a16:creationId xmlns:a16="http://schemas.microsoft.com/office/drawing/2014/main" id="{EA88DD36-2CD9-8D4D-A958-65EDE12890D4}"/>
                </a:ext>
              </a:extLst>
            </p:cNvPr>
            <p:cNvSpPr/>
            <p:nvPr userDrawn="1"/>
          </p:nvSpPr>
          <p:spPr>
            <a:xfrm>
              <a:off x="2685066" y="3671566"/>
              <a:ext cx="6764244" cy="7991856"/>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sp>
        <p:nvSpPr>
          <p:cNvPr id="11" name="Graphic 8">
            <a:extLst>
              <a:ext uri="{FF2B5EF4-FFF2-40B4-BE49-F238E27FC236}">
                <a16:creationId xmlns:a16="http://schemas.microsoft.com/office/drawing/2014/main" id="{9A0ECAB0-D7F0-CF48-8EBE-66130BF3E2E3}"/>
              </a:ext>
            </a:extLst>
          </p:cNvPr>
          <p:cNvSpPr/>
          <p:nvPr/>
        </p:nvSpPr>
        <p:spPr>
          <a:xfrm>
            <a:off x="-3" y="1835783"/>
            <a:ext cx="3995928" cy="3995928"/>
          </a:xfrm>
          <a:custGeom>
            <a:avLst/>
            <a:gdLst>
              <a:gd name="connsiteX0" fmla="*/ 0 w 7991856"/>
              <a:gd name="connsiteY0" fmla="*/ 0 h 7991856"/>
              <a:gd name="connsiteX1" fmla="*/ 3995928 w 7991856"/>
              <a:gd name="connsiteY1" fmla="*/ 0 h 7991856"/>
              <a:gd name="connsiteX2" fmla="*/ 7991856 w 7991856"/>
              <a:gd name="connsiteY2" fmla="*/ 3995928 h 7991856"/>
              <a:gd name="connsiteX3" fmla="*/ 7991856 w 7991856"/>
              <a:gd name="connsiteY3" fmla="*/ 3995928 h 7991856"/>
              <a:gd name="connsiteX4" fmla="*/ 3995928 w 7991856"/>
              <a:gd name="connsiteY4" fmla="*/ 7991856 h 7991856"/>
              <a:gd name="connsiteX5" fmla="*/ 0 w 7991856"/>
              <a:gd name="connsiteY5" fmla="*/ 7991856 h 7991856"/>
              <a:gd name="connsiteX6" fmla="*/ 0 w 7991856"/>
              <a:gd name="connsiteY6" fmla="*/ 7991856 h 7991856"/>
              <a:gd name="connsiteX7" fmla="*/ 0 w 7991856"/>
              <a:gd name="connsiteY7" fmla="*/ 0 h 7991856"/>
              <a:gd name="connsiteX8" fmla="*/ 0 w 7991856"/>
              <a:gd name="connsiteY8" fmla="*/ 0 h 7991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91856" h="7991856">
                <a:moveTo>
                  <a:pt x="0" y="0"/>
                </a:moveTo>
                <a:lnTo>
                  <a:pt x="3995928" y="0"/>
                </a:lnTo>
                <a:cubicBezTo>
                  <a:pt x="6202815" y="0"/>
                  <a:pt x="7991856" y="1789041"/>
                  <a:pt x="7991856" y="3995928"/>
                </a:cubicBezTo>
                <a:lnTo>
                  <a:pt x="7991856" y="3995928"/>
                </a:lnTo>
                <a:cubicBezTo>
                  <a:pt x="7991856" y="6202815"/>
                  <a:pt x="6202815" y="7991856"/>
                  <a:pt x="3995928" y="7991856"/>
                </a:cubicBezTo>
                <a:lnTo>
                  <a:pt x="0" y="7991856"/>
                </a:lnTo>
                <a:lnTo>
                  <a:pt x="0" y="7991856"/>
                </a:lnTo>
                <a:lnTo>
                  <a:pt x="0" y="0"/>
                </a:lnTo>
                <a:lnTo>
                  <a:pt x="0" y="0"/>
                </a:lnTo>
                <a:close/>
              </a:path>
            </a:pathLst>
          </a:custGeom>
          <a:solidFill>
            <a:schemeClr val="accent6"/>
          </a:solidFill>
          <a:ln w="79915" cap="flat">
            <a:noFill/>
            <a:prstDash val="solid"/>
            <a:miter/>
          </a:ln>
        </p:spPr>
        <p:txBody>
          <a:bodyPr rtlCol="0" anchor="ctr"/>
          <a:lstStyle/>
          <a:p>
            <a:endParaRPr lang="en-US" sz="900" b="0" i="0" dirty="0">
              <a:latin typeface="FS Albert Pro" panose="02000503040000020004" pitchFamily="2" charset="0"/>
            </a:endParaRPr>
          </a:p>
        </p:txBody>
      </p:sp>
      <p:sp>
        <p:nvSpPr>
          <p:cNvPr id="7" name="Title 3">
            <a:extLst>
              <a:ext uri="{FF2B5EF4-FFF2-40B4-BE49-F238E27FC236}">
                <a16:creationId xmlns:a16="http://schemas.microsoft.com/office/drawing/2014/main" id="{1E95A661-3CC8-1745-87F2-2666C4749870}"/>
              </a:ext>
            </a:extLst>
          </p:cNvPr>
          <p:cNvSpPr>
            <a:spLocks noGrp="1"/>
          </p:cNvSpPr>
          <p:nvPr>
            <p:ph type="title" hasCustomPrompt="1"/>
          </p:nvPr>
        </p:nvSpPr>
        <p:spPr>
          <a:xfrm>
            <a:off x="228600" y="228600"/>
            <a:ext cx="6913114" cy="996486"/>
          </a:xfrm>
          <a:prstGeom prst="rect">
            <a:avLst/>
          </a:prstGeom>
        </p:spPr>
        <p:txBody>
          <a:bodyPr anchor="t">
            <a:noAutofit/>
          </a:bodyPr>
          <a:lstStyle>
            <a:lvl1pPr>
              <a:lnSpc>
                <a:spcPct val="90000"/>
              </a:lnSpc>
              <a:defRPr sz="2999" b="0" i="0" spc="0" baseline="0">
                <a:solidFill>
                  <a:schemeClr val="tx2"/>
                </a:solidFill>
                <a:latin typeface="FS Albert Pro Light" panose="02000503040000020004" pitchFamily="2" charset="0"/>
              </a:defRPr>
            </a:lvl1pPr>
          </a:lstStyle>
          <a:p>
            <a:r>
              <a:rPr lang="en-US" dirty="0"/>
              <a:t>Content slide. </a:t>
            </a:r>
            <a:br>
              <a:rPr lang="en-US" dirty="0"/>
            </a:br>
            <a:r>
              <a:rPr lang="en-US" dirty="0"/>
              <a:t>Lorem ipsum dolor sit </a:t>
            </a:r>
            <a:r>
              <a:rPr lang="en-US" dirty="0" err="1"/>
              <a:t>amet</a:t>
            </a:r>
            <a:r>
              <a:rPr lang="en-US" dirty="0"/>
              <a:t>.</a:t>
            </a:r>
          </a:p>
        </p:txBody>
      </p:sp>
      <p:grpSp>
        <p:nvGrpSpPr>
          <p:cNvPr id="58" name="Group 57">
            <a:extLst>
              <a:ext uri="{FF2B5EF4-FFF2-40B4-BE49-F238E27FC236}">
                <a16:creationId xmlns:a16="http://schemas.microsoft.com/office/drawing/2014/main" id="{458225AB-70A3-4D4B-85B9-C5BAECEC8824}"/>
              </a:ext>
            </a:extLst>
          </p:cNvPr>
          <p:cNvGrpSpPr/>
          <p:nvPr userDrawn="1"/>
        </p:nvGrpSpPr>
        <p:grpSpPr>
          <a:xfrm>
            <a:off x="-377" y="6309248"/>
            <a:ext cx="4183778" cy="553324"/>
            <a:chOff x="-755" y="12618496"/>
            <a:chExt cx="8367556" cy="1106648"/>
          </a:xfrm>
        </p:grpSpPr>
        <p:grpSp>
          <p:nvGrpSpPr>
            <p:cNvPr id="59" name="Group 58">
              <a:extLst>
                <a:ext uri="{FF2B5EF4-FFF2-40B4-BE49-F238E27FC236}">
                  <a16:creationId xmlns:a16="http://schemas.microsoft.com/office/drawing/2014/main" id="{E01255AD-3E2B-DC43-A005-5BB4E08D4334}"/>
                </a:ext>
              </a:extLst>
            </p:cNvPr>
            <p:cNvGrpSpPr/>
            <p:nvPr userDrawn="1"/>
          </p:nvGrpSpPr>
          <p:grpSpPr>
            <a:xfrm>
              <a:off x="1" y="12627864"/>
              <a:ext cx="8366800" cy="1097280"/>
              <a:chOff x="-58710091" y="-1"/>
              <a:chExt cx="77340167" cy="10058402"/>
            </a:xfrm>
            <a:solidFill>
              <a:schemeClr val="accent5"/>
            </a:solidFill>
          </p:grpSpPr>
          <p:pic>
            <p:nvPicPr>
              <p:cNvPr id="64" name="Graphic 63">
                <a:extLst>
                  <a:ext uri="{FF2B5EF4-FFF2-40B4-BE49-F238E27FC236}">
                    <a16:creationId xmlns:a16="http://schemas.microsoft.com/office/drawing/2014/main" id="{3E8B75EF-BA76-E74D-940C-D7594A70E3B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71676" y="-1"/>
                <a:ext cx="10058400" cy="10058400"/>
              </a:xfrm>
              <a:prstGeom prst="rect">
                <a:avLst/>
              </a:prstGeom>
            </p:spPr>
          </p:pic>
          <p:sp>
            <p:nvSpPr>
              <p:cNvPr id="65" name="Rectangle 64">
                <a:extLst>
                  <a:ext uri="{FF2B5EF4-FFF2-40B4-BE49-F238E27FC236}">
                    <a16:creationId xmlns:a16="http://schemas.microsoft.com/office/drawing/2014/main" id="{F9125420-E467-C046-B407-6BD59EB55E09}"/>
                  </a:ext>
                </a:extLst>
              </p:cNvPr>
              <p:cNvSpPr/>
              <p:nvPr userDrawn="1"/>
            </p:nvSpPr>
            <p:spPr>
              <a:xfrm>
                <a:off x="-58710091" y="-1"/>
                <a:ext cx="70902098" cy="10058402"/>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grpSp>
        <p:grpSp>
          <p:nvGrpSpPr>
            <p:cNvPr id="60" name="Group 59">
              <a:extLst>
                <a:ext uri="{FF2B5EF4-FFF2-40B4-BE49-F238E27FC236}">
                  <a16:creationId xmlns:a16="http://schemas.microsoft.com/office/drawing/2014/main" id="{1C03C68A-1210-8644-82BA-2CF22D69F8F9}"/>
                </a:ext>
              </a:extLst>
            </p:cNvPr>
            <p:cNvGrpSpPr/>
            <p:nvPr userDrawn="1"/>
          </p:nvGrpSpPr>
          <p:grpSpPr>
            <a:xfrm>
              <a:off x="-755" y="12627864"/>
              <a:ext cx="2413264" cy="1097280"/>
              <a:chOff x="-3677406" y="-1"/>
              <a:chExt cx="22307482" cy="10058402"/>
            </a:xfrm>
          </p:grpSpPr>
          <p:pic>
            <p:nvPicPr>
              <p:cNvPr id="62" name="Graphic 61">
                <a:extLst>
                  <a:ext uri="{FF2B5EF4-FFF2-40B4-BE49-F238E27FC236}">
                    <a16:creationId xmlns:a16="http://schemas.microsoft.com/office/drawing/2014/main" id="{F3952D9A-7F83-AE4B-8985-7A25A083FBCD}"/>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571676" y="-1"/>
                <a:ext cx="10058400" cy="10058400"/>
              </a:xfrm>
              <a:prstGeom prst="rect">
                <a:avLst/>
              </a:prstGeom>
            </p:spPr>
          </p:pic>
          <p:sp>
            <p:nvSpPr>
              <p:cNvPr id="63" name="Rectangle 62">
                <a:extLst>
                  <a:ext uri="{FF2B5EF4-FFF2-40B4-BE49-F238E27FC236}">
                    <a16:creationId xmlns:a16="http://schemas.microsoft.com/office/drawing/2014/main" id="{528C247A-5D0E-3546-A80F-04BD0185D813}"/>
                  </a:ext>
                </a:extLst>
              </p:cNvPr>
              <p:cNvSpPr/>
              <p:nvPr userDrawn="1"/>
            </p:nvSpPr>
            <p:spPr>
              <a:xfrm>
                <a:off x="-3677406" y="-1"/>
                <a:ext cx="15869404" cy="10058402"/>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grpSp>
        <p:pic>
          <p:nvPicPr>
            <p:cNvPr id="61" name="Graphic 60">
              <a:extLst>
                <a:ext uri="{FF2B5EF4-FFF2-40B4-BE49-F238E27FC236}">
                  <a16:creationId xmlns:a16="http://schemas.microsoft.com/office/drawing/2014/main" id="{DDC484F3-577C-094A-95BB-83E41B407AD4}"/>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02633" y="12618496"/>
              <a:ext cx="2024109" cy="1097280"/>
            </a:xfrm>
            <a:prstGeom prst="rect">
              <a:avLst/>
            </a:prstGeom>
          </p:spPr>
        </p:pic>
      </p:grpSp>
      <p:sp>
        <p:nvSpPr>
          <p:cNvPr id="5" name="Date Placeholder 4">
            <a:extLst>
              <a:ext uri="{FF2B5EF4-FFF2-40B4-BE49-F238E27FC236}">
                <a16:creationId xmlns:a16="http://schemas.microsoft.com/office/drawing/2014/main" id="{D934FBCE-3F74-224A-A968-9CEA11AF4B95}"/>
              </a:ext>
            </a:extLst>
          </p:cNvPr>
          <p:cNvSpPr>
            <a:spLocks noGrp="1"/>
          </p:cNvSpPr>
          <p:nvPr>
            <p:ph type="dt" sz="half" idx="22"/>
          </p:nvPr>
        </p:nvSpPr>
        <p:spPr/>
        <p:txBody>
          <a:bodyPr/>
          <a:lstStyle/>
          <a:p>
            <a:endParaRPr lang="en-US" dirty="0"/>
          </a:p>
        </p:txBody>
      </p:sp>
      <p:sp>
        <p:nvSpPr>
          <p:cNvPr id="6" name="Footer Placeholder 5">
            <a:extLst>
              <a:ext uri="{FF2B5EF4-FFF2-40B4-BE49-F238E27FC236}">
                <a16:creationId xmlns:a16="http://schemas.microsoft.com/office/drawing/2014/main" id="{41B86563-A217-CB41-B047-8F1ECDAA0715}"/>
              </a:ext>
            </a:extLst>
          </p:cNvPr>
          <p:cNvSpPr>
            <a:spLocks noGrp="1"/>
          </p:cNvSpPr>
          <p:nvPr>
            <p:ph type="ftr" sz="quarter" idx="23"/>
          </p:nvPr>
        </p:nvSpPr>
        <p:spPr/>
        <p:txBody>
          <a:bodyPr/>
          <a:lstStyle/>
          <a:p>
            <a:pPr defTabSz="154751">
              <a:lnSpc>
                <a:spcPct val="120000"/>
              </a:lnSpc>
            </a:pPr>
            <a:r>
              <a:rPr lang="en-US"/>
              <a:t>AccuCath Ace™ Intravascular Catheter with BD Cue™ Needle Tracking System</a:t>
            </a:r>
            <a:endParaRPr lang="en-US" dirty="0"/>
          </a:p>
        </p:txBody>
      </p:sp>
      <p:sp>
        <p:nvSpPr>
          <p:cNvPr id="9" name="Slide Number Placeholder 8">
            <a:extLst>
              <a:ext uri="{FF2B5EF4-FFF2-40B4-BE49-F238E27FC236}">
                <a16:creationId xmlns:a16="http://schemas.microsoft.com/office/drawing/2014/main" id="{98B104BE-7FB7-8941-B3D2-FF0C399D464F}"/>
              </a:ext>
            </a:extLst>
          </p:cNvPr>
          <p:cNvSpPr>
            <a:spLocks noGrp="1"/>
          </p:cNvSpPr>
          <p:nvPr>
            <p:ph type="sldNum" sz="quarter" idx="24"/>
          </p:nvPr>
        </p:nvSpPr>
        <p:spPr/>
        <p:txBody>
          <a:bodyPr/>
          <a:lstStyle/>
          <a:p>
            <a:fld id="{86CB4B4D-7CA3-9044-876B-883B54F8677D}" type="slidenum">
              <a:rPr lang="en-US" smtClean="0"/>
              <a:pPr/>
              <a:t>‹#›</a:t>
            </a:fld>
            <a:endParaRPr lang="en-US" dirty="0"/>
          </a:p>
        </p:txBody>
      </p:sp>
      <p:sp>
        <p:nvSpPr>
          <p:cNvPr id="28" name="Text Placeholder 2">
            <a:extLst>
              <a:ext uri="{FF2B5EF4-FFF2-40B4-BE49-F238E27FC236}">
                <a16:creationId xmlns:a16="http://schemas.microsoft.com/office/drawing/2014/main" id="{08EE0B9A-D79D-D347-B7C2-9F08F5821C2E}"/>
              </a:ext>
            </a:extLst>
          </p:cNvPr>
          <p:cNvSpPr>
            <a:spLocks noGrp="1"/>
          </p:cNvSpPr>
          <p:nvPr>
            <p:ph type="body" sz="quarter" idx="10" hasCustomPrompt="1"/>
          </p:nvPr>
        </p:nvSpPr>
        <p:spPr>
          <a:xfrm>
            <a:off x="903890" y="2516312"/>
            <a:ext cx="2424113" cy="490391"/>
          </a:xfrm>
          <a:prstGeom prst="rect">
            <a:avLst/>
          </a:prstGeom>
          <a:ln w="12700">
            <a:miter lim="400000"/>
          </a:ln>
        </p:spPr>
        <p:txBody>
          <a:bodyPr lIns="50800" tIns="50800" rIns="50800" bIns="50800" anchor="ctr">
            <a:spAutoFit/>
          </a:bodyPr>
          <a:lstStyle>
            <a:lvl1pPr>
              <a:defRPr kumimoji="0" lang="en-US" sz="2100" normalizeH="0" smtClean="0">
                <a:ln>
                  <a:noFill/>
                </a:ln>
                <a:solidFill>
                  <a:srgbClr val="070A3A"/>
                </a:solidFill>
                <a:effectLst/>
                <a:sym typeface="Helvetica Neue"/>
              </a:defRPr>
            </a:lvl1pPr>
            <a:lvl2pPr>
              <a:defRPr kumimoji="0" lang="en-US" sz="1200" normalizeH="0" smtClean="0">
                <a:ln>
                  <a:noFill/>
                </a:ln>
                <a:solidFill>
                  <a:srgbClr val="5E5E5E"/>
                </a:solidFill>
                <a:effectLst/>
                <a:latin typeface="+mn-lt"/>
                <a:ea typeface="+mn-ea"/>
                <a:cs typeface="+mn-cs"/>
                <a:sym typeface="Helvetica Neue"/>
              </a:defRPr>
            </a:lvl2pPr>
            <a:lvl3pPr>
              <a:defRPr kumimoji="0" lang="en-US" sz="1200" normalizeH="0" smtClean="0">
                <a:ln>
                  <a:noFill/>
                </a:ln>
                <a:solidFill>
                  <a:srgbClr val="5E5E5E"/>
                </a:solidFill>
                <a:effectLst/>
                <a:latin typeface="+mn-lt"/>
                <a:ea typeface="+mn-ea"/>
                <a:cs typeface="+mn-cs"/>
                <a:sym typeface="Helvetica Neue"/>
              </a:defRPr>
            </a:lvl3pPr>
            <a:lvl4pPr>
              <a:defRPr kumimoji="0" lang="en-US" sz="1200" normalizeH="0" smtClean="0">
                <a:ln>
                  <a:noFill/>
                </a:ln>
                <a:solidFill>
                  <a:srgbClr val="5E5E5E"/>
                </a:solidFill>
                <a:effectLst/>
                <a:latin typeface="+mn-lt"/>
                <a:ea typeface="+mn-ea"/>
                <a:cs typeface="+mn-cs"/>
                <a:sym typeface="Helvetica Neue"/>
              </a:defRPr>
            </a:lvl4pPr>
            <a:lvl5pPr>
              <a:defRPr kumimoji="0" lang="en-US" sz="1200" normalizeH="0">
                <a:ln>
                  <a:noFill/>
                </a:ln>
                <a:solidFill>
                  <a:srgbClr val="5E5E5E"/>
                </a:solidFill>
                <a:effectLst/>
                <a:latin typeface="+mn-lt"/>
                <a:ea typeface="+mn-ea"/>
                <a:cs typeface="+mn-cs"/>
                <a:sym typeface="Helvetica Neue"/>
              </a:defRPr>
            </a:lvl5pPr>
          </a:lstStyle>
          <a:p>
            <a:pPr lvl="0" defTabSz="154751" rtl="0" fontAlgn="auto" hangingPunct="0">
              <a:lnSpc>
                <a:spcPct val="120000"/>
              </a:lnSpc>
            </a:pPr>
            <a:r>
              <a:rPr lang="en-US" dirty="0"/>
              <a:t>Sub-title</a:t>
            </a:r>
          </a:p>
        </p:txBody>
      </p:sp>
      <p:sp>
        <p:nvSpPr>
          <p:cNvPr id="29" name="Text Placeholder 2">
            <a:extLst>
              <a:ext uri="{FF2B5EF4-FFF2-40B4-BE49-F238E27FC236}">
                <a16:creationId xmlns:a16="http://schemas.microsoft.com/office/drawing/2014/main" id="{53466A08-897F-5549-8D44-3E90F7C24445}"/>
              </a:ext>
            </a:extLst>
          </p:cNvPr>
          <p:cNvSpPr>
            <a:spLocks noGrp="1"/>
          </p:cNvSpPr>
          <p:nvPr>
            <p:ph type="body" sz="quarter" idx="11" hasCustomPrompt="1"/>
          </p:nvPr>
        </p:nvSpPr>
        <p:spPr>
          <a:xfrm>
            <a:off x="8856224" y="2516312"/>
            <a:ext cx="2424113" cy="490391"/>
          </a:xfrm>
          <a:prstGeom prst="rect">
            <a:avLst/>
          </a:prstGeom>
          <a:ln w="12700">
            <a:miter lim="400000"/>
          </a:ln>
        </p:spPr>
        <p:txBody>
          <a:bodyPr lIns="50800" tIns="50800" rIns="50800" bIns="50800" anchor="ctr">
            <a:spAutoFit/>
          </a:bodyPr>
          <a:lstStyle>
            <a:lvl1pPr>
              <a:defRPr kumimoji="0" lang="en-US" sz="2100" normalizeH="0" smtClean="0">
                <a:ln>
                  <a:noFill/>
                </a:ln>
                <a:solidFill>
                  <a:schemeClr val="bg1">
                    <a:lumMod val="95000"/>
                  </a:schemeClr>
                </a:solidFill>
                <a:effectLst/>
                <a:sym typeface="Helvetica Neue"/>
              </a:defRPr>
            </a:lvl1pPr>
            <a:lvl2pPr>
              <a:defRPr kumimoji="0" lang="en-US" sz="1200" normalizeH="0" smtClean="0">
                <a:ln>
                  <a:noFill/>
                </a:ln>
                <a:solidFill>
                  <a:srgbClr val="5E5E5E"/>
                </a:solidFill>
                <a:effectLst/>
                <a:latin typeface="+mn-lt"/>
                <a:ea typeface="+mn-ea"/>
                <a:cs typeface="+mn-cs"/>
                <a:sym typeface="Helvetica Neue"/>
              </a:defRPr>
            </a:lvl2pPr>
            <a:lvl3pPr>
              <a:defRPr kumimoji="0" lang="en-US" sz="1200" normalizeH="0" smtClean="0">
                <a:ln>
                  <a:noFill/>
                </a:ln>
                <a:solidFill>
                  <a:srgbClr val="5E5E5E"/>
                </a:solidFill>
                <a:effectLst/>
                <a:latin typeface="+mn-lt"/>
                <a:ea typeface="+mn-ea"/>
                <a:cs typeface="+mn-cs"/>
                <a:sym typeface="Helvetica Neue"/>
              </a:defRPr>
            </a:lvl3pPr>
            <a:lvl4pPr>
              <a:defRPr kumimoji="0" lang="en-US" sz="1200" normalizeH="0" smtClean="0">
                <a:ln>
                  <a:noFill/>
                </a:ln>
                <a:solidFill>
                  <a:srgbClr val="5E5E5E"/>
                </a:solidFill>
                <a:effectLst/>
                <a:latin typeface="+mn-lt"/>
                <a:ea typeface="+mn-ea"/>
                <a:cs typeface="+mn-cs"/>
                <a:sym typeface="Helvetica Neue"/>
              </a:defRPr>
            </a:lvl4pPr>
            <a:lvl5pPr>
              <a:defRPr kumimoji="0" lang="en-US" sz="1200" normalizeH="0">
                <a:ln>
                  <a:noFill/>
                </a:ln>
                <a:solidFill>
                  <a:srgbClr val="5E5E5E"/>
                </a:solidFill>
                <a:effectLst/>
                <a:latin typeface="+mn-lt"/>
                <a:ea typeface="+mn-ea"/>
                <a:cs typeface="+mn-cs"/>
                <a:sym typeface="Helvetica Neue"/>
              </a:defRPr>
            </a:lvl5pPr>
          </a:lstStyle>
          <a:p>
            <a:pPr lvl="0" defTabSz="154751" rtl="0" fontAlgn="auto" hangingPunct="0">
              <a:lnSpc>
                <a:spcPct val="120000"/>
              </a:lnSpc>
            </a:pPr>
            <a:r>
              <a:rPr lang="en-US" dirty="0"/>
              <a:t>Sub-title</a:t>
            </a:r>
          </a:p>
        </p:txBody>
      </p:sp>
      <p:sp>
        <p:nvSpPr>
          <p:cNvPr id="30" name="Text Placeholder 4">
            <a:extLst>
              <a:ext uri="{FF2B5EF4-FFF2-40B4-BE49-F238E27FC236}">
                <a16:creationId xmlns:a16="http://schemas.microsoft.com/office/drawing/2014/main" id="{18A75531-CEEB-EE47-85D0-E3C5D4E9EF47}"/>
              </a:ext>
            </a:extLst>
          </p:cNvPr>
          <p:cNvSpPr>
            <a:spLocks noGrp="1"/>
          </p:cNvSpPr>
          <p:nvPr>
            <p:ph type="body" sz="quarter" idx="15" hasCustomPrompt="1"/>
          </p:nvPr>
        </p:nvSpPr>
        <p:spPr>
          <a:xfrm>
            <a:off x="903891" y="3403117"/>
            <a:ext cx="2560267" cy="1470025"/>
          </a:xfrm>
          <a:prstGeom prst="rect">
            <a:avLst/>
          </a:prstGeom>
        </p:spPr>
        <p:txBody>
          <a:bodyPr>
            <a:normAutofit/>
          </a:bodyPr>
          <a:lstStyle>
            <a:lvl1pPr>
              <a:lnSpc>
                <a:spcPct val="100000"/>
              </a:lnSpc>
              <a:defRPr sz="1800">
                <a:solidFill>
                  <a:schemeClr val="tx2"/>
                </a:solidFill>
              </a:defRPr>
            </a:lvl1pPr>
            <a:lvl2pPr>
              <a:lnSpc>
                <a:spcPct val="100000"/>
              </a:lnSpc>
              <a:defRPr sz="1800">
                <a:solidFill>
                  <a:schemeClr val="tx2"/>
                </a:solidFill>
              </a:defRPr>
            </a:lvl2pPr>
            <a:lvl3pPr>
              <a:lnSpc>
                <a:spcPct val="100000"/>
              </a:lnSpc>
              <a:defRPr sz="1800">
                <a:solidFill>
                  <a:schemeClr val="tx2"/>
                </a:solidFill>
              </a:defRPr>
            </a:lvl3pPr>
            <a:lvl4pPr>
              <a:lnSpc>
                <a:spcPct val="100000"/>
              </a:lnSpc>
              <a:defRPr sz="1800">
                <a:solidFill>
                  <a:schemeClr val="tx2"/>
                </a:solidFill>
              </a:defRPr>
            </a:lvl4pPr>
            <a:lvl5pPr>
              <a:lnSpc>
                <a:spcPct val="100000"/>
              </a:lnSpc>
              <a:defRPr sz="1800">
                <a:solidFill>
                  <a:schemeClr val="tx2"/>
                </a:solidFill>
              </a:defRPr>
            </a:lvl5pPr>
          </a:lstStyle>
          <a:p>
            <a:pPr lvl="0"/>
            <a:r>
              <a:rPr lang="en-US" dirty="0"/>
              <a:t>Lorem ipsum dolor sit </a:t>
            </a:r>
          </a:p>
          <a:p>
            <a:pPr lvl="0"/>
            <a:r>
              <a:rPr lang="en-US" dirty="0" err="1"/>
              <a:t>amet</a:t>
            </a:r>
            <a:r>
              <a:rPr lang="en-US" dirty="0"/>
              <a:t>, an minim </a:t>
            </a:r>
            <a:r>
              <a:rPr lang="en-US" dirty="0" err="1"/>
              <a:t>aeque</a:t>
            </a:r>
            <a:r>
              <a:rPr lang="en-US" dirty="0"/>
              <a:t> </a:t>
            </a:r>
          </a:p>
          <a:p>
            <a:pPr lvl="0"/>
            <a:r>
              <a:rPr lang="en-US" dirty="0" err="1"/>
              <a:t>inciderint</a:t>
            </a:r>
            <a:r>
              <a:rPr lang="en-US" dirty="0"/>
              <a:t> </a:t>
            </a:r>
            <a:r>
              <a:rPr lang="en-US" dirty="0" err="1"/>
              <a:t>mei</a:t>
            </a:r>
            <a:r>
              <a:rPr lang="en-US" dirty="0"/>
              <a:t>, </a:t>
            </a:r>
            <a:r>
              <a:rPr lang="en-US" dirty="0" err="1"/>
              <a:t>mei</a:t>
            </a:r>
            <a:r>
              <a:rPr lang="en-US" dirty="0"/>
              <a:t> et </a:t>
            </a:r>
            <a:r>
              <a:rPr lang="en-US" dirty="0" err="1"/>
              <a:t>dicat</a:t>
            </a:r>
            <a:r>
              <a:rPr lang="en-US" dirty="0"/>
              <a:t> </a:t>
            </a:r>
          </a:p>
          <a:p>
            <a:pPr lvl="0"/>
            <a:r>
              <a:rPr lang="en-US" dirty="0"/>
              <a:t>facer, no </a:t>
            </a:r>
            <a:r>
              <a:rPr lang="en-US" dirty="0" err="1"/>
              <a:t>suas</a:t>
            </a:r>
            <a:r>
              <a:rPr lang="en-US" dirty="0"/>
              <a:t> ipsum.</a:t>
            </a:r>
          </a:p>
        </p:txBody>
      </p:sp>
      <p:sp>
        <p:nvSpPr>
          <p:cNvPr id="31" name="Text Placeholder 2">
            <a:extLst>
              <a:ext uri="{FF2B5EF4-FFF2-40B4-BE49-F238E27FC236}">
                <a16:creationId xmlns:a16="http://schemas.microsoft.com/office/drawing/2014/main" id="{077C3E50-9194-704B-BCF6-CAD050128A60}"/>
              </a:ext>
            </a:extLst>
          </p:cNvPr>
          <p:cNvSpPr>
            <a:spLocks noGrp="1"/>
          </p:cNvSpPr>
          <p:nvPr>
            <p:ph type="body" sz="quarter" idx="19" hasCustomPrompt="1"/>
          </p:nvPr>
        </p:nvSpPr>
        <p:spPr>
          <a:xfrm>
            <a:off x="4863330" y="2516312"/>
            <a:ext cx="2424113" cy="490391"/>
          </a:xfrm>
          <a:prstGeom prst="rect">
            <a:avLst/>
          </a:prstGeom>
          <a:ln w="12700">
            <a:miter lim="400000"/>
          </a:ln>
        </p:spPr>
        <p:txBody>
          <a:bodyPr lIns="50800" tIns="50800" rIns="50800" bIns="50800" anchor="ctr">
            <a:spAutoFit/>
          </a:bodyPr>
          <a:lstStyle>
            <a:lvl1pPr>
              <a:defRPr kumimoji="0" lang="en-US" sz="2100" normalizeH="0" smtClean="0">
                <a:ln>
                  <a:noFill/>
                </a:ln>
                <a:solidFill>
                  <a:schemeClr val="accent6"/>
                </a:solidFill>
                <a:effectLst/>
                <a:sym typeface="Helvetica Neue"/>
              </a:defRPr>
            </a:lvl1pPr>
            <a:lvl2pPr>
              <a:defRPr kumimoji="0" lang="en-US" sz="1200" normalizeH="0" smtClean="0">
                <a:ln>
                  <a:noFill/>
                </a:ln>
                <a:solidFill>
                  <a:srgbClr val="5E5E5E"/>
                </a:solidFill>
                <a:effectLst/>
                <a:latin typeface="+mn-lt"/>
                <a:ea typeface="+mn-ea"/>
                <a:cs typeface="+mn-cs"/>
                <a:sym typeface="Helvetica Neue"/>
              </a:defRPr>
            </a:lvl2pPr>
            <a:lvl3pPr>
              <a:defRPr kumimoji="0" lang="en-US" sz="1200" normalizeH="0" smtClean="0">
                <a:ln>
                  <a:noFill/>
                </a:ln>
                <a:solidFill>
                  <a:srgbClr val="5E5E5E"/>
                </a:solidFill>
                <a:effectLst/>
                <a:latin typeface="+mn-lt"/>
                <a:ea typeface="+mn-ea"/>
                <a:cs typeface="+mn-cs"/>
                <a:sym typeface="Helvetica Neue"/>
              </a:defRPr>
            </a:lvl3pPr>
            <a:lvl4pPr>
              <a:defRPr kumimoji="0" lang="en-US" sz="1200" normalizeH="0" smtClean="0">
                <a:ln>
                  <a:noFill/>
                </a:ln>
                <a:solidFill>
                  <a:srgbClr val="5E5E5E"/>
                </a:solidFill>
                <a:effectLst/>
                <a:latin typeface="+mn-lt"/>
                <a:ea typeface="+mn-ea"/>
                <a:cs typeface="+mn-cs"/>
                <a:sym typeface="Helvetica Neue"/>
              </a:defRPr>
            </a:lvl4pPr>
            <a:lvl5pPr>
              <a:defRPr kumimoji="0" lang="en-US" sz="1200" normalizeH="0">
                <a:ln>
                  <a:noFill/>
                </a:ln>
                <a:solidFill>
                  <a:srgbClr val="5E5E5E"/>
                </a:solidFill>
                <a:effectLst/>
                <a:latin typeface="+mn-lt"/>
                <a:ea typeface="+mn-ea"/>
                <a:cs typeface="+mn-cs"/>
                <a:sym typeface="Helvetica Neue"/>
              </a:defRPr>
            </a:lvl5pPr>
          </a:lstStyle>
          <a:p>
            <a:pPr lvl="0" defTabSz="154751" rtl="0" fontAlgn="auto" hangingPunct="0">
              <a:lnSpc>
                <a:spcPct val="120000"/>
              </a:lnSpc>
            </a:pPr>
            <a:r>
              <a:rPr lang="en-US" dirty="0"/>
              <a:t>Sub-title</a:t>
            </a:r>
          </a:p>
        </p:txBody>
      </p:sp>
      <p:sp>
        <p:nvSpPr>
          <p:cNvPr id="32" name="Text Placeholder 4">
            <a:extLst>
              <a:ext uri="{FF2B5EF4-FFF2-40B4-BE49-F238E27FC236}">
                <a16:creationId xmlns:a16="http://schemas.microsoft.com/office/drawing/2014/main" id="{F98AE12D-A052-1D46-97BB-E1E0A10B7D35}"/>
              </a:ext>
            </a:extLst>
          </p:cNvPr>
          <p:cNvSpPr>
            <a:spLocks noGrp="1"/>
          </p:cNvSpPr>
          <p:nvPr>
            <p:ph type="body" sz="quarter" idx="20" hasCustomPrompt="1"/>
          </p:nvPr>
        </p:nvSpPr>
        <p:spPr>
          <a:xfrm>
            <a:off x="4863330" y="3403117"/>
            <a:ext cx="2546866" cy="1470025"/>
          </a:xfrm>
          <a:prstGeom prst="rect">
            <a:avLst/>
          </a:prstGeom>
        </p:spPr>
        <p:txBody>
          <a:bodyPr>
            <a:normAutofit/>
          </a:bodyPr>
          <a:lstStyle>
            <a:lvl1pPr>
              <a:lnSpc>
                <a:spcPct val="100000"/>
              </a:lnSpc>
              <a:defRPr sz="1800">
                <a:solidFill>
                  <a:schemeClr val="accent6"/>
                </a:solidFill>
              </a:defRPr>
            </a:lvl1pPr>
            <a:lvl2pPr>
              <a:lnSpc>
                <a:spcPct val="100000"/>
              </a:lnSpc>
              <a:defRPr sz="1800">
                <a:solidFill>
                  <a:schemeClr val="tx2"/>
                </a:solidFill>
              </a:defRPr>
            </a:lvl2pPr>
            <a:lvl3pPr>
              <a:lnSpc>
                <a:spcPct val="100000"/>
              </a:lnSpc>
              <a:defRPr sz="1800">
                <a:solidFill>
                  <a:schemeClr val="tx2"/>
                </a:solidFill>
              </a:defRPr>
            </a:lvl3pPr>
            <a:lvl4pPr>
              <a:lnSpc>
                <a:spcPct val="100000"/>
              </a:lnSpc>
              <a:defRPr sz="1800">
                <a:solidFill>
                  <a:schemeClr val="tx2"/>
                </a:solidFill>
              </a:defRPr>
            </a:lvl4pPr>
            <a:lvl5pPr>
              <a:lnSpc>
                <a:spcPct val="100000"/>
              </a:lnSpc>
              <a:defRPr sz="1800">
                <a:solidFill>
                  <a:schemeClr val="tx2"/>
                </a:solidFill>
              </a:defRPr>
            </a:lvl5pPr>
          </a:lstStyle>
          <a:p>
            <a:pPr lvl="0"/>
            <a:r>
              <a:rPr lang="en-US" dirty="0"/>
              <a:t>Lorem ipsum dolor sit </a:t>
            </a:r>
          </a:p>
          <a:p>
            <a:pPr lvl="0"/>
            <a:r>
              <a:rPr lang="en-US" dirty="0" err="1"/>
              <a:t>amet</a:t>
            </a:r>
            <a:r>
              <a:rPr lang="en-US" dirty="0"/>
              <a:t>, an minim </a:t>
            </a:r>
            <a:r>
              <a:rPr lang="en-US" dirty="0" err="1"/>
              <a:t>aeque</a:t>
            </a:r>
            <a:r>
              <a:rPr lang="en-US" dirty="0"/>
              <a:t> </a:t>
            </a:r>
          </a:p>
          <a:p>
            <a:pPr lvl="0"/>
            <a:r>
              <a:rPr lang="en-US" dirty="0" err="1"/>
              <a:t>inciderint</a:t>
            </a:r>
            <a:r>
              <a:rPr lang="en-US" dirty="0"/>
              <a:t> </a:t>
            </a:r>
            <a:r>
              <a:rPr lang="en-US" dirty="0" err="1"/>
              <a:t>mei</a:t>
            </a:r>
            <a:r>
              <a:rPr lang="en-US" dirty="0"/>
              <a:t>, </a:t>
            </a:r>
            <a:r>
              <a:rPr lang="en-US" dirty="0" err="1"/>
              <a:t>mei</a:t>
            </a:r>
            <a:r>
              <a:rPr lang="en-US" dirty="0"/>
              <a:t> et </a:t>
            </a:r>
            <a:r>
              <a:rPr lang="en-US" dirty="0" err="1"/>
              <a:t>dicat</a:t>
            </a:r>
            <a:r>
              <a:rPr lang="en-US" dirty="0"/>
              <a:t> </a:t>
            </a:r>
          </a:p>
          <a:p>
            <a:pPr lvl="0"/>
            <a:r>
              <a:rPr lang="en-US" dirty="0"/>
              <a:t>facer, no </a:t>
            </a:r>
            <a:r>
              <a:rPr lang="en-US" dirty="0" err="1"/>
              <a:t>suas</a:t>
            </a:r>
            <a:r>
              <a:rPr lang="en-US" dirty="0"/>
              <a:t> ipsum.</a:t>
            </a:r>
          </a:p>
        </p:txBody>
      </p:sp>
      <p:sp>
        <p:nvSpPr>
          <p:cNvPr id="33" name="Text Placeholder 4">
            <a:extLst>
              <a:ext uri="{FF2B5EF4-FFF2-40B4-BE49-F238E27FC236}">
                <a16:creationId xmlns:a16="http://schemas.microsoft.com/office/drawing/2014/main" id="{20AE8195-2735-FE4F-8497-F5874AAEC2F4}"/>
              </a:ext>
            </a:extLst>
          </p:cNvPr>
          <p:cNvSpPr>
            <a:spLocks noGrp="1"/>
          </p:cNvSpPr>
          <p:nvPr>
            <p:ph type="body" sz="quarter" idx="21" hasCustomPrompt="1"/>
          </p:nvPr>
        </p:nvSpPr>
        <p:spPr>
          <a:xfrm>
            <a:off x="8856223" y="3403117"/>
            <a:ext cx="2608067" cy="1470025"/>
          </a:xfrm>
          <a:prstGeom prst="rect">
            <a:avLst/>
          </a:prstGeom>
        </p:spPr>
        <p:txBody>
          <a:bodyPr>
            <a:normAutofit/>
          </a:bodyPr>
          <a:lstStyle>
            <a:lvl1pPr>
              <a:lnSpc>
                <a:spcPct val="100000"/>
              </a:lnSpc>
              <a:defRPr sz="1800">
                <a:solidFill>
                  <a:schemeClr val="accent6"/>
                </a:solidFill>
              </a:defRPr>
            </a:lvl1pPr>
            <a:lvl2pPr>
              <a:lnSpc>
                <a:spcPct val="100000"/>
              </a:lnSpc>
              <a:defRPr sz="1800">
                <a:solidFill>
                  <a:schemeClr val="tx2"/>
                </a:solidFill>
              </a:defRPr>
            </a:lvl2pPr>
            <a:lvl3pPr>
              <a:lnSpc>
                <a:spcPct val="100000"/>
              </a:lnSpc>
              <a:defRPr sz="1800">
                <a:solidFill>
                  <a:schemeClr val="tx2"/>
                </a:solidFill>
              </a:defRPr>
            </a:lvl3pPr>
            <a:lvl4pPr>
              <a:lnSpc>
                <a:spcPct val="100000"/>
              </a:lnSpc>
              <a:defRPr sz="1800">
                <a:solidFill>
                  <a:schemeClr val="tx2"/>
                </a:solidFill>
              </a:defRPr>
            </a:lvl4pPr>
            <a:lvl5pPr>
              <a:lnSpc>
                <a:spcPct val="100000"/>
              </a:lnSpc>
              <a:defRPr sz="1800">
                <a:solidFill>
                  <a:schemeClr val="tx2"/>
                </a:solidFill>
              </a:defRPr>
            </a:lvl5pPr>
          </a:lstStyle>
          <a:p>
            <a:pPr lvl="0"/>
            <a:r>
              <a:rPr lang="en-US" dirty="0"/>
              <a:t>Lorem ipsum dolor sit </a:t>
            </a:r>
          </a:p>
          <a:p>
            <a:pPr lvl="0"/>
            <a:r>
              <a:rPr lang="en-US" dirty="0" err="1"/>
              <a:t>amet</a:t>
            </a:r>
            <a:r>
              <a:rPr lang="en-US" dirty="0"/>
              <a:t>, an minim </a:t>
            </a:r>
            <a:r>
              <a:rPr lang="en-US" dirty="0" err="1"/>
              <a:t>aeque</a:t>
            </a:r>
            <a:r>
              <a:rPr lang="en-US" dirty="0"/>
              <a:t> </a:t>
            </a:r>
          </a:p>
          <a:p>
            <a:pPr lvl="0"/>
            <a:r>
              <a:rPr lang="en-US" dirty="0" err="1"/>
              <a:t>inciderint</a:t>
            </a:r>
            <a:r>
              <a:rPr lang="en-US" dirty="0"/>
              <a:t> </a:t>
            </a:r>
            <a:r>
              <a:rPr lang="en-US" dirty="0" err="1"/>
              <a:t>mei</a:t>
            </a:r>
            <a:r>
              <a:rPr lang="en-US" dirty="0"/>
              <a:t>, </a:t>
            </a:r>
            <a:r>
              <a:rPr lang="en-US" dirty="0" err="1"/>
              <a:t>mei</a:t>
            </a:r>
            <a:r>
              <a:rPr lang="en-US" dirty="0"/>
              <a:t> et </a:t>
            </a:r>
            <a:r>
              <a:rPr lang="en-US" dirty="0" err="1"/>
              <a:t>dicat</a:t>
            </a:r>
            <a:r>
              <a:rPr lang="en-US" dirty="0"/>
              <a:t> facer, no </a:t>
            </a:r>
            <a:r>
              <a:rPr lang="en-US" dirty="0" err="1"/>
              <a:t>suas</a:t>
            </a:r>
            <a:r>
              <a:rPr lang="en-US" dirty="0"/>
              <a:t> ipsum.</a:t>
            </a:r>
          </a:p>
        </p:txBody>
      </p:sp>
    </p:spTree>
    <p:extLst>
      <p:ext uri="{BB962C8B-B14F-4D97-AF65-F5344CB8AC3E}">
        <p14:creationId xmlns:p14="http://schemas.microsoft.com/office/powerpoint/2010/main" val="970986103"/>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Photo layout 1&#10;(without logo)">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0" y="0"/>
            <a:ext cx="12192000" cy="6858000"/>
          </a:xfrm>
          <a:prstGeom prst="rect">
            <a:avLst/>
          </a:prstGeom>
        </p:spPr>
        <p:txBody>
          <a:bodyPr anchor="ctr"/>
          <a:lstStyle>
            <a:lvl1pPr marL="0" indent="0" algn="ctr">
              <a:buFontTx/>
              <a:buNone/>
              <a:defRPr sz="1600" b="0" i="1" baseline="0">
                <a:latin typeface="Verdana"/>
                <a:cs typeface="Verdana"/>
              </a:defRPr>
            </a:lvl1pPr>
          </a:lstStyle>
          <a:p>
            <a:pPr lvl="0"/>
            <a:r>
              <a:rPr lang="en-US" noProof="0"/>
              <a:t>Click icon to add picture</a:t>
            </a:r>
            <a:endParaRPr lang="en-US" noProof="0" dirty="0"/>
          </a:p>
        </p:txBody>
      </p:sp>
      <p:sp>
        <p:nvSpPr>
          <p:cNvPr id="7" name="Slide Number Placeholder 1"/>
          <p:cNvSpPr txBox="1">
            <a:spLocks/>
          </p:cNvSpPr>
          <p:nvPr userDrawn="1"/>
        </p:nvSpPr>
        <p:spPr>
          <a:xfrm>
            <a:off x="0" y="6151873"/>
            <a:ext cx="693853" cy="597408"/>
          </a:xfrm>
          <a:prstGeom prst="rect">
            <a:avLst/>
          </a:prstGeom>
        </p:spPr>
        <p:txBody>
          <a:bodyPr vert="horz" lIns="121920" tIns="60960" rIns="121920" bIns="60960" rtlCol="0" anchor="ctr"/>
          <a:lstStyle>
            <a:defPPr>
              <a:defRPr lang="en-US"/>
            </a:defPPr>
            <a:lvl1pPr algn="ctr" defTabSz="457200" rtl="0" fontAlgn="base">
              <a:spcBef>
                <a:spcPct val="0"/>
              </a:spcBef>
              <a:spcAft>
                <a:spcPct val="0"/>
              </a:spcAft>
              <a:defRPr sz="600" kern="1200">
                <a:solidFill>
                  <a:srgbClr val="8C8C8E"/>
                </a:solidFill>
                <a:latin typeface="Verdana"/>
                <a:ea typeface="ＭＳ Ｐゴシック" charset="0"/>
                <a:cs typeface="Verdana"/>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a:lstStyle>
          <a:p>
            <a:fld id="{78EB43C4-7051-7042-93B5-8C0653444BA6}" type="slidenum">
              <a:rPr lang="en-US" sz="133" baseline="-25000" smtClean="0"/>
              <a:pPr/>
              <a:t>‹#›</a:t>
            </a:fld>
            <a:endParaRPr lang="en-US" sz="133" baseline="-25000" dirty="0"/>
          </a:p>
        </p:txBody>
      </p:sp>
      <p:sp>
        <p:nvSpPr>
          <p:cNvPr id="6" name="Subtitle 2">
            <a:extLst>
              <a:ext uri="{FF2B5EF4-FFF2-40B4-BE49-F238E27FC236}">
                <a16:creationId xmlns:a16="http://schemas.microsoft.com/office/drawing/2014/main" id="{97E123F6-4FDC-F342-BC49-FDBB2512C955}"/>
              </a:ext>
            </a:extLst>
          </p:cNvPr>
          <p:cNvSpPr txBox="1">
            <a:spLocks/>
          </p:cNvSpPr>
          <p:nvPr userDrawn="1"/>
        </p:nvSpPr>
        <p:spPr>
          <a:xfrm>
            <a:off x="602864" y="6367403"/>
            <a:ext cx="8534400" cy="234088"/>
          </a:xfrm>
          <a:prstGeom prst="rect">
            <a:avLst/>
          </a:prstGeom>
        </p:spPr>
        <p:txBody>
          <a:bodyPr anchor="b" anchorCtr="0"/>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indent="0" algn="l" defTabSz="609585" rtl="0" eaLnBrk="1" fontAlgn="auto" latinLnBrk="0" hangingPunct="1">
              <a:lnSpc>
                <a:spcPct val="100000"/>
              </a:lnSpc>
              <a:spcBef>
                <a:spcPct val="20000"/>
              </a:spcBef>
              <a:spcAft>
                <a:spcPts val="0"/>
              </a:spcAft>
              <a:buClrTx/>
              <a:buSzTx/>
              <a:buFont typeface="Arial"/>
              <a:buNone/>
              <a:tabLst/>
              <a:defRPr/>
            </a:pPr>
            <a:endParaRPr lang="en-US" sz="1067" i="0" dirty="0">
              <a:solidFill>
                <a:schemeClr val="tx1"/>
              </a:solidFill>
              <a:latin typeface="Verdana"/>
              <a:cs typeface="Verdana"/>
            </a:endParaRPr>
          </a:p>
        </p:txBody>
      </p:sp>
    </p:spTree>
    <p:extLst>
      <p:ext uri="{BB962C8B-B14F-4D97-AF65-F5344CB8AC3E}">
        <p14:creationId xmlns:p14="http://schemas.microsoft.com/office/powerpoint/2010/main" val="189819086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3 Text Shapes (Blue footer)">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076A3AFC-584C-004E-86F8-37028DBD2B8E}"/>
              </a:ext>
            </a:extLst>
          </p:cNvPr>
          <p:cNvGrpSpPr/>
          <p:nvPr userDrawn="1"/>
        </p:nvGrpSpPr>
        <p:grpSpPr>
          <a:xfrm>
            <a:off x="5196220" y="1835783"/>
            <a:ext cx="6804894" cy="3995928"/>
            <a:chOff x="10392441" y="3671566"/>
            <a:chExt cx="13609788" cy="7991856"/>
          </a:xfrm>
        </p:grpSpPr>
        <p:sp>
          <p:nvSpPr>
            <p:cNvPr id="43" name="Graphic 24">
              <a:extLst>
                <a:ext uri="{FF2B5EF4-FFF2-40B4-BE49-F238E27FC236}">
                  <a16:creationId xmlns:a16="http://schemas.microsoft.com/office/drawing/2014/main" id="{F47837A7-4503-5541-9934-0AD0B8E09801}"/>
                </a:ext>
              </a:extLst>
            </p:cNvPr>
            <p:cNvSpPr/>
            <p:nvPr userDrawn="1"/>
          </p:nvSpPr>
          <p:spPr>
            <a:xfrm>
              <a:off x="15264466" y="3671566"/>
              <a:ext cx="8737763" cy="7991856"/>
            </a:xfrm>
            <a:custGeom>
              <a:avLst/>
              <a:gdLst>
                <a:gd name="connsiteX0" fmla="*/ 0 w 8737763"/>
                <a:gd name="connsiteY0" fmla="*/ 0 h 7991856"/>
                <a:gd name="connsiteX1" fmla="*/ 4766053 w 8737763"/>
                <a:gd name="connsiteY1" fmla="*/ 0 h 7991856"/>
                <a:gd name="connsiteX2" fmla="*/ 8737763 w 8737763"/>
                <a:gd name="connsiteY2" fmla="*/ 3995928 h 7991856"/>
                <a:gd name="connsiteX3" fmla="*/ 8737763 w 8737763"/>
                <a:gd name="connsiteY3" fmla="*/ 3995928 h 7991856"/>
                <a:gd name="connsiteX4" fmla="*/ 4766053 w 8737763"/>
                <a:gd name="connsiteY4" fmla="*/ 7991856 h 7991856"/>
                <a:gd name="connsiteX5" fmla="*/ 0 w 8737763"/>
                <a:gd name="connsiteY5" fmla="*/ 7991856 h 7991856"/>
                <a:gd name="connsiteX6" fmla="*/ 0 w 8737763"/>
                <a:gd name="connsiteY6" fmla="*/ 7991856 h 7991856"/>
                <a:gd name="connsiteX7" fmla="*/ 0 w 8737763"/>
                <a:gd name="connsiteY7" fmla="*/ 0 h 7991856"/>
                <a:gd name="connsiteX8" fmla="*/ 0 w 8737763"/>
                <a:gd name="connsiteY8" fmla="*/ 0 h 7991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37763" h="7991856">
                  <a:moveTo>
                    <a:pt x="0" y="0"/>
                  </a:moveTo>
                  <a:lnTo>
                    <a:pt x="4766053" y="0"/>
                  </a:lnTo>
                  <a:cubicBezTo>
                    <a:pt x="6959565" y="0"/>
                    <a:pt x="8737763" y="1789041"/>
                    <a:pt x="8737763" y="3995928"/>
                  </a:cubicBezTo>
                  <a:lnTo>
                    <a:pt x="8737763" y="3995928"/>
                  </a:lnTo>
                  <a:cubicBezTo>
                    <a:pt x="8737763" y="6202815"/>
                    <a:pt x="6959565" y="7991856"/>
                    <a:pt x="4766053" y="7991856"/>
                  </a:cubicBezTo>
                  <a:lnTo>
                    <a:pt x="0" y="7991856"/>
                  </a:lnTo>
                  <a:lnTo>
                    <a:pt x="0" y="7991856"/>
                  </a:lnTo>
                  <a:lnTo>
                    <a:pt x="0" y="0"/>
                  </a:lnTo>
                  <a:lnTo>
                    <a:pt x="0" y="0"/>
                  </a:lnTo>
                  <a:close/>
                </a:path>
              </a:pathLst>
            </a:custGeom>
            <a:solidFill>
              <a:schemeClr val="accent1"/>
            </a:solidFill>
            <a:ln w="79404" cap="flat">
              <a:noFill/>
              <a:prstDash val="solid"/>
              <a:miter/>
            </a:ln>
          </p:spPr>
          <p:txBody>
            <a:bodyPr rtlCol="0" anchor="ctr"/>
            <a:lstStyle/>
            <a:p>
              <a:endParaRPr lang="en-US" sz="900" b="0" i="0" dirty="0">
                <a:latin typeface="FS Albert Pro" panose="02000503040000020004" pitchFamily="2" charset="0"/>
              </a:endParaRPr>
            </a:p>
          </p:txBody>
        </p:sp>
        <p:sp>
          <p:nvSpPr>
            <p:cNvPr id="41" name="Rectangle 40">
              <a:extLst>
                <a:ext uri="{FF2B5EF4-FFF2-40B4-BE49-F238E27FC236}">
                  <a16:creationId xmlns:a16="http://schemas.microsoft.com/office/drawing/2014/main" id="{9B4A397E-F1C2-804B-832B-3FA51BFBE1E5}"/>
                </a:ext>
              </a:extLst>
            </p:cNvPr>
            <p:cNvSpPr/>
            <p:nvPr userDrawn="1"/>
          </p:nvSpPr>
          <p:spPr>
            <a:xfrm>
              <a:off x="10392441" y="3671566"/>
              <a:ext cx="5755777" cy="7991856"/>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grpSp>
        <p:nvGrpSpPr>
          <p:cNvPr id="16" name="Group 15">
            <a:extLst>
              <a:ext uri="{FF2B5EF4-FFF2-40B4-BE49-F238E27FC236}">
                <a16:creationId xmlns:a16="http://schemas.microsoft.com/office/drawing/2014/main" id="{E1BE8A6D-645E-D647-85E2-9E125B86EA29}"/>
              </a:ext>
            </a:extLst>
          </p:cNvPr>
          <p:cNvGrpSpPr/>
          <p:nvPr userDrawn="1"/>
        </p:nvGrpSpPr>
        <p:grpSpPr>
          <a:xfrm>
            <a:off x="1342533" y="1835783"/>
            <a:ext cx="6962071" cy="3995928"/>
            <a:chOff x="2685066" y="3671566"/>
            <a:chExt cx="13924142" cy="7991856"/>
          </a:xfrm>
        </p:grpSpPr>
        <p:sp>
          <p:nvSpPr>
            <p:cNvPr id="42" name="Graphic 24">
              <a:extLst>
                <a:ext uri="{FF2B5EF4-FFF2-40B4-BE49-F238E27FC236}">
                  <a16:creationId xmlns:a16="http://schemas.microsoft.com/office/drawing/2014/main" id="{F8014638-4596-2A47-939C-F558A1E1B440}"/>
                </a:ext>
              </a:extLst>
            </p:cNvPr>
            <p:cNvSpPr/>
            <p:nvPr userDrawn="1"/>
          </p:nvSpPr>
          <p:spPr>
            <a:xfrm>
              <a:off x="7871445" y="3671566"/>
              <a:ext cx="8737763" cy="7991856"/>
            </a:xfrm>
            <a:custGeom>
              <a:avLst/>
              <a:gdLst>
                <a:gd name="connsiteX0" fmla="*/ 0 w 8737763"/>
                <a:gd name="connsiteY0" fmla="*/ 0 h 7991856"/>
                <a:gd name="connsiteX1" fmla="*/ 4766053 w 8737763"/>
                <a:gd name="connsiteY1" fmla="*/ 0 h 7991856"/>
                <a:gd name="connsiteX2" fmla="*/ 8737763 w 8737763"/>
                <a:gd name="connsiteY2" fmla="*/ 3995928 h 7991856"/>
                <a:gd name="connsiteX3" fmla="*/ 8737763 w 8737763"/>
                <a:gd name="connsiteY3" fmla="*/ 3995928 h 7991856"/>
                <a:gd name="connsiteX4" fmla="*/ 4766053 w 8737763"/>
                <a:gd name="connsiteY4" fmla="*/ 7991856 h 7991856"/>
                <a:gd name="connsiteX5" fmla="*/ 0 w 8737763"/>
                <a:gd name="connsiteY5" fmla="*/ 7991856 h 7991856"/>
                <a:gd name="connsiteX6" fmla="*/ 0 w 8737763"/>
                <a:gd name="connsiteY6" fmla="*/ 7991856 h 7991856"/>
                <a:gd name="connsiteX7" fmla="*/ 0 w 8737763"/>
                <a:gd name="connsiteY7" fmla="*/ 0 h 7991856"/>
                <a:gd name="connsiteX8" fmla="*/ 0 w 8737763"/>
                <a:gd name="connsiteY8" fmla="*/ 0 h 7991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37763" h="7991856">
                  <a:moveTo>
                    <a:pt x="0" y="0"/>
                  </a:moveTo>
                  <a:lnTo>
                    <a:pt x="4766053" y="0"/>
                  </a:lnTo>
                  <a:cubicBezTo>
                    <a:pt x="6959565" y="0"/>
                    <a:pt x="8737763" y="1789041"/>
                    <a:pt x="8737763" y="3995928"/>
                  </a:cubicBezTo>
                  <a:lnTo>
                    <a:pt x="8737763" y="3995928"/>
                  </a:lnTo>
                  <a:cubicBezTo>
                    <a:pt x="8737763" y="6202815"/>
                    <a:pt x="6959565" y="7991856"/>
                    <a:pt x="4766053" y="7991856"/>
                  </a:cubicBezTo>
                  <a:lnTo>
                    <a:pt x="0" y="7991856"/>
                  </a:lnTo>
                  <a:lnTo>
                    <a:pt x="0" y="7991856"/>
                  </a:lnTo>
                  <a:lnTo>
                    <a:pt x="0" y="0"/>
                  </a:lnTo>
                  <a:lnTo>
                    <a:pt x="0" y="0"/>
                  </a:lnTo>
                  <a:close/>
                </a:path>
              </a:pathLst>
            </a:custGeom>
            <a:solidFill>
              <a:schemeClr val="accent2"/>
            </a:solidFill>
            <a:ln w="79404" cap="flat">
              <a:noFill/>
              <a:prstDash val="solid"/>
              <a:miter/>
            </a:ln>
          </p:spPr>
          <p:txBody>
            <a:bodyPr rtlCol="0" anchor="ctr"/>
            <a:lstStyle/>
            <a:p>
              <a:endParaRPr lang="en-US" sz="900" b="0" i="0" dirty="0">
                <a:latin typeface="FS Albert Pro" panose="02000503040000020004" pitchFamily="2" charset="0"/>
              </a:endParaRPr>
            </a:p>
          </p:txBody>
        </p:sp>
        <p:sp>
          <p:nvSpPr>
            <p:cNvPr id="45" name="Rectangle 44">
              <a:extLst>
                <a:ext uri="{FF2B5EF4-FFF2-40B4-BE49-F238E27FC236}">
                  <a16:creationId xmlns:a16="http://schemas.microsoft.com/office/drawing/2014/main" id="{EA88DD36-2CD9-8D4D-A958-65EDE12890D4}"/>
                </a:ext>
              </a:extLst>
            </p:cNvPr>
            <p:cNvSpPr/>
            <p:nvPr userDrawn="1"/>
          </p:nvSpPr>
          <p:spPr>
            <a:xfrm>
              <a:off x="2685066" y="3671566"/>
              <a:ext cx="6764244" cy="7991856"/>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sp>
        <p:nvSpPr>
          <p:cNvPr id="11" name="Graphic 8">
            <a:extLst>
              <a:ext uri="{FF2B5EF4-FFF2-40B4-BE49-F238E27FC236}">
                <a16:creationId xmlns:a16="http://schemas.microsoft.com/office/drawing/2014/main" id="{9A0ECAB0-D7F0-CF48-8EBE-66130BF3E2E3}"/>
              </a:ext>
            </a:extLst>
          </p:cNvPr>
          <p:cNvSpPr/>
          <p:nvPr/>
        </p:nvSpPr>
        <p:spPr>
          <a:xfrm>
            <a:off x="-3" y="1835783"/>
            <a:ext cx="3995928" cy="3995928"/>
          </a:xfrm>
          <a:custGeom>
            <a:avLst/>
            <a:gdLst>
              <a:gd name="connsiteX0" fmla="*/ 0 w 7991856"/>
              <a:gd name="connsiteY0" fmla="*/ 0 h 7991856"/>
              <a:gd name="connsiteX1" fmla="*/ 3995928 w 7991856"/>
              <a:gd name="connsiteY1" fmla="*/ 0 h 7991856"/>
              <a:gd name="connsiteX2" fmla="*/ 7991856 w 7991856"/>
              <a:gd name="connsiteY2" fmla="*/ 3995928 h 7991856"/>
              <a:gd name="connsiteX3" fmla="*/ 7991856 w 7991856"/>
              <a:gd name="connsiteY3" fmla="*/ 3995928 h 7991856"/>
              <a:gd name="connsiteX4" fmla="*/ 3995928 w 7991856"/>
              <a:gd name="connsiteY4" fmla="*/ 7991856 h 7991856"/>
              <a:gd name="connsiteX5" fmla="*/ 0 w 7991856"/>
              <a:gd name="connsiteY5" fmla="*/ 7991856 h 7991856"/>
              <a:gd name="connsiteX6" fmla="*/ 0 w 7991856"/>
              <a:gd name="connsiteY6" fmla="*/ 7991856 h 7991856"/>
              <a:gd name="connsiteX7" fmla="*/ 0 w 7991856"/>
              <a:gd name="connsiteY7" fmla="*/ 0 h 7991856"/>
              <a:gd name="connsiteX8" fmla="*/ 0 w 7991856"/>
              <a:gd name="connsiteY8" fmla="*/ 0 h 7991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91856" h="7991856">
                <a:moveTo>
                  <a:pt x="0" y="0"/>
                </a:moveTo>
                <a:lnTo>
                  <a:pt x="3995928" y="0"/>
                </a:lnTo>
                <a:cubicBezTo>
                  <a:pt x="6202815" y="0"/>
                  <a:pt x="7991856" y="1789041"/>
                  <a:pt x="7991856" y="3995928"/>
                </a:cubicBezTo>
                <a:lnTo>
                  <a:pt x="7991856" y="3995928"/>
                </a:lnTo>
                <a:cubicBezTo>
                  <a:pt x="7991856" y="6202815"/>
                  <a:pt x="6202815" y="7991856"/>
                  <a:pt x="3995928" y="7991856"/>
                </a:cubicBezTo>
                <a:lnTo>
                  <a:pt x="0" y="7991856"/>
                </a:lnTo>
                <a:lnTo>
                  <a:pt x="0" y="7991856"/>
                </a:lnTo>
                <a:lnTo>
                  <a:pt x="0" y="0"/>
                </a:lnTo>
                <a:lnTo>
                  <a:pt x="0" y="0"/>
                </a:lnTo>
                <a:close/>
              </a:path>
            </a:pathLst>
          </a:custGeom>
          <a:solidFill>
            <a:schemeClr val="accent6"/>
          </a:solidFill>
          <a:ln w="79915" cap="flat">
            <a:noFill/>
            <a:prstDash val="solid"/>
            <a:miter/>
          </a:ln>
        </p:spPr>
        <p:txBody>
          <a:bodyPr rtlCol="0" anchor="ctr"/>
          <a:lstStyle/>
          <a:p>
            <a:endParaRPr lang="en-US" sz="900" b="0" i="0" dirty="0">
              <a:latin typeface="FS Albert Pro" panose="02000503040000020004" pitchFamily="2" charset="0"/>
            </a:endParaRPr>
          </a:p>
        </p:txBody>
      </p:sp>
      <p:sp>
        <p:nvSpPr>
          <p:cNvPr id="7" name="Title 3">
            <a:extLst>
              <a:ext uri="{FF2B5EF4-FFF2-40B4-BE49-F238E27FC236}">
                <a16:creationId xmlns:a16="http://schemas.microsoft.com/office/drawing/2014/main" id="{1E95A661-3CC8-1745-87F2-2666C4749870}"/>
              </a:ext>
            </a:extLst>
          </p:cNvPr>
          <p:cNvSpPr>
            <a:spLocks noGrp="1"/>
          </p:cNvSpPr>
          <p:nvPr>
            <p:ph type="title" hasCustomPrompt="1"/>
          </p:nvPr>
        </p:nvSpPr>
        <p:spPr>
          <a:xfrm>
            <a:off x="228600" y="228600"/>
            <a:ext cx="6913114" cy="996486"/>
          </a:xfrm>
          <a:prstGeom prst="rect">
            <a:avLst/>
          </a:prstGeom>
        </p:spPr>
        <p:txBody>
          <a:bodyPr anchor="t">
            <a:noAutofit/>
          </a:bodyPr>
          <a:lstStyle>
            <a:lvl1pPr>
              <a:lnSpc>
                <a:spcPct val="90000"/>
              </a:lnSpc>
              <a:defRPr sz="2999" b="0" i="0" spc="0" baseline="0">
                <a:solidFill>
                  <a:schemeClr val="tx2"/>
                </a:solidFill>
                <a:latin typeface="FS Albert Pro Light" panose="02000503040000020004" pitchFamily="2" charset="0"/>
              </a:defRPr>
            </a:lvl1pPr>
          </a:lstStyle>
          <a:p>
            <a:r>
              <a:rPr lang="en-US" dirty="0"/>
              <a:t>Content slide. </a:t>
            </a:r>
            <a:br>
              <a:rPr lang="en-US" dirty="0"/>
            </a:br>
            <a:r>
              <a:rPr lang="en-US" dirty="0"/>
              <a:t>Lorem ipsum dolor sit </a:t>
            </a:r>
            <a:r>
              <a:rPr lang="en-US" dirty="0" err="1"/>
              <a:t>amet</a:t>
            </a:r>
            <a:r>
              <a:rPr lang="en-US" dirty="0"/>
              <a:t>.</a:t>
            </a:r>
          </a:p>
        </p:txBody>
      </p:sp>
      <p:grpSp>
        <p:nvGrpSpPr>
          <p:cNvPr id="49" name="Group 48">
            <a:extLst>
              <a:ext uri="{FF2B5EF4-FFF2-40B4-BE49-F238E27FC236}">
                <a16:creationId xmlns:a16="http://schemas.microsoft.com/office/drawing/2014/main" id="{5F3CF31A-1A50-FD49-8E41-EE1871268684}"/>
              </a:ext>
            </a:extLst>
          </p:cNvPr>
          <p:cNvGrpSpPr/>
          <p:nvPr userDrawn="1"/>
        </p:nvGrpSpPr>
        <p:grpSpPr>
          <a:xfrm>
            <a:off x="-377" y="6309248"/>
            <a:ext cx="4183778" cy="553324"/>
            <a:chOff x="-755" y="12618496"/>
            <a:chExt cx="8367556" cy="1106648"/>
          </a:xfrm>
        </p:grpSpPr>
        <p:grpSp>
          <p:nvGrpSpPr>
            <p:cNvPr id="50" name="Group 49">
              <a:extLst>
                <a:ext uri="{FF2B5EF4-FFF2-40B4-BE49-F238E27FC236}">
                  <a16:creationId xmlns:a16="http://schemas.microsoft.com/office/drawing/2014/main" id="{728A00C7-21C4-AD40-9645-A6AC8B587D10}"/>
                </a:ext>
              </a:extLst>
            </p:cNvPr>
            <p:cNvGrpSpPr/>
            <p:nvPr userDrawn="1"/>
          </p:nvGrpSpPr>
          <p:grpSpPr>
            <a:xfrm>
              <a:off x="1" y="12627864"/>
              <a:ext cx="8366800" cy="1097280"/>
              <a:chOff x="-58710091" y="-1"/>
              <a:chExt cx="77340167" cy="10058402"/>
            </a:xfrm>
            <a:solidFill>
              <a:schemeClr val="accent5"/>
            </a:solidFill>
          </p:grpSpPr>
          <p:pic>
            <p:nvPicPr>
              <p:cNvPr id="55" name="Graphic 54">
                <a:extLst>
                  <a:ext uri="{FF2B5EF4-FFF2-40B4-BE49-F238E27FC236}">
                    <a16:creationId xmlns:a16="http://schemas.microsoft.com/office/drawing/2014/main" id="{412FC4FE-A478-ED4F-8C0B-643824EA34F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71676" y="-1"/>
                <a:ext cx="10058400" cy="10058400"/>
              </a:xfrm>
              <a:prstGeom prst="rect">
                <a:avLst/>
              </a:prstGeom>
            </p:spPr>
          </p:pic>
          <p:sp>
            <p:nvSpPr>
              <p:cNvPr id="56" name="Rectangle 55">
                <a:extLst>
                  <a:ext uri="{FF2B5EF4-FFF2-40B4-BE49-F238E27FC236}">
                    <a16:creationId xmlns:a16="http://schemas.microsoft.com/office/drawing/2014/main" id="{2E7C4FFA-AF38-2041-8392-89B6F7F48FE3}"/>
                  </a:ext>
                </a:extLst>
              </p:cNvPr>
              <p:cNvSpPr/>
              <p:nvPr userDrawn="1"/>
            </p:nvSpPr>
            <p:spPr>
              <a:xfrm>
                <a:off x="-58710091" y="-1"/>
                <a:ext cx="70902098" cy="10058402"/>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grpSp>
          <p:nvGrpSpPr>
            <p:cNvPr id="51" name="Group 50">
              <a:extLst>
                <a:ext uri="{FF2B5EF4-FFF2-40B4-BE49-F238E27FC236}">
                  <a16:creationId xmlns:a16="http://schemas.microsoft.com/office/drawing/2014/main" id="{1D4458C6-1ED5-6844-89C6-3A80142F0E16}"/>
                </a:ext>
              </a:extLst>
            </p:cNvPr>
            <p:cNvGrpSpPr/>
            <p:nvPr userDrawn="1"/>
          </p:nvGrpSpPr>
          <p:grpSpPr>
            <a:xfrm>
              <a:off x="-755" y="12627864"/>
              <a:ext cx="2413264" cy="1097280"/>
              <a:chOff x="-3677406" y="-1"/>
              <a:chExt cx="22307482" cy="10058402"/>
            </a:xfrm>
          </p:grpSpPr>
          <p:pic>
            <p:nvPicPr>
              <p:cNvPr id="53" name="Graphic 52">
                <a:extLst>
                  <a:ext uri="{FF2B5EF4-FFF2-40B4-BE49-F238E27FC236}">
                    <a16:creationId xmlns:a16="http://schemas.microsoft.com/office/drawing/2014/main" id="{5D50236B-4E8E-AF47-A347-37284717DEF3}"/>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571676" y="-1"/>
                <a:ext cx="10058400" cy="10058400"/>
              </a:xfrm>
              <a:prstGeom prst="rect">
                <a:avLst/>
              </a:prstGeom>
            </p:spPr>
          </p:pic>
          <p:sp>
            <p:nvSpPr>
              <p:cNvPr id="54" name="Rectangle 53">
                <a:extLst>
                  <a:ext uri="{FF2B5EF4-FFF2-40B4-BE49-F238E27FC236}">
                    <a16:creationId xmlns:a16="http://schemas.microsoft.com/office/drawing/2014/main" id="{62ABCCF2-0DAF-0B40-86DC-9EF75F508714}"/>
                  </a:ext>
                </a:extLst>
              </p:cNvPr>
              <p:cNvSpPr/>
              <p:nvPr userDrawn="1"/>
            </p:nvSpPr>
            <p:spPr>
              <a:xfrm>
                <a:off x="-3677406" y="-1"/>
                <a:ext cx="15869404" cy="10058402"/>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pic>
          <p:nvPicPr>
            <p:cNvPr id="52" name="Graphic 51">
              <a:extLst>
                <a:ext uri="{FF2B5EF4-FFF2-40B4-BE49-F238E27FC236}">
                  <a16:creationId xmlns:a16="http://schemas.microsoft.com/office/drawing/2014/main" id="{23FAF17C-9EC4-4544-86FA-35FC63D09AF7}"/>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02633" y="12618496"/>
              <a:ext cx="2024109" cy="1097280"/>
            </a:xfrm>
            <a:prstGeom prst="rect">
              <a:avLst/>
            </a:prstGeom>
          </p:spPr>
        </p:pic>
      </p:grpSp>
      <p:sp>
        <p:nvSpPr>
          <p:cNvPr id="4" name="Date Placeholder 3">
            <a:extLst>
              <a:ext uri="{FF2B5EF4-FFF2-40B4-BE49-F238E27FC236}">
                <a16:creationId xmlns:a16="http://schemas.microsoft.com/office/drawing/2014/main" id="{FD71ECBC-0FA4-384F-9EBB-634631BDD6C8}"/>
              </a:ext>
            </a:extLst>
          </p:cNvPr>
          <p:cNvSpPr>
            <a:spLocks noGrp="1"/>
          </p:cNvSpPr>
          <p:nvPr>
            <p:ph type="dt" sz="half" idx="22"/>
          </p:nvPr>
        </p:nvSpPr>
        <p:spPr/>
        <p:txBody>
          <a:bodyPr/>
          <a:lstStyle>
            <a:lvl1pPr>
              <a:defRPr>
                <a:solidFill>
                  <a:schemeClr val="bg1"/>
                </a:solidFill>
              </a:defRPr>
            </a:lvl1pPr>
          </a:lstStyle>
          <a:p>
            <a:endParaRPr lang="en-US" dirty="0"/>
          </a:p>
        </p:txBody>
      </p:sp>
      <p:sp>
        <p:nvSpPr>
          <p:cNvPr id="5" name="Footer Placeholder 4">
            <a:extLst>
              <a:ext uri="{FF2B5EF4-FFF2-40B4-BE49-F238E27FC236}">
                <a16:creationId xmlns:a16="http://schemas.microsoft.com/office/drawing/2014/main" id="{57442A41-BE93-0E41-BD30-11225D82A42D}"/>
              </a:ext>
            </a:extLst>
          </p:cNvPr>
          <p:cNvSpPr>
            <a:spLocks noGrp="1"/>
          </p:cNvSpPr>
          <p:nvPr>
            <p:ph type="ftr" sz="quarter" idx="23"/>
          </p:nvPr>
        </p:nvSpPr>
        <p:spPr/>
        <p:txBody>
          <a:bodyPr/>
          <a:lstStyle>
            <a:lvl1pPr>
              <a:defRPr>
                <a:solidFill>
                  <a:schemeClr val="bg1"/>
                </a:solidFill>
              </a:defRPr>
            </a:lvl1pPr>
          </a:lstStyle>
          <a:p>
            <a:pPr defTabSz="154751">
              <a:lnSpc>
                <a:spcPct val="120000"/>
              </a:lnSpc>
            </a:pPr>
            <a:r>
              <a:rPr lang="en-US"/>
              <a:t>AccuCath Ace™ Intravascular Catheter with BD Cue™ Needle Tracking System</a:t>
            </a:r>
            <a:endParaRPr lang="en-US" dirty="0"/>
          </a:p>
        </p:txBody>
      </p:sp>
      <p:sp>
        <p:nvSpPr>
          <p:cNvPr id="6" name="Slide Number Placeholder 5">
            <a:extLst>
              <a:ext uri="{FF2B5EF4-FFF2-40B4-BE49-F238E27FC236}">
                <a16:creationId xmlns:a16="http://schemas.microsoft.com/office/drawing/2014/main" id="{600A1655-325C-F446-AC74-83E1E5AE5830}"/>
              </a:ext>
            </a:extLst>
          </p:cNvPr>
          <p:cNvSpPr>
            <a:spLocks noGrp="1"/>
          </p:cNvSpPr>
          <p:nvPr>
            <p:ph type="sldNum" sz="quarter" idx="24"/>
          </p:nvPr>
        </p:nvSpPr>
        <p:spPr/>
        <p:txBody>
          <a:bodyPr/>
          <a:lstStyle/>
          <a:p>
            <a:fld id="{86CB4B4D-7CA3-9044-876B-883B54F8677D}" type="slidenum">
              <a:rPr lang="en-US" smtClean="0"/>
              <a:pPr/>
              <a:t>‹#›</a:t>
            </a:fld>
            <a:endParaRPr lang="en-US" dirty="0"/>
          </a:p>
        </p:txBody>
      </p:sp>
      <p:sp>
        <p:nvSpPr>
          <p:cNvPr id="28" name="Text Placeholder 2">
            <a:extLst>
              <a:ext uri="{FF2B5EF4-FFF2-40B4-BE49-F238E27FC236}">
                <a16:creationId xmlns:a16="http://schemas.microsoft.com/office/drawing/2014/main" id="{C423BE95-3BCF-5248-B9AE-3BCE7716A119}"/>
              </a:ext>
            </a:extLst>
          </p:cNvPr>
          <p:cNvSpPr>
            <a:spLocks noGrp="1"/>
          </p:cNvSpPr>
          <p:nvPr>
            <p:ph type="body" sz="quarter" idx="10" hasCustomPrompt="1"/>
          </p:nvPr>
        </p:nvSpPr>
        <p:spPr>
          <a:xfrm>
            <a:off x="903890" y="2516312"/>
            <a:ext cx="2424113" cy="490391"/>
          </a:xfrm>
          <a:prstGeom prst="rect">
            <a:avLst/>
          </a:prstGeom>
          <a:ln w="12700">
            <a:miter lim="400000"/>
          </a:ln>
        </p:spPr>
        <p:txBody>
          <a:bodyPr lIns="50800" tIns="50800" rIns="50800" bIns="50800" anchor="ctr">
            <a:spAutoFit/>
          </a:bodyPr>
          <a:lstStyle>
            <a:lvl1pPr>
              <a:defRPr kumimoji="0" lang="en-US" sz="2100" normalizeH="0" smtClean="0">
                <a:ln>
                  <a:noFill/>
                </a:ln>
                <a:solidFill>
                  <a:srgbClr val="070A3A"/>
                </a:solidFill>
                <a:effectLst/>
                <a:sym typeface="Helvetica Neue"/>
              </a:defRPr>
            </a:lvl1pPr>
            <a:lvl2pPr>
              <a:defRPr kumimoji="0" lang="en-US" sz="1200" normalizeH="0" smtClean="0">
                <a:ln>
                  <a:noFill/>
                </a:ln>
                <a:solidFill>
                  <a:srgbClr val="5E5E5E"/>
                </a:solidFill>
                <a:effectLst/>
                <a:latin typeface="+mn-lt"/>
                <a:ea typeface="+mn-ea"/>
                <a:cs typeface="+mn-cs"/>
                <a:sym typeface="Helvetica Neue"/>
              </a:defRPr>
            </a:lvl2pPr>
            <a:lvl3pPr>
              <a:defRPr kumimoji="0" lang="en-US" sz="1200" normalizeH="0" smtClean="0">
                <a:ln>
                  <a:noFill/>
                </a:ln>
                <a:solidFill>
                  <a:srgbClr val="5E5E5E"/>
                </a:solidFill>
                <a:effectLst/>
                <a:latin typeface="+mn-lt"/>
                <a:ea typeface="+mn-ea"/>
                <a:cs typeface="+mn-cs"/>
                <a:sym typeface="Helvetica Neue"/>
              </a:defRPr>
            </a:lvl3pPr>
            <a:lvl4pPr>
              <a:defRPr kumimoji="0" lang="en-US" sz="1200" normalizeH="0" smtClean="0">
                <a:ln>
                  <a:noFill/>
                </a:ln>
                <a:solidFill>
                  <a:srgbClr val="5E5E5E"/>
                </a:solidFill>
                <a:effectLst/>
                <a:latin typeface="+mn-lt"/>
                <a:ea typeface="+mn-ea"/>
                <a:cs typeface="+mn-cs"/>
                <a:sym typeface="Helvetica Neue"/>
              </a:defRPr>
            </a:lvl4pPr>
            <a:lvl5pPr>
              <a:defRPr kumimoji="0" lang="en-US" sz="1200" normalizeH="0">
                <a:ln>
                  <a:noFill/>
                </a:ln>
                <a:solidFill>
                  <a:srgbClr val="5E5E5E"/>
                </a:solidFill>
                <a:effectLst/>
                <a:latin typeface="+mn-lt"/>
                <a:ea typeface="+mn-ea"/>
                <a:cs typeface="+mn-cs"/>
                <a:sym typeface="Helvetica Neue"/>
              </a:defRPr>
            </a:lvl5pPr>
          </a:lstStyle>
          <a:p>
            <a:pPr lvl="0" defTabSz="154751" rtl="0" fontAlgn="auto" hangingPunct="0">
              <a:lnSpc>
                <a:spcPct val="120000"/>
              </a:lnSpc>
            </a:pPr>
            <a:r>
              <a:rPr lang="en-US" dirty="0"/>
              <a:t>Sub-title</a:t>
            </a:r>
          </a:p>
        </p:txBody>
      </p:sp>
      <p:sp>
        <p:nvSpPr>
          <p:cNvPr id="29" name="Text Placeholder 2">
            <a:extLst>
              <a:ext uri="{FF2B5EF4-FFF2-40B4-BE49-F238E27FC236}">
                <a16:creationId xmlns:a16="http://schemas.microsoft.com/office/drawing/2014/main" id="{5B2A5BDF-503F-4748-B7DF-76E3FCF80292}"/>
              </a:ext>
            </a:extLst>
          </p:cNvPr>
          <p:cNvSpPr>
            <a:spLocks noGrp="1"/>
          </p:cNvSpPr>
          <p:nvPr>
            <p:ph type="body" sz="quarter" idx="11" hasCustomPrompt="1"/>
          </p:nvPr>
        </p:nvSpPr>
        <p:spPr>
          <a:xfrm>
            <a:off x="8856224" y="2516312"/>
            <a:ext cx="2424113" cy="490391"/>
          </a:xfrm>
          <a:prstGeom prst="rect">
            <a:avLst/>
          </a:prstGeom>
          <a:ln w="12700">
            <a:miter lim="400000"/>
          </a:ln>
        </p:spPr>
        <p:txBody>
          <a:bodyPr lIns="50800" tIns="50800" rIns="50800" bIns="50800" anchor="ctr">
            <a:spAutoFit/>
          </a:bodyPr>
          <a:lstStyle>
            <a:lvl1pPr>
              <a:defRPr kumimoji="0" lang="en-US" sz="2100" normalizeH="0" smtClean="0">
                <a:ln>
                  <a:noFill/>
                </a:ln>
                <a:solidFill>
                  <a:schemeClr val="bg1">
                    <a:lumMod val="95000"/>
                  </a:schemeClr>
                </a:solidFill>
                <a:effectLst/>
                <a:sym typeface="Helvetica Neue"/>
              </a:defRPr>
            </a:lvl1pPr>
            <a:lvl2pPr>
              <a:defRPr kumimoji="0" lang="en-US" sz="1200" normalizeH="0" smtClean="0">
                <a:ln>
                  <a:noFill/>
                </a:ln>
                <a:solidFill>
                  <a:srgbClr val="5E5E5E"/>
                </a:solidFill>
                <a:effectLst/>
                <a:latin typeface="+mn-lt"/>
                <a:ea typeface="+mn-ea"/>
                <a:cs typeface="+mn-cs"/>
                <a:sym typeface="Helvetica Neue"/>
              </a:defRPr>
            </a:lvl2pPr>
            <a:lvl3pPr>
              <a:defRPr kumimoji="0" lang="en-US" sz="1200" normalizeH="0" smtClean="0">
                <a:ln>
                  <a:noFill/>
                </a:ln>
                <a:solidFill>
                  <a:srgbClr val="5E5E5E"/>
                </a:solidFill>
                <a:effectLst/>
                <a:latin typeface="+mn-lt"/>
                <a:ea typeface="+mn-ea"/>
                <a:cs typeface="+mn-cs"/>
                <a:sym typeface="Helvetica Neue"/>
              </a:defRPr>
            </a:lvl3pPr>
            <a:lvl4pPr>
              <a:defRPr kumimoji="0" lang="en-US" sz="1200" normalizeH="0" smtClean="0">
                <a:ln>
                  <a:noFill/>
                </a:ln>
                <a:solidFill>
                  <a:srgbClr val="5E5E5E"/>
                </a:solidFill>
                <a:effectLst/>
                <a:latin typeface="+mn-lt"/>
                <a:ea typeface="+mn-ea"/>
                <a:cs typeface="+mn-cs"/>
                <a:sym typeface="Helvetica Neue"/>
              </a:defRPr>
            </a:lvl4pPr>
            <a:lvl5pPr>
              <a:defRPr kumimoji="0" lang="en-US" sz="1200" normalizeH="0">
                <a:ln>
                  <a:noFill/>
                </a:ln>
                <a:solidFill>
                  <a:srgbClr val="5E5E5E"/>
                </a:solidFill>
                <a:effectLst/>
                <a:latin typeface="+mn-lt"/>
                <a:ea typeface="+mn-ea"/>
                <a:cs typeface="+mn-cs"/>
                <a:sym typeface="Helvetica Neue"/>
              </a:defRPr>
            </a:lvl5pPr>
          </a:lstStyle>
          <a:p>
            <a:pPr lvl="0" defTabSz="154751" rtl="0" fontAlgn="auto" hangingPunct="0">
              <a:lnSpc>
                <a:spcPct val="120000"/>
              </a:lnSpc>
            </a:pPr>
            <a:r>
              <a:rPr lang="en-US" dirty="0"/>
              <a:t>Sub-title</a:t>
            </a:r>
          </a:p>
        </p:txBody>
      </p:sp>
      <p:sp>
        <p:nvSpPr>
          <p:cNvPr id="30" name="Text Placeholder 4">
            <a:extLst>
              <a:ext uri="{FF2B5EF4-FFF2-40B4-BE49-F238E27FC236}">
                <a16:creationId xmlns:a16="http://schemas.microsoft.com/office/drawing/2014/main" id="{356656E5-4884-E641-8EA9-7B41F4B81A49}"/>
              </a:ext>
            </a:extLst>
          </p:cNvPr>
          <p:cNvSpPr>
            <a:spLocks noGrp="1"/>
          </p:cNvSpPr>
          <p:nvPr>
            <p:ph type="body" sz="quarter" idx="15" hasCustomPrompt="1"/>
          </p:nvPr>
        </p:nvSpPr>
        <p:spPr>
          <a:xfrm>
            <a:off x="903891" y="3403117"/>
            <a:ext cx="2560267" cy="1470025"/>
          </a:xfrm>
          <a:prstGeom prst="rect">
            <a:avLst/>
          </a:prstGeom>
        </p:spPr>
        <p:txBody>
          <a:bodyPr>
            <a:normAutofit/>
          </a:bodyPr>
          <a:lstStyle>
            <a:lvl1pPr>
              <a:lnSpc>
                <a:spcPct val="100000"/>
              </a:lnSpc>
              <a:defRPr sz="1800">
                <a:solidFill>
                  <a:schemeClr val="tx2"/>
                </a:solidFill>
              </a:defRPr>
            </a:lvl1pPr>
            <a:lvl2pPr>
              <a:lnSpc>
                <a:spcPct val="100000"/>
              </a:lnSpc>
              <a:defRPr sz="1800">
                <a:solidFill>
                  <a:schemeClr val="tx2"/>
                </a:solidFill>
              </a:defRPr>
            </a:lvl2pPr>
            <a:lvl3pPr>
              <a:lnSpc>
                <a:spcPct val="100000"/>
              </a:lnSpc>
              <a:defRPr sz="1800">
                <a:solidFill>
                  <a:schemeClr val="tx2"/>
                </a:solidFill>
              </a:defRPr>
            </a:lvl3pPr>
            <a:lvl4pPr>
              <a:lnSpc>
                <a:spcPct val="100000"/>
              </a:lnSpc>
              <a:defRPr sz="1800">
                <a:solidFill>
                  <a:schemeClr val="tx2"/>
                </a:solidFill>
              </a:defRPr>
            </a:lvl4pPr>
            <a:lvl5pPr>
              <a:lnSpc>
                <a:spcPct val="100000"/>
              </a:lnSpc>
              <a:defRPr sz="1800">
                <a:solidFill>
                  <a:schemeClr val="tx2"/>
                </a:solidFill>
              </a:defRPr>
            </a:lvl5pPr>
          </a:lstStyle>
          <a:p>
            <a:pPr lvl="0"/>
            <a:r>
              <a:rPr lang="en-US" dirty="0"/>
              <a:t>Lorem ipsum dolor sit </a:t>
            </a:r>
          </a:p>
          <a:p>
            <a:pPr lvl="0"/>
            <a:r>
              <a:rPr lang="en-US" dirty="0" err="1"/>
              <a:t>amet</a:t>
            </a:r>
            <a:r>
              <a:rPr lang="en-US" dirty="0"/>
              <a:t>, an minim </a:t>
            </a:r>
            <a:r>
              <a:rPr lang="en-US" dirty="0" err="1"/>
              <a:t>aeque</a:t>
            </a:r>
            <a:r>
              <a:rPr lang="en-US" dirty="0"/>
              <a:t> </a:t>
            </a:r>
          </a:p>
          <a:p>
            <a:pPr lvl="0"/>
            <a:r>
              <a:rPr lang="en-US" dirty="0" err="1"/>
              <a:t>inciderint</a:t>
            </a:r>
            <a:r>
              <a:rPr lang="en-US" dirty="0"/>
              <a:t> </a:t>
            </a:r>
            <a:r>
              <a:rPr lang="en-US" dirty="0" err="1"/>
              <a:t>mei</a:t>
            </a:r>
            <a:r>
              <a:rPr lang="en-US" dirty="0"/>
              <a:t>, </a:t>
            </a:r>
            <a:r>
              <a:rPr lang="en-US" dirty="0" err="1"/>
              <a:t>mei</a:t>
            </a:r>
            <a:r>
              <a:rPr lang="en-US" dirty="0"/>
              <a:t> et </a:t>
            </a:r>
            <a:r>
              <a:rPr lang="en-US" dirty="0" err="1"/>
              <a:t>dicat</a:t>
            </a:r>
            <a:r>
              <a:rPr lang="en-US" dirty="0"/>
              <a:t> </a:t>
            </a:r>
          </a:p>
          <a:p>
            <a:pPr lvl="0"/>
            <a:r>
              <a:rPr lang="en-US" dirty="0"/>
              <a:t>facer, no </a:t>
            </a:r>
            <a:r>
              <a:rPr lang="en-US" dirty="0" err="1"/>
              <a:t>suas</a:t>
            </a:r>
            <a:r>
              <a:rPr lang="en-US" dirty="0"/>
              <a:t> ipsum.</a:t>
            </a:r>
          </a:p>
        </p:txBody>
      </p:sp>
      <p:sp>
        <p:nvSpPr>
          <p:cNvPr id="31" name="Text Placeholder 2">
            <a:extLst>
              <a:ext uri="{FF2B5EF4-FFF2-40B4-BE49-F238E27FC236}">
                <a16:creationId xmlns:a16="http://schemas.microsoft.com/office/drawing/2014/main" id="{C5F14E70-CA4F-2347-A5CF-AF47ADC38FE8}"/>
              </a:ext>
            </a:extLst>
          </p:cNvPr>
          <p:cNvSpPr>
            <a:spLocks noGrp="1"/>
          </p:cNvSpPr>
          <p:nvPr>
            <p:ph type="body" sz="quarter" idx="19" hasCustomPrompt="1"/>
          </p:nvPr>
        </p:nvSpPr>
        <p:spPr>
          <a:xfrm>
            <a:off x="4863330" y="2516312"/>
            <a:ext cx="2424113" cy="490391"/>
          </a:xfrm>
          <a:prstGeom prst="rect">
            <a:avLst/>
          </a:prstGeom>
          <a:ln w="12700">
            <a:miter lim="400000"/>
          </a:ln>
        </p:spPr>
        <p:txBody>
          <a:bodyPr lIns="50800" tIns="50800" rIns="50800" bIns="50800" anchor="ctr">
            <a:spAutoFit/>
          </a:bodyPr>
          <a:lstStyle>
            <a:lvl1pPr>
              <a:defRPr kumimoji="0" lang="en-US" sz="2100" normalizeH="0" smtClean="0">
                <a:ln>
                  <a:noFill/>
                </a:ln>
                <a:solidFill>
                  <a:schemeClr val="accent6"/>
                </a:solidFill>
                <a:effectLst/>
                <a:sym typeface="Helvetica Neue"/>
              </a:defRPr>
            </a:lvl1pPr>
            <a:lvl2pPr>
              <a:defRPr kumimoji="0" lang="en-US" sz="1200" normalizeH="0" smtClean="0">
                <a:ln>
                  <a:noFill/>
                </a:ln>
                <a:solidFill>
                  <a:srgbClr val="5E5E5E"/>
                </a:solidFill>
                <a:effectLst/>
                <a:latin typeface="+mn-lt"/>
                <a:ea typeface="+mn-ea"/>
                <a:cs typeface="+mn-cs"/>
                <a:sym typeface="Helvetica Neue"/>
              </a:defRPr>
            </a:lvl2pPr>
            <a:lvl3pPr>
              <a:defRPr kumimoji="0" lang="en-US" sz="1200" normalizeH="0" smtClean="0">
                <a:ln>
                  <a:noFill/>
                </a:ln>
                <a:solidFill>
                  <a:srgbClr val="5E5E5E"/>
                </a:solidFill>
                <a:effectLst/>
                <a:latin typeface="+mn-lt"/>
                <a:ea typeface="+mn-ea"/>
                <a:cs typeface="+mn-cs"/>
                <a:sym typeface="Helvetica Neue"/>
              </a:defRPr>
            </a:lvl3pPr>
            <a:lvl4pPr>
              <a:defRPr kumimoji="0" lang="en-US" sz="1200" normalizeH="0" smtClean="0">
                <a:ln>
                  <a:noFill/>
                </a:ln>
                <a:solidFill>
                  <a:srgbClr val="5E5E5E"/>
                </a:solidFill>
                <a:effectLst/>
                <a:latin typeface="+mn-lt"/>
                <a:ea typeface="+mn-ea"/>
                <a:cs typeface="+mn-cs"/>
                <a:sym typeface="Helvetica Neue"/>
              </a:defRPr>
            </a:lvl4pPr>
            <a:lvl5pPr>
              <a:defRPr kumimoji="0" lang="en-US" sz="1200" normalizeH="0">
                <a:ln>
                  <a:noFill/>
                </a:ln>
                <a:solidFill>
                  <a:srgbClr val="5E5E5E"/>
                </a:solidFill>
                <a:effectLst/>
                <a:latin typeface="+mn-lt"/>
                <a:ea typeface="+mn-ea"/>
                <a:cs typeface="+mn-cs"/>
                <a:sym typeface="Helvetica Neue"/>
              </a:defRPr>
            </a:lvl5pPr>
          </a:lstStyle>
          <a:p>
            <a:pPr lvl="0" defTabSz="154751" rtl="0" fontAlgn="auto" hangingPunct="0">
              <a:lnSpc>
                <a:spcPct val="120000"/>
              </a:lnSpc>
            </a:pPr>
            <a:r>
              <a:rPr lang="en-US" dirty="0"/>
              <a:t>Sub-title</a:t>
            </a:r>
          </a:p>
        </p:txBody>
      </p:sp>
      <p:sp>
        <p:nvSpPr>
          <p:cNvPr id="32" name="Text Placeholder 4">
            <a:extLst>
              <a:ext uri="{FF2B5EF4-FFF2-40B4-BE49-F238E27FC236}">
                <a16:creationId xmlns:a16="http://schemas.microsoft.com/office/drawing/2014/main" id="{B9D11928-ED1E-B04F-824D-DAF2DF197E23}"/>
              </a:ext>
            </a:extLst>
          </p:cNvPr>
          <p:cNvSpPr>
            <a:spLocks noGrp="1"/>
          </p:cNvSpPr>
          <p:nvPr>
            <p:ph type="body" sz="quarter" idx="20" hasCustomPrompt="1"/>
          </p:nvPr>
        </p:nvSpPr>
        <p:spPr>
          <a:xfrm>
            <a:off x="4863330" y="3403117"/>
            <a:ext cx="2546866" cy="1470025"/>
          </a:xfrm>
          <a:prstGeom prst="rect">
            <a:avLst/>
          </a:prstGeom>
        </p:spPr>
        <p:txBody>
          <a:bodyPr>
            <a:normAutofit/>
          </a:bodyPr>
          <a:lstStyle>
            <a:lvl1pPr>
              <a:lnSpc>
                <a:spcPct val="100000"/>
              </a:lnSpc>
              <a:defRPr sz="1800">
                <a:solidFill>
                  <a:schemeClr val="accent6"/>
                </a:solidFill>
              </a:defRPr>
            </a:lvl1pPr>
            <a:lvl2pPr>
              <a:lnSpc>
                <a:spcPct val="100000"/>
              </a:lnSpc>
              <a:defRPr sz="1800">
                <a:solidFill>
                  <a:schemeClr val="tx2"/>
                </a:solidFill>
              </a:defRPr>
            </a:lvl2pPr>
            <a:lvl3pPr>
              <a:lnSpc>
                <a:spcPct val="100000"/>
              </a:lnSpc>
              <a:defRPr sz="1800">
                <a:solidFill>
                  <a:schemeClr val="tx2"/>
                </a:solidFill>
              </a:defRPr>
            </a:lvl3pPr>
            <a:lvl4pPr>
              <a:lnSpc>
                <a:spcPct val="100000"/>
              </a:lnSpc>
              <a:defRPr sz="1800">
                <a:solidFill>
                  <a:schemeClr val="tx2"/>
                </a:solidFill>
              </a:defRPr>
            </a:lvl4pPr>
            <a:lvl5pPr>
              <a:lnSpc>
                <a:spcPct val="100000"/>
              </a:lnSpc>
              <a:defRPr sz="1800">
                <a:solidFill>
                  <a:schemeClr val="tx2"/>
                </a:solidFill>
              </a:defRPr>
            </a:lvl5pPr>
          </a:lstStyle>
          <a:p>
            <a:pPr lvl="0"/>
            <a:r>
              <a:rPr lang="en-US" dirty="0"/>
              <a:t>Lorem ipsum dolor sit </a:t>
            </a:r>
          </a:p>
          <a:p>
            <a:pPr lvl="0"/>
            <a:r>
              <a:rPr lang="en-US" dirty="0" err="1"/>
              <a:t>amet</a:t>
            </a:r>
            <a:r>
              <a:rPr lang="en-US" dirty="0"/>
              <a:t>, an minim </a:t>
            </a:r>
            <a:r>
              <a:rPr lang="en-US" dirty="0" err="1"/>
              <a:t>aeque</a:t>
            </a:r>
            <a:r>
              <a:rPr lang="en-US" dirty="0"/>
              <a:t> </a:t>
            </a:r>
          </a:p>
          <a:p>
            <a:pPr lvl="0"/>
            <a:r>
              <a:rPr lang="en-US" dirty="0" err="1"/>
              <a:t>inciderint</a:t>
            </a:r>
            <a:r>
              <a:rPr lang="en-US" dirty="0"/>
              <a:t> </a:t>
            </a:r>
            <a:r>
              <a:rPr lang="en-US" dirty="0" err="1"/>
              <a:t>mei</a:t>
            </a:r>
            <a:r>
              <a:rPr lang="en-US" dirty="0"/>
              <a:t>, </a:t>
            </a:r>
            <a:r>
              <a:rPr lang="en-US" dirty="0" err="1"/>
              <a:t>mei</a:t>
            </a:r>
            <a:r>
              <a:rPr lang="en-US" dirty="0"/>
              <a:t> et </a:t>
            </a:r>
            <a:r>
              <a:rPr lang="en-US" dirty="0" err="1"/>
              <a:t>dicat</a:t>
            </a:r>
            <a:r>
              <a:rPr lang="en-US" dirty="0"/>
              <a:t> </a:t>
            </a:r>
          </a:p>
          <a:p>
            <a:pPr lvl="0"/>
            <a:r>
              <a:rPr lang="en-US" dirty="0"/>
              <a:t>facer, no </a:t>
            </a:r>
            <a:r>
              <a:rPr lang="en-US" dirty="0" err="1"/>
              <a:t>suas</a:t>
            </a:r>
            <a:r>
              <a:rPr lang="en-US" dirty="0"/>
              <a:t> ipsum.</a:t>
            </a:r>
          </a:p>
        </p:txBody>
      </p:sp>
      <p:sp>
        <p:nvSpPr>
          <p:cNvPr id="33" name="Text Placeholder 4">
            <a:extLst>
              <a:ext uri="{FF2B5EF4-FFF2-40B4-BE49-F238E27FC236}">
                <a16:creationId xmlns:a16="http://schemas.microsoft.com/office/drawing/2014/main" id="{875E0117-6E33-714C-A050-F6C0B7E6E920}"/>
              </a:ext>
            </a:extLst>
          </p:cNvPr>
          <p:cNvSpPr>
            <a:spLocks noGrp="1"/>
          </p:cNvSpPr>
          <p:nvPr>
            <p:ph type="body" sz="quarter" idx="21" hasCustomPrompt="1"/>
          </p:nvPr>
        </p:nvSpPr>
        <p:spPr>
          <a:xfrm>
            <a:off x="8856223" y="3403117"/>
            <a:ext cx="2608067" cy="1470025"/>
          </a:xfrm>
          <a:prstGeom prst="rect">
            <a:avLst/>
          </a:prstGeom>
        </p:spPr>
        <p:txBody>
          <a:bodyPr>
            <a:normAutofit/>
          </a:bodyPr>
          <a:lstStyle>
            <a:lvl1pPr>
              <a:lnSpc>
                <a:spcPct val="100000"/>
              </a:lnSpc>
              <a:defRPr sz="1800">
                <a:solidFill>
                  <a:schemeClr val="accent6"/>
                </a:solidFill>
              </a:defRPr>
            </a:lvl1pPr>
            <a:lvl2pPr>
              <a:lnSpc>
                <a:spcPct val="100000"/>
              </a:lnSpc>
              <a:defRPr sz="1800">
                <a:solidFill>
                  <a:schemeClr val="tx2"/>
                </a:solidFill>
              </a:defRPr>
            </a:lvl2pPr>
            <a:lvl3pPr>
              <a:lnSpc>
                <a:spcPct val="100000"/>
              </a:lnSpc>
              <a:defRPr sz="1800">
                <a:solidFill>
                  <a:schemeClr val="tx2"/>
                </a:solidFill>
              </a:defRPr>
            </a:lvl3pPr>
            <a:lvl4pPr>
              <a:lnSpc>
                <a:spcPct val="100000"/>
              </a:lnSpc>
              <a:defRPr sz="1800">
                <a:solidFill>
                  <a:schemeClr val="tx2"/>
                </a:solidFill>
              </a:defRPr>
            </a:lvl4pPr>
            <a:lvl5pPr>
              <a:lnSpc>
                <a:spcPct val="100000"/>
              </a:lnSpc>
              <a:defRPr sz="1800">
                <a:solidFill>
                  <a:schemeClr val="tx2"/>
                </a:solidFill>
              </a:defRPr>
            </a:lvl5pPr>
          </a:lstStyle>
          <a:p>
            <a:pPr lvl="0"/>
            <a:r>
              <a:rPr lang="en-US" dirty="0"/>
              <a:t>Lorem ipsum dolor sit </a:t>
            </a:r>
          </a:p>
          <a:p>
            <a:pPr lvl="0"/>
            <a:r>
              <a:rPr lang="en-US" dirty="0" err="1"/>
              <a:t>amet</a:t>
            </a:r>
            <a:r>
              <a:rPr lang="en-US" dirty="0"/>
              <a:t>, an minim </a:t>
            </a:r>
            <a:r>
              <a:rPr lang="en-US" dirty="0" err="1"/>
              <a:t>aeque</a:t>
            </a:r>
            <a:r>
              <a:rPr lang="en-US" dirty="0"/>
              <a:t> </a:t>
            </a:r>
          </a:p>
          <a:p>
            <a:pPr lvl="0"/>
            <a:r>
              <a:rPr lang="en-US" dirty="0" err="1"/>
              <a:t>inciderint</a:t>
            </a:r>
            <a:r>
              <a:rPr lang="en-US" dirty="0"/>
              <a:t> </a:t>
            </a:r>
            <a:r>
              <a:rPr lang="en-US" dirty="0" err="1"/>
              <a:t>mei</a:t>
            </a:r>
            <a:r>
              <a:rPr lang="en-US" dirty="0"/>
              <a:t>, </a:t>
            </a:r>
            <a:r>
              <a:rPr lang="en-US" dirty="0" err="1"/>
              <a:t>mei</a:t>
            </a:r>
            <a:r>
              <a:rPr lang="en-US" dirty="0"/>
              <a:t> et </a:t>
            </a:r>
            <a:r>
              <a:rPr lang="en-US" dirty="0" err="1"/>
              <a:t>dicat</a:t>
            </a:r>
            <a:r>
              <a:rPr lang="en-US" dirty="0"/>
              <a:t> facer, no </a:t>
            </a:r>
            <a:r>
              <a:rPr lang="en-US" dirty="0" err="1"/>
              <a:t>suas</a:t>
            </a:r>
            <a:r>
              <a:rPr lang="en-US" dirty="0"/>
              <a:t> ipsum.</a:t>
            </a:r>
          </a:p>
        </p:txBody>
      </p:sp>
    </p:spTree>
    <p:extLst>
      <p:ext uri="{BB962C8B-B14F-4D97-AF65-F5344CB8AC3E}">
        <p14:creationId xmlns:p14="http://schemas.microsoft.com/office/powerpoint/2010/main" val="1082886365"/>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3 Text Shapes (Ultraviolet footer)">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076A3AFC-584C-004E-86F8-37028DBD2B8E}"/>
              </a:ext>
            </a:extLst>
          </p:cNvPr>
          <p:cNvGrpSpPr/>
          <p:nvPr userDrawn="1"/>
        </p:nvGrpSpPr>
        <p:grpSpPr>
          <a:xfrm>
            <a:off x="5196220" y="1835783"/>
            <a:ext cx="6804894" cy="3995928"/>
            <a:chOff x="10392441" y="3671566"/>
            <a:chExt cx="13609788" cy="7991856"/>
          </a:xfrm>
        </p:grpSpPr>
        <p:sp>
          <p:nvSpPr>
            <p:cNvPr id="43" name="Graphic 24">
              <a:extLst>
                <a:ext uri="{FF2B5EF4-FFF2-40B4-BE49-F238E27FC236}">
                  <a16:creationId xmlns:a16="http://schemas.microsoft.com/office/drawing/2014/main" id="{F47837A7-4503-5541-9934-0AD0B8E09801}"/>
                </a:ext>
              </a:extLst>
            </p:cNvPr>
            <p:cNvSpPr/>
            <p:nvPr userDrawn="1"/>
          </p:nvSpPr>
          <p:spPr>
            <a:xfrm>
              <a:off x="15264466" y="3671566"/>
              <a:ext cx="8737763" cy="7991856"/>
            </a:xfrm>
            <a:custGeom>
              <a:avLst/>
              <a:gdLst>
                <a:gd name="connsiteX0" fmla="*/ 0 w 8737763"/>
                <a:gd name="connsiteY0" fmla="*/ 0 h 7991856"/>
                <a:gd name="connsiteX1" fmla="*/ 4766053 w 8737763"/>
                <a:gd name="connsiteY1" fmla="*/ 0 h 7991856"/>
                <a:gd name="connsiteX2" fmla="*/ 8737763 w 8737763"/>
                <a:gd name="connsiteY2" fmla="*/ 3995928 h 7991856"/>
                <a:gd name="connsiteX3" fmla="*/ 8737763 w 8737763"/>
                <a:gd name="connsiteY3" fmla="*/ 3995928 h 7991856"/>
                <a:gd name="connsiteX4" fmla="*/ 4766053 w 8737763"/>
                <a:gd name="connsiteY4" fmla="*/ 7991856 h 7991856"/>
                <a:gd name="connsiteX5" fmla="*/ 0 w 8737763"/>
                <a:gd name="connsiteY5" fmla="*/ 7991856 h 7991856"/>
                <a:gd name="connsiteX6" fmla="*/ 0 w 8737763"/>
                <a:gd name="connsiteY6" fmla="*/ 7991856 h 7991856"/>
                <a:gd name="connsiteX7" fmla="*/ 0 w 8737763"/>
                <a:gd name="connsiteY7" fmla="*/ 0 h 7991856"/>
                <a:gd name="connsiteX8" fmla="*/ 0 w 8737763"/>
                <a:gd name="connsiteY8" fmla="*/ 0 h 7991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37763" h="7991856">
                  <a:moveTo>
                    <a:pt x="0" y="0"/>
                  </a:moveTo>
                  <a:lnTo>
                    <a:pt x="4766053" y="0"/>
                  </a:lnTo>
                  <a:cubicBezTo>
                    <a:pt x="6959565" y="0"/>
                    <a:pt x="8737763" y="1789041"/>
                    <a:pt x="8737763" y="3995928"/>
                  </a:cubicBezTo>
                  <a:lnTo>
                    <a:pt x="8737763" y="3995928"/>
                  </a:lnTo>
                  <a:cubicBezTo>
                    <a:pt x="8737763" y="6202815"/>
                    <a:pt x="6959565" y="7991856"/>
                    <a:pt x="4766053" y="7991856"/>
                  </a:cubicBezTo>
                  <a:lnTo>
                    <a:pt x="0" y="7991856"/>
                  </a:lnTo>
                  <a:lnTo>
                    <a:pt x="0" y="7991856"/>
                  </a:lnTo>
                  <a:lnTo>
                    <a:pt x="0" y="0"/>
                  </a:lnTo>
                  <a:lnTo>
                    <a:pt x="0" y="0"/>
                  </a:lnTo>
                  <a:close/>
                </a:path>
              </a:pathLst>
            </a:custGeom>
            <a:solidFill>
              <a:schemeClr val="accent1"/>
            </a:solidFill>
            <a:ln w="79404" cap="flat">
              <a:noFill/>
              <a:prstDash val="solid"/>
              <a:miter/>
            </a:ln>
          </p:spPr>
          <p:txBody>
            <a:bodyPr rtlCol="0" anchor="ctr"/>
            <a:lstStyle/>
            <a:p>
              <a:endParaRPr lang="en-US" sz="900" b="0" i="0" dirty="0">
                <a:latin typeface="FS Albert Pro" panose="02000503040000020004" pitchFamily="2" charset="0"/>
              </a:endParaRPr>
            </a:p>
          </p:txBody>
        </p:sp>
        <p:sp>
          <p:nvSpPr>
            <p:cNvPr id="41" name="Rectangle 40">
              <a:extLst>
                <a:ext uri="{FF2B5EF4-FFF2-40B4-BE49-F238E27FC236}">
                  <a16:creationId xmlns:a16="http://schemas.microsoft.com/office/drawing/2014/main" id="{9B4A397E-F1C2-804B-832B-3FA51BFBE1E5}"/>
                </a:ext>
              </a:extLst>
            </p:cNvPr>
            <p:cNvSpPr/>
            <p:nvPr userDrawn="1"/>
          </p:nvSpPr>
          <p:spPr>
            <a:xfrm>
              <a:off x="10392441" y="3671566"/>
              <a:ext cx="5755777" cy="7991856"/>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grpSp>
        <p:nvGrpSpPr>
          <p:cNvPr id="16" name="Group 15">
            <a:extLst>
              <a:ext uri="{FF2B5EF4-FFF2-40B4-BE49-F238E27FC236}">
                <a16:creationId xmlns:a16="http://schemas.microsoft.com/office/drawing/2014/main" id="{E1BE8A6D-645E-D647-85E2-9E125B86EA29}"/>
              </a:ext>
            </a:extLst>
          </p:cNvPr>
          <p:cNvGrpSpPr/>
          <p:nvPr userDrawn="1"/>
        </p:nvGrpSpPr>
        <p:grpSpPr>
          <a:xfrm>
            <a:off x="1342533" y="1835783"/>
            <a:ext cx="6962071" cy="3995928"/>
            <a:chOff x="2685066" y="3671566"/>
            <a:chExt cx="13924142" cy="7991856"/>
          </a:xfrm>
        </p:grpSpPr>
        <p:sp>
          <p:nvSpPr>
            <p:cNvPr id="42" name="Graphic 24">
              <a:extLst>
                <a:ext uri="{FF2B5EF4-FFF2-40B4-BE49-F238E27FC236}">
                  <a16:creationId xmlns:a16="http://schemas.microsoft.com/office/drawing/2014/main" id="{F8014638-4596-2A47-939C-F558A1E1B440}"/>
                </a:ext>
              </a:extLst>
            </p:cNvPr>
            <p:cNvSpPr/>
            <p:nvPr userDrawn="1"/>
          </p:nvSpPr>
          <p:spPr>
            <a:xfrm>
              <a:off x="7871445" y="3671566"/>
              <a:ext cx="8737763" cy="7991856"/>
            </a:xfrm>
            <a:custGeom>
              <a:avLst/>
              <a:gdLst>
                <a:gd name="connsiteX0" fmla="*/ 0 w 8737763"/>
                <a:gd name="connsiteY0" fmla="*/ 0 h 7991856"/>
                <a:gd name="connsiteX1" fmla="*/ 4766053 w 8737763"/>
                <a:gd name="connsiteY1" fmla="*/ 0 h 7991856"/>
                <a:gd name="connsiteX2" fmla="*/ 8737763 w 8737763"/>
                <a:gd name="connsiteY2" fmla="*/ 3995928 h 7991856"/>
                <a:gd name="connsiteX3" fmla="*/ 8737763 w 8737763"/>
                <a:gd name="connsiteY3" fmla="*/ 3995928 h 7991856"/>
                <a:gd name="connsiteX4" fmla="*/ 4766053 w 8737763"/>
                <a:gd name="connsiteY4" fmla="*/ 7991856 h 7991856"/>
                <a:gd name="connsiteX5" fmla="*/ 0 w 8737763"/>
                <a:gd name="connsiteY5" fmla="*/ 7991856 h 7991856"/>
                <a:gd name="connsiteX6" fmla="*/ 0 w 8737763"/>
                <a:gd name="connsiteY6" fmla="*/ 7991856 h 7991856"/>
                <a:gd name="connsiteX7" fmla="*/ 0 w 8737763"/>
                <a:gd name="connsiteY7" fmla="*/ 0 h 7991856"/>
                <a:gd name="connsiteX8" fmla="*/ 0 w 8737763"/>
                <a:gd name="connsiteY8" fmla="*/ 0 h 7991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37763" h="7991856">
                  <a:moveTo>
                    <a:pt x="0" y="0"/>
                  </a:moveTo>
                  <a:lnTo>
                    <a:pt x="4766053" y="0"/>
                  </a:lnTo>
                  <a:cubicBezTo>
                    <a:pt x="6959565" y="0"/>
                    <a:pt x="8737763" y="1789041"/>
                    <a:pt x="8737763" y="3995928"/>
                  </a:cubicBezTo>
                  <a:lnTo>
                    <a:pt x="8737763" y="3995928"/>
                  </a:lnTo>
                  <a:cubicBezTo>
                    <a:pt x="8737763" y="6202815"/>
                    <a:pt x="6959565" y="7991856"/>
                    <a:pt x="4766053" y="7991856"/>
                  </a:cubicBezTo>
                  <a:lnTo>
                    <a:pt x="0" y="7991856"/>
                  </a:lnTo>
                  <a:lnTo>
                    <a:pt x="0" y="7991856"/>
                  </a:lnTo>
                  <a:lnTo>
                    <a:pt x="0" y="0"/>
                  </a:lnTo>
                  <a:lnTo>
                    <a:pt x="0" y="0"/>
                  </a:lnTo>
                  <a:close/>
                </a:path>
              </a:pathLst>
            </a:custGeom>
            <a:solidFill>
              <a:schemeClr val="accent2"/>
            </a:solidFill>
            <a:ln w="79404" cap="flat">
              <a:noFill/>
              <a:prstDash val="solid"/>
              <a:miter/>
            </a:ln>
          </p:spPr>
          <p:txBody>
            <a:bodyPr rtlCol="0" anchor="ctr"/>
            <a:lstStyle/>
            <a:p>
              <a:endParaRPr lang="en-US" sz="900" b="0" i="0" dirty="0">
                <a:latin typeface="FS Albert Pro" panose="02000503040000020004" pitchFamily="2" charset="0"/>
              </a:endParaRPr>
            </a:p>
          </p:txBody>
        </p:sp>
        <p:sp>
          <p:nvSpPr>
            <p:cNvPr id="45" name="Rectangle 44">
              <a:extLst>
                <a:ext uri="{FF2B5EF4-FFF2-40B4-BE49-F238E27FC236}">
                  <a16:creationId xmlns:a16="http://schemas.microsoft.com/office/drawing/2014/main" id="{EA88DD36-2CD9-8D4D-A958-65EDE12890D4}"/>
                </a:ext>
              </a:extLst>
            </p:cNvPr>
            <p:cNvSpPr/>
            <p:nvPr userDrawn="1"/>
          </p:nvSpPr>
          <p:spPr>
            <a:xfrm>
              <a:off x="2685066" y="3671566"/>
              <a:ext cx="6764244" cy="7991856"/>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sp>
        <p:nvSpPr>
          <p:cNvPr id="11" name="Graphic 8">
            <a:extLst>
              <a:ext uri="{FF2B5EF4-FFF2-40B4-BE49-F238E27FC236}">
                <a16:creationId xmlns:a16="http://schemas.microsoft.com/office/drawing/2014/main" id="{9A0ECAB0-D7F0-CF48-8EBE-66130BF3E2E3}"/>
              </a:ext>
            </a:extLst>
          </p:cNvPr>
          <p:cNvSpPr/>
          <p:nvPr/>
        </p:nvSpPr>
        <p:spPr>
          <a:xfrm>
            <a:off x="0" y="1835783"/>
            <a:ext cx="3995928" cy="3995928"/>
          </a:xfrm>
          <a:custGeom>
            <a:avLst/>
            <a:gdLst>
              <a:gd name="connsiteX0" fmla="*/ 0 w 7991856"/>
              <a:gd name="connsiteY0" fmla="*/ 0 h 7991856"/>
              <a:gd name="connsiteX1" fmla="*/ 3995928 w 7991856"/>
              <a:gd name="connsiteY1" fmla="*/ 0 h 7991856"/>
              <a:gd name="connsiteX2" fmla="*/ 7991856 w 7991856"/>
              <a:gd name="connsiteY2" fmla="*/ 3995928 h 7991856"/>
              <a:gd name="connsiteX3" fmla="*/ 7991856 w 7991856"/>
              <a:gd name="connsiteY3" fmla="*/ 3995928 h 7991856"/>
              <a:gd name="connsiteX4" fmla="*/ 3995928 w 7991856"/>
              <a:gd name="connsiteY4" fmla="*/ 7991856 h 7991856"/>
              <a:gd name="connsiteX5" fmla="*/ 0 w 7991856"/>
              <a:gd name="connsiteY5" fmla="*/ 7991856 h 7991856"/>
              <a:gd name="connsiteX6" fmla="*/ 0 w 7991856"/>
              <a:gd name="connsiteY6" fmla="*/ 7991856 h 7991856"/>
              <a:gd name="connsiteX7" fmla="*/ 0 w 7991856"/>
              <a:gd name="connsiteY7" fmla="*/ 0 h 7991856"/>
              <a:gd name="connsiteX8" fmla="*/ 0 w 7991856"/>
              <a:gd name="connsiteY8" fmla="*/ 0 h 7991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91856" h="7991856">
                <a:moveTo>
                  <a:pt x="0" y="0"/>
                </a:moveTo>
                <a:lnTo>
                  <a:pt x="3995928" y="0"/>
                </a:lnTo>
                <a:cubicBezTo>
                  <a:pt x="6202815" y="0"/>
                  <a:pt x="7991856" y="1789041"/>
                  <a:pt x="7991856" y="3995928"/>
                </a:cubicBezTo>
                <a:lnTo>
                  <a:pt x="7991856" y="3995928"/>
                </a:lnTo>
                <a:cubicBezTo>
                  <a:pt x="7991856" y="6202815"/>
                  <a:pt x="6202815" y="7991856"/>
                  <a:pt x="3995928" y="7991856"/>
                </a:cubicBezTo>
                <a:lnTo>
                  <a:pt x="0" y="7991856"/>
                </a:lnTo>
                <a:lnTo>
                  <a:pt x="0" y="7991856"/>
                </a:lnTo>
                <a:lnTo>
                  <a:pt x="0" y="0"/>
                </a:lnTo>
                <a:lnTo>
                  <a:pt x="0" y="0"/>
                </a:lnTo>
                <a:close/>
              </a:path>
            </a:pathLst>
          </a:custGeom>
          <a:solidFill>
            <a:schemeClr val="accent6"/>
          </a:solidFill>
          <a:ln w="79915" cap="flat">
            <a:noFill/>
            <a:prstDash val="solid"/>
            <a:miter/>
          </a:ln>
        </p:spPr>
        <p:txBody>
          <a:bodyPr rtlCol="0" anchor="ctr"/>
          <a:lstStyle/>
          <a:p>
            <a:endParaRPr lang="en-US" sz="900" b="0" i="0" dirty="0">
              <a:latin typeface="FS Albert Pro" panose="02000503040000020004" pitchFamily="2" charset="0"/>
            </a:endParaRPr>
          </a:p>
        </p:txBody>
      </p:sp>
      <p:sp>
        <p:nvSpPr>
          <p:cNvPr id="7" name="Title 3">
            <a:extLst>
              <a:ext uri="{FF2B5EF4-FFF2-40B4-BE49-F238E27FC236}">
                <a16:creationId xmlns:a16="http://schemas.microsoft.com/office/drawing/2014/main" id="{1E95A661-3CC8-1745-87F2-2666C4749870}"/>
              </a:ext>
            </a:extLst>
          </p:cNvPr>
          <p:cNvSpPr>
            <a:spLocks noGrp="1"/>
          </p:cNvSpPr>
          <p:nvPr>
            <p:ph type="title" hasCustomPrompt="1"/>
          </p:nvPr>
        </p:nvSpPr>
        <p:spPr>
          <a:xfrm>
            <a:off x="228600" y="228600"/>
            <a:ext cx="6913114" cy="996486"/>
          </a:xfrm>
          <a:prstGeom prst="rect">
            <a:avLst/>
          </a:prstGeom>
        </p:spPr>
        <p:txBody>
          <a:bodyPr anchor="t">
            <a:noAutofit/>
          </a:bodyPr>
          <a:lstStyle>
            <a:lvl1pPr>
              <a:lnSpc>
                <a:spcPct val="90000"/>
              </a:lnSpc>
              <a:defRPr sz="2999" b="0" i="0" spc="0" baseline="0">
                <a:solidFill>
                  <a:schemeClr val="tx2"/>
                </a:solidFill>
                <a:latin typeface="FS Albert Pro Light" panose="02000503040000020004" pitchFamily="2" charset="0"/>
              </a:defRPr>
            </a:lvl1pPr>
          </a:lstStyle>
          <a:p>
            <a:r>
              <a:rPr lang="en-US" dirty="0"/>
              <a:t>Content slide. </a:t>
            </a:r>
            <a:br>
              <a:rPr lang="en-US" dirty="0"/>
            </a:br>
            <a:r>
              <a:rPr lang="en-US" dirty="0"/>
              <a:t>Lorem ipsum dolor sit </a:t>
            </a:r>
            <a:r>
              <a:rPr lang="en-US" dirty="0" err="1"/>
              <a:t>amet</a:t>
            </a:r>
            <a:r>
              <a:rPr lang="en-US" dirty="0"/>
              <a:t>.</a:t>
            </a:r>
          </a:p>
        </p:txBody>
      </p:sp>
      <p:sp>
        <p:nvSpPr>
          <p:cNvPr id="3" name="Text Placeholder 2">
            <a:extLst>
              <a:ext uri="{FF2B5EF4-FFF2-40B4-BE49-F238E27FC236}">
                <a16:creationId xmlns:a16="http://schemas.microsoft.com/office/drawing/2014/main" id="{40906033-8931-3947-9297-5EEF90DEFA46}"/>
              </a:ext>
            </a:extLst>
          </p:cNvPr>
          <p:cNvSpPr>
            <a:spLocks noGrp="1"/>
          </p:cNvSpPr>
          <p:nvPr>
            <p:ph type="body" sz="quarter" idx="10" hasCustomPrompt="1"/>
          </p:nvPr>
        </p:nvSpPr>
        <p:spPr>
          <a:xfrm>
            <a:off x="903890" y="2516312"/>
            <a:ext cx="2424113" cy="490391"/>
          </a:xfrm>
          <a:prstGeom prst="rect">
            <a:avLst/>
          </a:prstGeom>
          <a:ln w="12700">
            <a:miter lim="400000"/>
          </a:ln>
        </p:spPr>
        <p:txBody>
          <a:bodyPr lIns="50800" tIns="50800" rIns="50800" bIns="50800" anchor="ctr">
            <a:spAutoFit/>
          </a:bodyPr>
          <a:lstStyle>
            <a:lvl1pPr>
              <a:defRPr kumimoji="0" lang="en-US" sz="2100" normalizeH="0" smtClean="0">
                <a:ln>
                  <a:noFill/>
                </a:ln>
                <a:solidFill>
                  <a:srgbClr val="070A3A"/>
                </a:solidFill>
                <a:effectLst/>
                <a:sym typeface="Helvetica Neue"/>
              </a:defRPr>
            </a:lvl1pPr>
            <a:lvl2pPr>
              <a:defRPr kumimoji="0" lang="en-US" sz="1200" normalizeH="0" smtClean="0">
                <a:ln>
                  <a:noFill/>
                </a:ln>
                <a:solidFill>
                  <a:srgbClr val="5E5E5E"/>
                </a:solidFill>
                <a:effectLst/>
                <a:latin typeface="+mn-lt"/>
                <a:ea typeface="+mn-ea"/>
                <a:cs typeface="+mn-cs"/>
                <a:sym typeface="Helvetica Neue"/>
              </a:defRPr>
            </a:lvl2pPr>
            <a:lvl3pPr>
              <a:defRPr kumimoji="0" lang="en-US" sz="1200" normalizeH="0" smtClean="0">
                <a:ln>
                  <a:noFill/>
                </a:ln>
                <a:solidFill>
                  <a:srgbClr val="5E5E5E"/>
                </a:solidFill>
                <a:effectLst/>
                <a:latin typeface="+mn-lt"/>
                <a:ea typeface="+mn-ea"/>
                <a:cs typeface="+mn-cs"/>
                <a:sym typeface="Helvetica Neue"/>
              </a:defRPr>
            </a:lvl3pPr>
            <a:lvl4pPr>
              <a:defRPr kumimoji="0" lang="en-US" sz="1200" normalizeH="0" smtClean="0">
                <a:ln>
                  <a:noFill/>
                </a:ln>
                <a:solidFill>
                  <a:srgbClr val="5E5E5E"/>
                </a:solidFill>
                <a:effectLst/>
                <a:latin typeface="+mn-lt"/>
                <a:ea typeface="+mn-ea"/>
                <a:cs typeface="+mn-cs"/>
                <a:sym typeface="Helvetica Neue"/>
              </a:defRPr>
            </a:lvl4pPr>
            <a:lvl5pPr>
              <a:defRPr kumimoji="0" lang="en-US" sz="1200" normalizeH="0">
                <a:ln>
                  <a:noFill/>
                </a:ln>
                <a:solidFill>
                  <a:srgbClr val="5E5E5E"/>
                </a:solidFill>
                <a:effectLst/>
                <a:latin typeface="+mn-lt"/>
                <a:ea typeface="+mn-ea"/>
                <a:cs typeface="+mn-cs"/>
                <a:sym typeface="Helvetica Neue"/>
              </a:defRPr>
            </a:lvl5pPr>
          </a:lstStyle>
          <a:p>
            <a:pPr lvl="0" defTabSz="154751" rtl="0" fontAlgn="auto" hangingPunct="0">
              <a:lnSpc>
                <a:spcPct val="120000"/>
              </a:lnSpc>
            </a:pPr>
            <a:r>
              <a:rPr lang="en-US" dirty="0"/>
              <a:t>Sub-title</a:t>
            </a:r>
          </a:p>
        </p:txBody>
      </p:sp>
      <p:sp>
        <p:nvSpPr>
          <p:cNvPr id="14" name="Text Placeholder 2">
            <a:extLst>
              <a:ext uri="{FF2B5EF4-FFF2-40B4-BE49-F238E27FC236}">
                <a16:creationId xmlns:a16="http://schemas.microsoft.com/office/drawing/2014/main" id="{904DCD23-69A8-4844-88DB-34EB39824C35}"/>
              </a:ext>
            </a:extLst>
          </p:cNvPr>
          <p:cNvSpPr>
            <a:spLocks noGrp="1"/>
          </p:cNvSpPr>
          <p:nvPr>
            <p:ph type="body" sz="quarter" idx="11" hasCustomPrompt="1"/>
          </p:nvPr>
        </p:nvSpPr>
        <p:spPr>
          <a:xfrm>
            <a:off x="8856224" y="2516312"/>
            <a:ext cx="2424113" cy="490391"/>
          </a:xfrm>
          <a:prstGeom prst="rect">
            <a:avLst/>
          </a:prstGeom>
          <a:ln w="12700">
            <a:miter lim="400000"/>
          </a:ln>
        </p:spPr>
        <p:txBody>
          <a:bodyPr lIns="50800" tIns="50800" rIns="50800" bIns="50800" anchor="ctr">
            <a:spAutoFit/>
          </a:bodyPr>
          <a:lstStyle>
            <a:lvl1pPr>
              <a:defRPr kumimoji="0" lang="en-US" sz="2100" normalizeH="0" smtClean="0">
                <a:ln>
                  <a:noFill/>
                </a:ln>
                <a:solidFill>
                  <a:schemeClr val="bg1">
                    <a:lumMod val="95000"/>
                  </a:schemeClr>
                </a:solidFill>
                <a:effectLst/>
                <a:sym typeface="Helvetica Neue"/>
              </a:defRPr>
            </a:lvl1pPr>
            <a:lvl2pPr>
              <a:defRPr kumimoji="0" lang="en-US" sz="1200" normalizeH="0" smtClean="0">
                <a:ln>
                  <a:noFill/>
                </a:ln>
                <a:solidFill>
                  <a:srgbClr val="5E5E5E"/>
                </a:solidFill>
                <a:effectLst/>
                <a:latin typeface="+mn-lt"/>
                <a:ea typeface="+mn-ea"/>
                <a:cs typeface="+mn-cs"/>
                <a:sym typeface="Helvetica Neue"/>
              </a:defRPr>
            </a:lvl2pPr>
            <a:lvl3pPr>
              <a:defRPr kumimoji="0" lang="en-US" sz="1200" normalizeH="0" smtClean="0">
                <a:ln>
                  <a:noFill/>
                </a:ln>
                <a:solidFill>
                  <a:srgbClr val="5E5E5E"/>
                </a:solidFill>
                <a:effectLst/>
                <a:latin typeface="+mn-lt"/>
                <a:ea typeface="+mn-ea"/>
                <a:cs typeface="+mn-cs"/>
                <a:sym typeface="Helvetica Neue"/>
              </a:defRPr>
            </a:lvl3pPr>
            <a:lvl4pPr>
              <a:defRPr kumimoji="0" lang="en-US" sz="1200" normalizeH="0" smtClean="0">
                <a:ln>
                  <a:noFill/>
                </a:ln>
                <a:solidFill>
                  <a:srgbClr val="5E5E5E"/>
                </a:solidFill>
                <a:effectLst/>
                <a:latin typeface="+mn-lt"/>
                <a:ea typeface="+mn-ea"/>
                <a:cs typeface="+mn-cs"/>
                <a:sym typeface="Helvetica Neue"/>
              </a:defRPr>
            </a:lvl4pPr>
            <a:lvl5pPr>
              <a:defRPr kumimoji="0" lang="en-US" sz="1200" normalizeH="0">
                <a:ln>
                  <a:noFill/>
                </a:ln>
                <a:solidFill>
                  <a:srgbClr val="5E5E5E"/>
                </a:solidFill>
                <a:effectLst/>
                <a:latin typeface="+mn-lt"/>
                <a:ea typeface="+mn-ea"/>
                <a:cs typeface="+mn-cs"/>
                <a:sym typeface="Helvetica Neue"/>
              </a:defRPr>
            </a:lvl5pPr>
          </a:lstStyle>
          <a:p>
            <a:pPr lvl="0" defTabSz="154751" rtl="0" fontAlgn="auto" hangingPunct="0">
              <a:lnSpc>
                <a:spcPct val="120000"/>
              </a:lnSpc>
            </a:pPr>
            <a:r>
              <a:rPr lang="en-US" dirty="0"/>
              <a:t>Sub-title</a:t>
            </a:r>
          </a:p>
        </p:txBody>
      </p:sp>
      <p:sp>
        <p:nvSpPr>
          <p:cNvPr id="22" name="Text Placeholder 4">
            <a:extLst>
              <a:ext uri="{FF2B5EF4-FFF2-40B4-BE49-F238E27FC236}">
                <a16:creationId xmlns:a16="http://schemas.microsoft.com/office/drawing/2014/main" id="{DD5E575F-D77A-8141-B93E-0BAECDB4F2D5}"/>
              </a:ext>
            </a:extLst>
          </p:cNvPr>
          <p:cNvSpPr>
            <a:spLocks noGrp="1"/>
          </p:cNvSpPr>
          <p:nvPr>
            <p:ph type="body" sz="quarter" idx="15" hasCustomPrompt="1"/>
          </p:nvPr>
        </p:nvSpPr>
        <p:spPr>
          <a:xfrm>
            <a:off x="903891" y="3403117"/>
            <a:ext cx="2560267" cy="1470025"/>
          </a:xfrm>
          <a:prstGeom prst="rect">
            <a:avLst/>
          </a:prstGeom>
        </p:spPr>
        <p:txBody>
          <a:bodyPr>
            <a:normAutofit/>
          </a:bodyPr>
          <a:lstStyle>
            <a:lvl1pPr>
              <a:lnSpc>
                <a:spcPct val="100000"/>
              </a:lnSpc>
              <a:defRPr sz="1800">
                <a:solidFill>
                  <a:schemeClr val="tx2"/>
                </a:solidFill>
              </a:defRPr>
            </a:lvl1pPr>
            <a:lvl2pPr>
              <a:lnSpc>
                <a:spcPct val="100000"/>
              </a:lnSpc>
              <a:defRPr sz="1800">
                <a:solidFill>
                  <a:schemeClr val="tx2"/>
                </a:solidFill>
              </a:defRPr>
            </a:lvl2pPr>
            <a:lvl3pPr>
              <a:lnSpc>
                <a:spcPct val="100000"/>
              </a:lnSpc>
              <a:defRPr sz="1800">
                <a:solidFill>
                  <a:schemeClr val="tx2"/>
                </a:solidFill>
              </a:defRPr>
            </a:lvl3pPr>
            <a:lvl4pPr>
              <a:lnSpc>
                <a:spcPct val="100000"/>
              </a:lnSpc>
              <a:defRPr sz="1800">
                <a:solidFill>
                  <a:schemeClr val="tx2"/>
                </a:solidFill>
              </a:defRPr>
            </a:lvl4pPr>
            <a:lvl5pPr>
              <a:lnSpc>
                <a:spcPct val="100000"/>
              </a:lnSpc>
              <a:defRPr sz="1800">
                <a:solidFill>
                  <a:schemeClr val="tx2"/>
                </a:solidFill>
              </a:defRPr>
            </a:lvl5pPr>
          </a:lstStyle>
          <a:p>
            <a:pPr lvl="0"/>
            <a:r>
              <a:rPr lang="en-US" dirty="0"/>
              <a:t>Lorem ipsum dolor sit </a:t>
            </a:r>
          </a:p>
          <a:p>
            <a:pPr lvl="0"/>
            <a:r>
              <a:rPr lang="en-US" dirty="0" err="1"/>
              <a:t>amet</a:t>
            </a:r>
            <a:r>
              <a:rPr lang="en-US" dirty="0"/>
              <a:t>, an minim </a:t>
            </a:r>
            <a:r>
              <a:rPr lang="en-US" dirty="0" err="1"/>
              <a:t>aeque</a:t>
            </a:r>
            <a:r>
              <a:rPr lang="en-US" dirty="0"/>
              <a:t> </a:t>
            </a:r>
          </a:p>
          <a:p>
            <a:pPr lvl="0"/>
            <a:r>
              <a:rPr lang="en-US" dirty="0" err="1"/>
              <a:t>inciderint</a:t>
            </a:r>
            <a:r>
              <a:rPr lang="en-US" dirty="0"/>
              <a:t> </a:t>
            </a:r>
            <a:r>
              <a:rPr lang="en-US" dirty="0" err="1"/>
              <a:t>mei</a:t>
            </a:r>
            <a:r>
              <a:rPr lang="en-US" dirty="0"/>
              <a:t>, </a:t>
            </a:r>
            <a:r>
              <a:rPr lang="en-US" dirty="0" err="1"/>
              <a:t>mei</a:t>
            </a:r>
            <a:r>
              <a:rPr lang="en-US" dirty="0"/>
              <a:t> et </a:t>
            </a:r>
            <a:r>
              <a:rPr lang="en-US" dirty="0" err="1"/>
              <a:t>dicat</a:t>
            </a:r>
            <a:r>
              <a:rPr lang="en-US" dirty="0"/>
              <a:t> </a:t>
            </a:r>
          </a:p>
          <a:p>
            <a:pPr lvl="0"/>
            <a:r>
              <a:rPr lang="en-US" dirty="0"/>
              <a:t>facer, no </a:t>
            </a:r>
            <a:r>
              <a:rPr lang="en-US" dirty="0" err="1"/>
              <a:t>suas</a:t>
            </a:r>
            <a:r>
              <a:rPr lang="en-US" dirty="0"/>
              <a:t> ipsum.</a:t>
            </a:r>
          </a:p>
        </p:txBody>
      </p:sp>
      <p:sp>
        <p:nvSpPr>
          <p:cNvPr id="25" name="Text Placeholder 2">
            <a:extLst>
              <a:ext uri="{FF2B5EF4-FFF2-40B4-BE49-F238E27FC236}">
                <a16:creationId xmlns:a16="http://schemas.microsoft.com/office/drawing/2014/main" id="{D90580E3-D5FA-3047-A8E9-E9592EF8970F}"/>
              </a:ext>
            </a:extLst>
          </p:cNvPr>
          <p:cNvSpPr>
            <a:spLocks noGrp="1"/>
          </p:cNvSpPr>
          <p:nvPr>
            <p:ph type="body" sz="quarter" idx="19" hasCustomPrompt="1"/>
          </p:nvPr>
        </p:nvSpPr>
        <p:spPr>
          <a:xfrm>
            <a:off x="4863330" y="2516312"/>
            <a:ext cx="2424113" cy="490391"/>
          </a:xfrm>
          <a:prstGeom prst="rect">
            <a:avLst/>
          </a:prstGeom>
          <a:ln w="12700">
            <a:miter lim="400000"/>
          </a:ln>
        </p:spPr>
        <p:txBody>
          <a:bodyPr lIns="50800" tIns="50800" rIns="50800" bIns="50800" anchor="ctr">
            <a:spAutoFit/>
          </a:bodyPr>
          <a:lstStyle>
            <a:lvl1pPr>
              <a:defRPr kumimoji="0" lang="en-US" sz="2100" normalizeH="0" smtClean="0">
                <a:ln>
                  <a:noFill/>
                </a:ln>
                <a:solidFill>
                  <a:schemeClr val="accent6"/>
                </a:solidFill>
                <a:effectLst/>
                <a:sym typeface="Helvetica Neue"/>
              </a:defRPr>
            </a:lvl1pPr>
            <a:lvl2pPr>
              <a:defRPr kumimoji="0" lang="en-US" sz="1200" normalizeH="0" smtClean="0">
                <a:ln>
                  <a:noFill/>
                </a:ln>
                <a:solidFill>
                  <a:srgbClr val="5E5E5E"/>
                </a:solidFill>
                <a:effectLst/>
                <a:latin typeface="+mn-lt"/>
                <a:ea typeface="+mn-ea"/>
                <a:cs typeface="+mn-cs"/>
                <a:sym typeface="Helvetica Neue"/>
              </a:defRPr>
            </a:lvl2pPr>
            <a:lvl3pPr>
              <a:defRPr kumimoji="0" lang="en-US" sz="1200" normalizeH="0" smtClean="0">
                <a:ln>
                  <a:noFill/>
                </a:ln>
                <a:solidFill>
                  <a:srgbClr val="5E5E5E"/>
                </a:solidFill>
                <a:effectLst/>
                <a:latin typeface="+mn-lt"/>
                <a:ea typeface="+mn-ea"/>
                <a:cs typeface="+mn-cs"/>
                <a:sym typeface="Helvetica Neue"/>
              </a:defRPr>
            </a:lvl3pPr>
            <a:lvl4pPr>
              <a:defRPr kumimoji="0" lang="en-US" sz="1200" normalizeH="0" smtClean="0">
                <a:ln>
                  <a:noFill/>
                </a:ln>
                <a:solidFill>
                  <a:srgbClr val="5E5E5E"/>
                </a:solidFill>
                <a:effectLst/>
                <a:latin typeface="+mn-lt"/>
                <a:ea typeface="+mn-ea"/>
                <a:cs typeface="+mn-cs"/>
                <a:sym typeface="Helvetica Neue"/>
              </a:defRPr>
            </a:lvl4pPr>
            <a:lvl5pPr>
              <a:defRPr kumimoji="0" lang="en-US" sz="1200" normalizeH="0">
                <a:ln>
                  <a:noFill/>
                </a:ln>
                <a:solidFill>
                  <a:srgbClr val="5E5E5E"/>
                </a:solidFill>
                <a:effectLst/>
                <a:latin typeface="+mn-lt"/>
                <a:ea typeface="+mn-ea"/>
                <a:cs typeface="+mn-cs"/>
                <a:sym typeface="Helvetica Neue"/>
              </a:defRPr>
            </a:lvl5pPr>
          </a:lstStyle>
          <a:p>
            <a:pPr lvl="0" defTabSz="154751" rtl="0" fontAlgn="auto" hangingPunct="0">
              <a:lnSpc>
                <a:spcPct val="120000"/>
              </a:lnSpc>
            </a:pPr>
            <a:r>
              <a:rPr lang="en-US" dirty="0"/>
              <a:t>Sub-title</a:t>
            </a:r>
          </a:p>
        </p:txBody>
      </p:sp>
      <p:sp>
        <p:nvSpPr>
          <p:cNvPr id="26" name="Text Placeholder 4">
            <a:extLst>
              <a:ext uri="{FF2B5EF4-FFF2-40B4-BE49-F238E27FC236}">
                <a16:creationId xmlns:a16="http://schemas.microsoft.com/office/drawing/2014/main" id="{67592159-56D7-8146-94CE-61C567860D5B}"/>
              </a:ext>
            </a:extLst>
          </p:cNvPr>
          <p:cNvSpPr>
            <a:spLocks noGrp="1"/>
          </p:cNvSpPr>
          <p:nvPr>
            <p:ph type="body" sz="quarter" idx="20" hasCustomPrompt="1"/>
          </p:nvPr>
        </p:nvSpPr>
        <p:spPr>
          <a:xfrm>
            <a:off x="4863330" y="3403117"/>
            <a:ext cx="2546866" cy="1470025"/>
          </a:xfrm>
          <a:prstGeom prst="rect">
            <a:avLst/>
          </a:prstGeom>
        </p:spPr>
        <p:txBody>
          <a:bodyPr>
            <a:normAutofit/>
          </a:bodyPr>
          <a:lstStyle>
            <a:lvl1pPr>
              <a:lnSpc>
                <a:spcPct val="100000"/>
              </a:lnSpc>
              <a:defRPr sz="1800">
                <a:solidFill>
                  <a:schemeClr val="accent6"/>
                </a:solidFill>
              </a:defRPr>
            </a:lvl1pPr>
            <a:lvl2pPr>
              <a:lnSpc>
                <a:spcPct val="100000"/>
              </a:lnSpc>
              <a:defRPr sz="1800">
                <a:solidFill>
                  <a:schemeClr val="tx2"/>
                </a:solidFill>
              </a:defRPr>
            </a:lvl2pPr>
            <a:lvl3pPr>
              <a:lnSpc>
                <a:spcPct val="100000"/>
              </a:lnSpc>
              <a:defRPr sz="1800">
                <a:solidFill>
                  <a:schemeClr val="tx2"/>
                </a:solidFill>
              </a:defRPr>
            </a:lvl3pPr>
            <a:lvl4pPr>
              <a:lnSpc>
                <a:spcPct val="100000"/>
              </a:lnSpc>
              <a:defRPr sz="1800">
                <a:solidFill>
                  <a:schemeClr val="tx2"/>
                </a:solidFill>
              </a:defRPr>
            </a:lvl4pPr>
            <a:lvl5pPr>
              <a:lnSpc>
                <a:spcPct val="100000"/>
              </a:lnSpc>
              <a:defRPr sz="1800">
                <a:solidFill>
                  <a:schemeClr val="tx2"/>
                </a:solidFill>
              </a:defRPr>
            </a:lvl5pPr>
          </a:lstStyle>
          <a:p>
            <a:pPr lvl="0"/>
            <a:r>
              <a:rPr lang="en-US" dirty="0"/>
              <a:t>Lorem ipsum dolor sit </a:t>
            </a:r>
          </a:p>
          <a:p>
            <a:pPr lvl="0"/>
            <a:r>
              <a:rPr lang="en-US" dirty="0" err="1"/>
              <a:t>amet</a:t>
            </a:r>
            <a:r>
              <a:rPr lang="en-US" dirty="0"/>
              <a:t>, an minim </a:t>
            </a:r>
            <a:r>
              <a:rPr lang="en-US" dirty="0" err="1"/>
              <a:t>aeque</a:t>
            </a:r>
            <a:r>
              <a:rPr lang="en-US" dirty="0"/>
              <a:t> </a:t>
            </a:r>
          </a:p>
          <a:p>
            <a:pPr lvl="0"/>
            <a:r>
              <a:rPr lang="en-US" dirty="0" err="1"/>
              <a:t>inciderint</a:t>
            </a:r>
            <a:r>
              <a:rPr lang="en-US" dirty="0"/>
              <a:t> </a:t>
            </a:r>
            <a:r>
              <a:rPr lang="en-US" dirty="0" err="1"/>
              <a:t>mei</a:t>
            </a:r>
            <a:r>
              <a:rPr lang="en-US" dirty="0"/>
              <a:t>, </a:t>
            </a:r>
            <a:r>
              <a:rPr lang="en-US" dirty="0" err="1"/>
              <a:t>mei</a:t>
            </a:r>
            <a:r>
              <a:rPr lang="en-US" dirty="0"/>
              <a:t> et </a:t>
            </a:r>
            <a:r>
              <a:rPr lang="en-US" dirty="0" err="1"/>
              <a:t>dicat</a:t>
            </a:r>
            <a:r>
              <a:rPr lang="en-US" dirty="0"/>
              <a:t> </a:t>
            </a:r>
          </a:p>
          <a:p>
            <a:pPr lvl="0"/>
            <a:r>
              <a:rPr lang="en-US" dirty="0"/>
              <a:t>facer, no </a:t>
            </a:r>
            <a:r>
              <a:rPr lang="en-US" dirty="0" err="1"/>
              <a:t>suas</a:t>
            </a:r>
            <a:r>
              <a:rPr lang="en-US" dirty="0"/>
              <a:t> ipsum.</a:t>
            </a:r>
          </a:p>
        </p:txBody>
      </p:sp>
      <p:sp>
        <p:nvSpPr>
          <p:cNvPr id="27" name="Text Placeholder 4">
            <a:extLst>
              <a:ext uri="{FF2B5EF4-FFF2-40B4-BE49-F238E27FC236}">
                <a16:creationId xmlns:a16="http://schemas.microsoft.com/office/drawing/2014/main" id="{3681F3E5-5096-2944-8208-C7122D761D18}"/>
              </a:ext>
            </a:extLst>
          </p:cNvPr>
          <p:cNvSpPr>
            <a:spLocks noGrp="1"/>
          </p:cNvSpPr>
          <p:nvPr>
            <p:ph type="body" sz="quarter" idx="21" hasCustomPrompt="1"/>
          </p:nvPr>
        </p:nvSpPr>
        <p:spPr>
          <a:xfrm>
            <a:off x="8856223" y="3403117"/>
            <a:ext cx="2642357" cy="1470025"/>
          </a:xfrm>
          <a:prstGeom prst="rect">
            <a:avLst/>
          </a:prstGeom>
        </p:spPr>
        <p:txBody>
          <a:bodyPr>
            <a:normAutofit/>
          </a:bodyPr>
          <a:lstStyle>
            <a:lvl1pPr>
              <a:lnSpc>
                <a:spcPct val="100000"/>
              </a:lnSpc>
              <a:defRPr sz="1800">
                <a:solidFill>
                  <a:schemeClr val="accent6"/>
                </a:solidFill>
              </a:defRPr>
            </a:lvl1pPr>
            <a:lvl2pPr>
              <a:lnSpc>
                <a:spcPct val="100000"/>
              </a:lnSpc>
              <a:defRPr sz="1800">
                <a:solidFill>
                  <a:schemeClr val="tx2"/>
                </a:solidFill>
              </a:defRPr>
            </a:lvl2pPr>
            <a:lvl3pPr>
              <a:lnSpc>
                <a:spcPct val="100000"/>
              </a:lnSpc>
              <a:defRPr sz="1800">
                <a:solidFill>
                  <a:schemeClr val="tx2"/>
                </a:solidFill>
              </a:defRPr>
            </a:lvl3pPr>
            <a:lvl4pPr>
              <a:lnSpc>
                <a:spcPct val="100000"/>
              </a:lnSpc>
              <a:defRPr sz="1800">
                <a:solidFill>
                  <a:schemeClr val="tx2"/>
                </a:solidFill>
              </a:defRPr>
            </a:lvl4pPr>
            <a:lvl5pPr>
              <a:lnSpc>
                <a:spcPct val="100000"/>
              </a:lnSpc>
              <a:defRPr sz="1800">
                <a:solidFill>
                  <a:schemeClr val="tx2"/>
                </a:solidFill>
              </a:defRPr>
            </a:lvl5pPr>
          </a:lstStyle>
          <a:p>
            <a:pPr lvl="0"/>
            <a:r>
              <a:rPr lang="en-US" dirty="0"/>
              <a:t>Lorem ipsum dolor sit </a:t>
            </a:r>
          </a:p>
          <a:p>
            <a:pPr lvl="0"/>
            <a:r>
              <a:rPr lang="en-US" dirty="0" err="1"/>
              <a:t>amet</a:t>
            </a:r>
            <a:r>
              <a:rPr lang="en-US" dirty="0"/>
              <a:t>, an minim </a:t>
            </a:r>
            <a:r>
              <a:rPr lang="en-US" dirty="0" err="1"/>
              <a:t>aeque</a:t>
            </a:r>
            <a:r>
              <a:rPr lang="en-US" dirty="0"/>
              <a:t> </a:t>
            </a:r>
          </a:p>
          <a:p>
            <a:pPr lvl="0"/>
            <a:r>
              <a:rPr lang="en-US" dirty="0" err="1"/>
              <a:t>inciderint</a:t>
            </a:r>
            <a:r>
              <a:rPr lang="en-US" dirty="0"/>
              <a:t> </a:t>
            </a:r>
            <a:r>
              <a:rPr lang="en-US" dirty="0" err="1"/>
              <a:t>mei</a:t>
            </a:r>
            <a:r>
              <a:rPr lang="en-US" dirty="0"/>
              <a:t>, </a:t>
            </a:r>
            <a:r>
              <a:rPr lang="en-US" dirty="0" err="1"/>
              <a:t>mei</a:t>
            </a:r>
            <a:r>
              <a:rPr lang="en-US" dirty="0"/>
              <a:t> et </a:t>
            </a:r>
            <a:r>
              <a:rPr lang="en-US" dirty="0" err="1"/>
              <a:t>dicat</a:t>
            </a:r>
            <a:r>
              <a:rPr lang="en-US" dirty="0"/>
              <a:t> facer, no </a:t>
            </a:r>
            <a:r>
              <a:rPr lang="en-US" dirty="0" err="1"/>
              <a:t>suas</a:t>
            </a:r>
            <a:r>
              <a:rPr lang="en-US" dirty="0"/>
              <a:t> ipsum.</a:t>
            </a:r>
          </a:p>
        </p:txBody>
      </p:sp>
      <p:grpSp>
        <p:nvGrpSpPr>
          <p:cNvPr id="33" name="Group 32">
            <a:extLst>
              <a:ext uri="{FF2B5EF4-FFF2-40B4-BE49-F238E27FC236}">
                <a16:creationId xmlns:a16="http://schemas.microsoft.com/office/drawing/2014/main" id="{5A5147F3-A291-BA45-88C2-64951CA3C0FB}"/>
              </a:ext>
            </a:extLst>
          </p:cNvPr>
          <p:cNvGrpSpPr/>
          <p:nvPr userDrawn="1"/>
        </p:nvGrpSpPr>
        <p:grpSpPr>
          <a:xfrm>
            <a:off x="-377" y="6307495"/>
            <a:ext cx="4183778" cy="555077"/>
            <a:chOff x="-755" y="12614990"/>
            <a:chExt cx="8367556" cy="1110154"/>
          </a:xfrm>
        </p:grpSpPr>
        <p:grpSp>
          <p:nvGrpSpPr>
            <p:cNvPr id="34" name="Group 33">
              <a:extLst>
                <a:ext uri="{FF2B5EF4-FFF2-40B4-BE49-F238E27FC236}">
                  <a16:creationId xmlns:a16="http://schemas.microsoft.com/office/drawing/2014/main" id="{8674423D-4E37-B348-A864-AD89D8B9E066}"/>
                </a:ext>
              </a:extLst>
            </p:cNvPr>
            <p:cNvGrpSpPr/>
            <p:nvPr userDrawn="1"/>
          </p:nvGrpSpPr>
          <p:grpSpPr>
            <a:xfrm>
              <a:off x="1" y="12627864"/>
              <a:ext cx="8366800" cy="1097280"/>
              <a:chOff x="-58710091" y="-1"/>
              <a:chExt cx="77340167" cy="10058402"/>
            </a:xfrm>
            <a:solidFill>
              <a:schemeClr val="accent5"/>
            </a:solidFill>
          </p:grpSpPr>
          <p:pic>
            <p:nvPicPr>
              <p:cNvPr id="46" name="Graphic 45">
                <a:extLst>
                  <a:ext uri="{FF2B5EF4-FFF2-40B4-BE49-F238E27FC236}">
                    <a16:creationId xmlns:a16="http://schemas.microsoft.com/office/drawing/2014/main" id="{4E1940AA-27FE-894D-8007-D9E8259B5F7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71676" y="-1"/>
                <a:ext cx="10058400" cy="10058400"/>
              </a:xfrm>
              <a:prstGeom prst="rect">
                <a:avLst/>
              </a:prstGeom>
            </p:spPr>
          </p:pic>
          <p:sp>
            <p:nvSpPr>
              <p:cNvPr id="47" name="Rectangle 46">
                <a:extLst>
                  <a:ext uri="{FF2B5EF4-FFF2-40B4-BE49-F238E27FC236}">
                    <a16:creationId xmlns:a16="http://schemas.microsoft.com/office/drawing/2014/main" id="{D69301CF-4EC0-EE48-A4C7-DC87246710BE}"/>
                  </a:ext>
                </a:extLst>
              </p:cNvPr>
              <p:cNvSpPr/>
              <p:nvPr userDrawn="1"/>
            </p:nvSpPr>
            <p:spPr>
              <a:xfrm>
                <a:off x="-58710091" y="-1"/>
                <a:ext cx="70902098" cy="10058402"/>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grpSp>
          <p:nvGrpSpPr>
            <p:cNvPr id="35" name="Group 34">
              <a:extLst>
                <a:ext uri="{FF2B5EF4-FFF2-40B4-BE49-F238E27FC236}">
                  <a16:creationId xmlns:a16="http://schemas.microsoft.com/office/drawing/2014/main" id="{4F51E70E-44E5-9845-BCCA-BA3DDF476F1D}"/>
                </a:ext>
              </a:extLst>
            </p:cNvPr>
            <p:cNvGrpSpPr/>
            <p:nvPr userDrawn="1"/>
          </p:nvGrpSpPr>
          <p:grpSpPr>
            <a:xfrm>
              <a:off x="-755" y="12627864"/>
              <a:ext cx="2413264" cy="1097280"/>
              <a:chOff x="-3677406" y="-1"/>
              <a:chExt cx="22307482" cy="10058402"/>
            </a:xfrm>
            <a:solidFill>
              <a:schemeClr val="bg2"/>
            </a:solidFill>
          </p:grpSpPr>
          <p:pic>
            <p:nvPicPr>
              <p:cNvPr id="37" name="Graphic 36">
                <a:extLst>
                  <a:ext uri="{FF2B5EF4-FFF2-40B4-BE49-F238E27FC236}">
                    <a16:creationId xmlns:a16="http://schemas.microsoft.com/office/drawing/2014/main" id="{552A35D3-D622-6E4E-8713-54ABF5D996BD}"/>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571676" y="-1"/>
                <a:ext cx="10058400" cy="10058400"/>
              </a:xfrm>
              <a:prstGeom prst="rect">
                <a:avLst/>
              </a:prstGeom>
            </p:spPr>
          </p:pic>
          <p:sp>
            <p:nvSpPr>
              <p:cNvPr id="44" name="Rectangle 43">
                <a:extLst>
                  <a:ext uri="{FF2B5EF4-FFF2-40B4-BE49-F238E27FC236}">
                    <a16:creationId xmlns:a16="http://schemas.microsoft.com/office/drawing/2014/main" id="{E9D06DEA-56D8-D54D-9D48-74F3F6243CC9}"/>
                  </a:ext>
                </a:extLst>
              </p:cNvPr>
              <p:cNvSpPr/>
              <p:nvPr userDrawn="1"/>
            </p:nvSpPr>
            <p:spPr>
              <a:xfrm>
                <a:off x="-3677406" y="-1"/>
                <a:ext cx="15869404" cy="10058402"/>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pic>
          <p:nvPicPr>
            <p:cNvPr id="36" name="Graphic 35">
              <a:extLst>
                <a:ext uri="{FF2B5EF4-FFF2-40B4-BE49-F238E27FC236}">
                  <a16:creationId xmlns:a16="http://schemas.microsoft.com/office/drawing/2014/main" id="{49DBAF47-1F65-6246-93A8-FAF7C41AA4EC}"/>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02632" y="12614990"/>
              <a:ext cx="2024109" cy="1097280"/>
            </a:xfrm>
            <a:prstGeom prst="rect">
              <a:avLst/>
            </a:prstGeom>
          </p:spPr>
        </p:pic>
      </p:grpSp>
      <p:sp>
        <p:nvSpPr>
          <p:cNvPr id="4" name="Date Placeholder 3">
            <a:extLst>
              <a:ext uri="{FF2B5EF4-FFF2-40B4-BE49-F238E27FC236}">
                <a16:creationId xmlns:a16="http://schemas.microsoft.com/office/drawing/2014/main" id="{04D3AF61-3035-1849-A4CD-11CD3A147674}"/>
              </a:ext>
            </a:extLst>
          </p:cNvPr>
          <p:cNvSpPr>
            <a:spLocks noGrp="1"/>
          </p:cNvSpPr>
          <p:nvPr>
            <p:ph type="dt" sz="half" idx="22"/>
          </p:nvPr>
        </p:nvSpPr>
        <p:spPr/>
        <p:txBody>
          <a:bodyPr/>
          <a:lstStyle/>
          <a:p>
            <a:endParaRPr lang="en-US" dirty="0"/>
          </a:p>
        </p:txBody>
      </p:sp>
      <p:sp>
        <p:nvSpPr>
          <p:cNvPr id="5" name="Footer Placeholder 4">
            <a:extLst>
              <a:ext uri="{FF2B5EF4-FFF2-40B4-BE49-F238E27FC236}">
                <a16:creationId xmlns:a16="http://schemas.microsoft.com/office/drawing/2014/main" id="{B32F5423-1937-604E-8BA5-B7C7537D36D5}"/>
              </a:ext>
            </a:extLst>
          </p:cNvPr>
          <p:cNvSpPr>
            <a:spLocks noGrp="1"/>
          </p:cNvSpPr>
          <p:nvPr>
            <p:ph type="ftr" sz="quarter" idx="23"/>
          </p:nvPr>
        </p:nvSpPr>
        <p:spPr/>
        <p:txBody>
          <a:bodyPr/>
          <a:lstStyle/>
          <a:p>
            <a:pPr defTabSz="154751">
              <a:lnSpc>
                <a:spcPct val="120000"/>
              </a:lnSpc>
            </a:pPr>
            <a:r>
              <a:rPr lang="en-US"/>
              <a:t>AccuCath Ace™ Intravascular Catheter with BD Cue™ Needle Tracking System</a:t>
            </a:r>
            <a:endParaRPr lang="en-US" dirty="0"/>
          </a:p>
        </p:txBody>
      </p:sp>
      <p:sp>
        <p:nvSpPr>
          <p:cNvPr id="6" name="Slide Number Placeholder 5">
            <a:extLst>
              <a:ext uri="{FF2B5EF4-FFF2-40B4-BE49-F238E27FC236}">
                <a16:creationId xmlns:a16="http://schemas.microsoft.com/office/drawing/2014/main" id="{8087E2E8-182E-0141-A929-4D82590B37FC}"/>
              </a:ext>
            </a:extLst>
          </p:cNvPr>
          <p:cNvSpPr>
            <a:spLocks noGrp="1"/>
          </p:cNvSpPr>
          <p:nvPr>
            <p:ph type="sldNum" sz="quarter" idx="24"/>
          </p:nvPr>
        </p:nvSpPr>
        <p:spPr/>
        <p:txBody>
          <a:body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154799198"/>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1 Text Shape (Boosted footer)">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BE81DEDC-8A1C-C74C-8444-913629E06939}"/>
              </a:ext>
            </a:extLst>
          </p:cNvPr>
          <p:cNvGrpSpPr/>
          <p:nvPr userDrawn="1"/>
        </p:nvGrpSpPr>
        <p:grpSpPr>
          <a:xfrm>
            <a:off x="-377" y="1835783"/>
            <a:ext cx="12001492" cy="3995928"/>
            <a:chOff x="-755" y="3671566"/>
            <a:chExt cx="24002984" cy="7991856"/>
          </a:xfrm>
          <a:solidFill>
            <a:schemeClr val="bg1"/>
          </a:solidFill>
        </p:grpSpPr>
        <p:sp>
          <p:nvSpPr>
            <p:cNvPr id="44" name="Graphic 24">
              <a:extLst>
                <a:ext uri="{FF2B5EF4-FFF2-40B4-BE49-F238E27FC236}">
                  <a16:creationId xmlns:a16="http://schemas.microsoft.com/office/drawing/2014/main" id="{95BE185E-FDE2-5D4A-B397-48B8DA570743}"/>
                </a:ext>
              </a:extLst>
            </p:cNvPr>
            <p:cNvSpPr/>
            <p:nvPr userDrawn="1"/>
          </p:nvSpPr>
          <p:spPr>
            <a:xfrm>
              <a:off x="15264466" y="3671566"/>
              <a:ext cx="8737763" cy="7991856"/>
            </a:xfrm>
            <a:custGeom>
              <a:avLst/>
              <a:gdLst>
                <a:gd name="connsiteX0" fmla="*/ 0 w 8737763"/>
                <a:gd name="connsiteY0" fmla="*/ 0 h 7991856"/>
                <a:gd name="connsiteX1" fmla="*/ 4766053 w 8737763"/>
                <a:gd name="connsiteY1" fmla="*/ 0 h 7991856"/>
                <a:gd name="connsiteX2" fmla="*/ 8737763 w 8737763"/>
                <a:gd name="connsiteY2" fmla="*/ 3995928 h 7991856"/>
                <a:gd name="connsiteX3" fmla="*/ 8737763 w 8737763"/>
                <a:gd name="connsiteY3" fmla="*/ 3995928 h 7991856"/>
                <a:gd name="connsiteX4" fmla="*/ 4766053 w 8737763"/>
                <a:gd name="connsiteY4" fmla="*/ 7991856 h 7991856"/>
                <a:gd name="connsiteX5" fmla="*/ 0 w 8737763"/>
                <a:gd name="connsiteY5" fmla="*/ 7991856 h 7991856"/>
                <a:gd name="connsiteX6" fmla="*/ 0 w 8737763"/>
                <a:gd name="connsiteY6" fmla="*/ 7991856 h 7991856"/>
                <a:gd name="connsiteX7" fmla="*/ 0 w 8737763"/>
                <a:gd name="connsiteY7" fmla="*/ 0 h 7991856"/>
                <a:gd name="connsiteX8" fmla="*/ 0 w 8737763"/>
                <a:gd name="connsiteY8" fmla="*/ 0 h 7991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37763" h="7991856">
                  <a:moveTo>
                    <a:pt x="0" y="0"/>
                  </a:moveTo>
                  <a:lnTo>
                    <a:pt x="4766053" y="0"/>
                  </a:lnTo>
                  <a:cubicBezTo>
                    <a:pt x="6959565" y="0"/>
                    <a:pt x="8737763" y="1789041"/>
                    <a:pt x="8737763" y="3995928"/>
                  </a:cubicBezTo>
                  <a:lnTo>
                    <a:pt x="8737763" y="3995928"/>
                  </a:lnTo>
                  <a:cubicBezTo>
                    <a:pt x="8737763" y="6202815"/>
                    <a:pt x="6959565" y="7991856"/>
                    <a:pt x="4766053" y="7991856"/>
                  </a:cubicBezTo>
                  <a:lnTo>
                    <a:pt x="0" y="7991856"/>
                  </a:lnTo>
                  <a:lnTo>
                    <a:pt x="0" y="7991856"/>
                  </a:lnTo>
                  <a:lnTo>
                    <a:pt x="0" y="0"/>
                  </a:lnTo>
                  <a:lnTo>
                    <a:pt x="0" y="0"/>
                  </a:lnTo>
                  <a:close/>
                </a:path>
              </a:pathLst>
            </a:custGeom>
            <a:grpFill/>
            <a:ln w="79404" cap="flat">
              <a:noFill/>
              <a:prstDash val="solid"/>
              <a:miter/>
            </a:ln>
          </p:spPr>
          <p:txBody>
            <a:bodyPr rtlCol="0" anchor="ctr"/>
            <a:lstStyle/>
            <a:p>
              <a:endParaRPr lang="en-US" sz="900" b="0" i="0" dirty="0">
                <a:latin typeface="FS Albert Pro" panose="02000503040000020004" pitchFamily="2" charset="0"/>
              </a:endParaRPr>
            </a:p>
          </p:txBody>
        </p:sp>
        <p:sp>
          <p:nvSpPr>
            <p:cNvPr id="45" name="Rectangle 44">
              <a:extLst>
                <a:ext uri="{FF2B5EF4-FFF2-40B4-BE49-F238E27FC236}">
                  <a16:creationId xmlns:a16="http://schemas.microsoft.com/office/drawing/2014/main" id="{57B7B779-59FA-A742-96DE-E9788B4BEFFB}"/>
                </a:ext>
              </a:extLst>
            </p:cNvPr>
            <p:cNvSpPr/>
            <p:nvPr userDrawn="1"/>
          </p:nvSpPr>
          <p:spPr>
            <a:xfrm>
              <a:off x="-755" y="3671566"/>
              <a:ext cx="16148973" cy="7991856"/>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grpSp>
        <p:nvGrpSpPr>
          <p:cNvPr id="28" name="Group 27">
            <a:extLst>
              <a:ext uri="{FF2B5EF4-FFF2-40B4-BE49-F238E27FC236}">
                <a16:creationId xmlns:a16="http://schemas.microsoft.com/office/drawing/2014/main" id="{60839430-6C47-9A47-8E79-3926707FFE83}"/>
              </a:ext>
            </a:extLst>
          </p:cNvPr>
          <p:cNvGrpSpPr/>
          <p:nvPr userDrawn="1"/>
        </p:nvGrpSpPr>
        <p:grpSpPr>
          <a:xfrm>
            <a:off x="-377" y="6309248"/>
            <a:ext cx="4183778" cy="553324"/>
            <a:chOff x="-755" y="12618496"/>
            <a:chExt cx="8367556" cy="1106648"/>
          </a:xfrm>
        </p:grpSpPr>
        <p:grpSp>
          <p:nvGrpSpPr>
            <p:cNvPr id="29" name="Group 28">
              <a:extLst>
                <a:ext uri="{FF2B5EF4-FFF2-40B4-BE49-F238E27FC236}">
                  <a16:creationId xmlns:a16="http://schemas.microsoft.com/office/drawing/2014/main" id="{81346D15-EDFF-F942-818D-8F7D08418F48}"/>
                </a:ext>
              </a:extLst>
            </p:cNvPr>
            <p:cNvGrpSpPr/>
            <p:nvPr userDrawn="1"/>
          </p:nvGrpSpPr>
          <p:grpSpPr>
            <a:xfrm>
              <a:off x="1" y="12627864"/>
              <a:ext cx="8366800" cy="1097280"/>
              <a:chOff x="-58710091" y="-1"/>
              <a:chExt cx="77340167" cy="10058402"/>
            </a:xfrm>
            <a:solidFill>
              <a:schemeClr val="accent5"/>
            </a:solidFill>
          </p:grpSpPr>
          <p:pic>
            <p:nvPicPr>
              <p:cNvPr id="37" name="Graphic 36">
                <a:extLst>
                  <a:ext uri="{FF2B5EF4-FFF2-40B4-BE49-F238E27FC236}">
                    <a16:creationId xmlns:a16="http://schemas.microsoft.com/office/drawing/2014/main" id="{CCB6647F-F45C-2E47-9377-960924C351C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71676" y="-1"/>
                <a:ext cx="10058400" cy="10058400"/>
              </a:xfrm>
              <a:prstGeom prst="rect">
                <a:avLst/>
              </a:prstGeom>
            </p:spPr>
          </p:pic>
          <p:sp>
            <p:nvSpPr>
              <p:cNvPr id="38" name="Rectangle 37">
                <a:extLst>
                  <a:ext uri="{FF2B5EF4-FFF2-40B4-BE49-F238E27FC236}">
                    <a16:creationId xmlns:a16="http://schemas.microsoft.com/office/drawing/2014/main" id="{9A3DF1CD-B6A7-C74A-9663-F43C43E62974}"/>
                  </a:ext>
                </a:extLst>
              </p:cNvPr>
              <p:cNvSpPr/>
              <p:nvPr userDrawn="1"/>
            </p:nvSpPr>
            <p:spPr>
              <a:xfrm>
                <a:off x="-58710091" y="-1"/>
                <a:ext cx="70902098" cy="10058402"/>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grpSp>
          <p:nvGrpSpPr>
            <p:cNvPr id="30" name="Group 29">
              <a:extLst>
                <a:ext uri="{FF2B5EF4-FFF2-40B4-BE49-F238E27FC236}">
                  <a16:creationId xmlns:a16="http://schemas.microsoft.com/office/drawing/2014/main" id="{5A4684F9-F293-7045-89F4-27FA34323DA9}"/>
                </a:ext>
              </a:extLst>
            </p:cNvPr>
            <p:cNvGrpSpPr/>
            <p:nvPr userDrawn="1"/>
          </p:nvGrpSpPr>
          <p:grpSpPr>
            <a:xfrm>
              <a:off x="-755" y="12627864"/>
              <a:ext cx="2413264" cy="1097280"/>
              <a:chOff x="-3677406" y="-1"/>
              <a:chExt cx="22307482" cy="10058402"/>
            </a:xfrm>
          </p:grpSpPr>
          <p:pic>
            <p:nvPicPr>
              <p:cNvPr id="32" name="Graphic 31">
                <a:extLst>
                  <a:ext uri="{FF2B5EF4-FFF2-40B4-BE49-F238E27FC236}">
                    <a16:creationId xmlns:a16="http://schemas.microsoft.com/office/drawing/2014/main" id="{2D05B055-5B39-A945-BC0B-7E14DE5F299F}"/>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571676" y="-1"/>
                <a:ext cx="10058400" cy="10058400"/>
              </a:xfrm>
              <a:prstGeom prst="rect">
                <a:avLst/>
              </a:prstGeom>
            </p:spPr>
          </p:pic>
          <p:sp>
            <p:nvSpPr>
              <p:cNvPr id="36" name="Rectangle 35">
                <a:extLst>
                  <a:ext uri="{FF2B5EF4-FFF2-40B4-BE49-F238E27FC236}">
                    <a16:creationId xmlns:a16="http://schemas.microsoft.com/office/drawing/2014/main" id="{50495CAC-FE65-E24C-8600-1398E29BB943}"/>
                  </a:ext>
                </a:extLst>
              </p:cNvPr>
              <p:cNvSpPr/>
              <p:nvPr userDrawn="1"/>
            </p:nvSpPr>
            <p:spPr>
              <a:xfrm>
                <a:off x="-3677406" y="-1"/>
                <a:ext cx="15869404" cy="10058402"/>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pic>
          <p:nvPicPr>
            <p:cNvPr id="31" name="Graphic 30">
              <a:extLst>
                <a:ext uri="{FF2B5EF4-FFF2-40B4-BE49-F238E27FC236}">
                  <a16:creationId xmlns:a16="http://schemas.microsoft.com/office/drawing/2014/main" id="{0D680E2B-16EA-E044-8E22-1C8D2C33034E}"/>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02633" y="12618496"/>
              <a:ext cx="2024109" cy="1097280"/>
            </a:xfrm>
            <a:prstGeom prst="rect">
              <a:avLst/>
            </a:prstGeom>
          </p:spPr>
        </p:pic>
      </p:grpSp>
      <p:sp>
        <p:nvSpPr>
          <p:cNvPr id="7" name="Title 3">
            <a:extLst>
              <a:ext uri="{FF2B5EF4-FFF2-40B4-BE49-F238E27FC236}">
                <a16:creationId xmlns:a16="http://schemas.microsoft.com/office/drawing/2014/main" id="{1E95A661-3CC8-1745-87F2-2666C4749870}"/>
              </a:ext>
            </a:extLst>
          </p:cNvPr>
          <p:cNvSpPr>
            <a:spLocks noGrp="1"/>
          </p:cNvSpPr>
          <p:nvPr>
            <p:ph type="title" hasCustomPrompt="1"/>
          </p:nvPr>
        </p:nvSpPr>
        <p:spPr>
          <a:xfrm>
            <a:off x="228600" y="228600"/>
            <a:ext cx="6913114" cy="996486"/>
          </a:xfrm>
          <a:prstGeom prst="rect">
            <a:avLst/>
          </a:prstGeom>
        </p:spPr>
        <p:txBody>
          <a:bodyPr anchor="t">
            <a:noAutofit/>
          </a:bodyPr>
          <a:lstStyle>
            <a:lvl1pPr>
              <a:lnSpc>
                <a:spcPct val="90000"/>
              </a:lnSpc>
              <a:defRPr sz="2999" b="0" i="0" spc="0" baseline="0">
                <a:solidFill>
                  <a:schemeClr val="bg1"/>
                </a:solidFill>
                <a:latin typeface="FS Albert Pro Light" panose="02000503040000020004" pitchFamily="2" charset="0"/>
              </a:defRPr>
            </a:lvl1pPr>
          </a:lstStyle>
          <a:p>
            <a:r>
              <a:rPr lang="en-US" dirty="0"/>
              <a:t>Content slide. </a:t>
            </a:r>
            <a:br>
              <a:rPr lang="en-US" dirty="0"/>
            </a:br>
            <a:r>
              <a:rPr lang="en-US" dirty="0"/>
              <a:t>Lorem ipsum dolor sit </a:t>
            </a:r>
            <a:r>
              <a:rPr lang="en-US" dirty="0" err="1"/>
              <a:t>amet</a:t>
            </a:r>
            <a:r>
              <a:rPr lang="en-US" dirty="0"/>
              <a:t>.</a:t>
            </a:r>
          </a:p>
        </p:txBody>
      </p:sp>
      <p:sp>
        <p:nvSpPr>
          <p:cNvPr id="3" name="Text Placeholder 2">
            <a:extLst>
              <a:ext uri="{FF2B5EF4-FFF2-40B4-BE49-F238E27FC236}">
                <a16:creationId xmlns:a16="http://schemas.microsoft.com/office/drawing/2014/main" id="{40906033-8931-3947-9297-5EEF90DEFA46}"/>
              </a:ext>
            </a:extLst>
          </p:cNvPr>
          <p:cNvSpPr>
            <a:spLocks noGrp="1"/>
          </p:cNvSpPr>
          <p:nvPr>
            <p:ph type="body" sz="quarter" idx="10" hasCustomPrompt="1"/>
          </p:nvPr>
        </p:nvSpPr>
        <p:spPr>
          <a:xfrm>
            <a:off x="289435" y="2516312"/>
            <a:ext cx="2424113" cy="490391"/>
          </a:xfrm>
          <a:prstGeom prst="rect">
            <a:avLst/>
          </a:prstGeom>
          <a:ln w="12700">
            <a:miter lim="400000"/>
          </a:ln>
        </p:spPr>
        <p:txBody>
          <a:bodyPr wrap="square" lIns="50800" tIns="50800" rIns="50800" bIns="50800" anchor="ctr">
            <a:spAutoFit/>
          </a:bodyPr>
          <a:lstStyle>
            <a:lvl1pPr>
              <a:defRPr kumimoji="0" lang="en-US" sz="2100" normalizeH="0" smtClean="0">
                <a:ln>
                  <a:noFill/>
                </a:ln>
                <a:solidFill>
                  <a:srgbClr val="070A3A"/>
                </a:solidFill>
                <a:effectLst/>
                <a:sym typeface="Helvetica Neue"/>
              </a:defRPr>
            </a:lvl1pPr>
            <a:lvl2pPr>
              <a:defRPr kumimoji="0" lang="en-US" sz="1200" normalizeH="0" smtClean="0">
                <a:ln>
                  <a:noFill/>
                </a:ln>
                <a:solidFill>
                  <a:srgbClr val="5E5E5E"/>
                </a:solidFill>
                <a:effectLst/>
                <a:latin typeface="+mn-lt"/>
                <a:ea typeface="+mn-ea"/>
                <a:cs typeface="+mn-cs"/>
                <a:sym typeface="Helvetica Neue"/>
              </a:defRPr>
            </a:lvl2pPr>
            <a:lvl3pPr>
              <a:defRPr kumimoji="0" lang="en-US" sz="1200" normalizeH="0" smtClean="0">
                <a:ln>
                  <a:noFill/>
                </a:ln>
                <a:solidFill>
                  <a:srgbClr val="5E5E5E"/>
                </a:solidFill>
                <a:effectLst/>
                <a:latin typeface="+mn-lt"/>
                <a:ea typeface="+mn-ea"/>
                <a:cs typeface="+mn-cs"/>
                <a:sym typeface="Helvetica Neue"/>
              </a:defRPr>
            </a:lvl3pPr>
            <a:lvl4pPr>
              <a:defRPr kumimoji="0" lang="en-US" sz="1200" normalizeH="0" smtClean="0">
                <a:ln>
                  <a:noFill/>
                </a:ln>
                <a:solidFill>
                  <a:srgbClr val="5E5E5E"/>
                </a:solidFill>
                <a:effectLst/>
                <a:latin typeface="+mn-lt"/>
                <a:ea typeface="+mn-ea"/>
                <a:cs typeface="+mn-cs"/>
                <a:sym typeface="Helvetica Neue"/>
              </a:defRPr>
            </a:lvl4pPr>
            <a:lvl5pPr>
              <a:defRPr kumimoji="0" lang="en-US" sz="1200" normalizeH="0">
                <a:ln>
                  <a:noFill/>
                </a:ln>
                <a:solidFill>
                  <a:srgbClr val="5E5E5E"/>
                </a:solidFill>
                <a:effectLst/>
                <a:latin typeface="+mn-lt"/>
                <a:ea typeface="+mn-ea"/>
                <a:cs typeface="+mn-cs"/>
                <a:sym typeface="Helvetica Neue"/>
              </a:defRPr>
            </a:lvl5pPr>
          </a:lstStyle>
          <a:p>
            <a:pPr lvl="0" defTabSz="154751" rtl="0" fontAlgn="auto" hangingPunct="0">
              <a:lnSpc>
                <a:spcPct val="120000"/>
              </a:lnSpc>
            </a:pPr>
            <a:r>
              <a:rPr lang="en-US" dirty="0"/>
              <a:t>Sub-title</a:t>
            </a:r>
          </a:p>
        </p:txBody>
      </p:sp>
      <p:sp>
        <p:nvSpPr>
          <p:cNvPr id="14" name="Text Placeholder 2">
            <a:extLst>
              <a:ext uri="{FF2B5EF4-FFF2-40B4-BE49-F238E27FC236}">
                <a16:creationId xmlns:a16="http://schemas.microsoft.com/office/drawing/2014/main" id="{904DCD23-69A8-4844-88DB-34EB39824C35}"/>
              </a:ext>
            </a:extLst>
          </p:cNvPr>
          <p:cNvSpPr>
            <a:spLocks noGrp="1"/>
          </p:cNvSpPr>
          <p:nvPr>
            <p:ph type="body" sz="quarter" idx="11" hasCustomPrompt="1"/>
          </p:nvPr>
        </p:nvSpPr>
        <p:spPr>
          <a:xfrm>
            <a:off x="8012380" y="2516312"/>
            <a:ext cx="2424113" cy="490391"/>
          </a:xfrm>
          <a:prstGeom prst="rect">
            <a:avLst/>
          </a:prstGeom>
          <a:ln w="12700">
            <a:miter lim="400000"/>
          </a:ln>
        </p:spPr>
        <p:txBody>
          <a:bodyPr wrap="square" lIns="50800" tIns="50800" rIns="50800" bIns="50800" anchor="ctr">
            <a:spAutoFit/>
          </a:bodyPr>
          <a:lstStyle>
            <a:lvl1pPr>
              <a:defRPr kumimoji="0" lang="en-US" sz="2100" normalizeH="0" smtClean="0">
                <a:ln>
                  <a:noFill/>
                </a:ln>
                <a:solidFill>
                  <a:schemeClr val="accent1"/>
                </a:solidFill>
                <a:effectLst/>
                <a:sym typeface="Helvetica Neue"/>
              </a:defRPr>
            </a:lvl1pPr>
            <a:lvl2pPr>
              <a:defRPr kumimoji="0" lang="en-US" sz="1200" normalizeH="0" smtClean="0">
                <a:ln>
                  <a:noFill/>
                </a:ln>
                <a:solidFill>
                  <a:srgbClr val="5E5E5E"/>
                </a:solidFill>
                <a:effectLst/>
                <a:latin typeface="+mn-lt"/>
                <a:ea typeface="+mn-ea"/>
                <a:cs typeface="+mn-cs"/>
                <a:sym typeface="Helvetica Neue"/>
              </a:defRPr>
            </a:lvl2pPr>
            <a:lvl3pPr>
              <a:defRPr kumimoji="0" lang="en-US" sz="1200" normalizeH="0" smtClean="0">
                <a:ln>
                  <a:noFill/>
                </a:ln>
                <a:solidFill>
                  <a:srgbClr val="5E5E5E"/>
                </a:solidFill>
                <a:effectLst/>
                <a:latin typeface="+mn-lt"/>
                <a:ea typeface="+mn-ea"/>
                <a:cs typeface="+mn-cs"/>
                <a:sym typeface="Helvetica Neue"/>
              </a:defRPr>
            </a:lvl3pPr>
            <a:lvl4pPr>
              <a:defRPr kumimoji="0" lang="en-US" sz="1200" normalizeH="0" smtClean="0">
                <a:ln>
                  <a:noFill/>
                </a:ln>
                <a:solidFill>
                  <a:srgbClr val="5E5E5E"/>
                </a:solidFill>
                <a:effectLst/>
                <a:latin typeface="+mn-lt"/>
                <a:ea typeface="+mn-ea"/>
                <a:cs typeface="+mn-cs"/>
                <a:sym typeface="Helvetica Neue"/>
              </a:defRPr>
            </a:lvl4pPr>
            <a:lvl5pPr>
              <a:defRPr kumimoji="0" lang="en-US" sz="1200" normalizeH="0">
                <a:ln>
                  <a:noFill/>
                </a:ln>
                <a:solidFill>
                  <a:srgbClr val="5E5E5E"/>
                </a:solidFill>
                <a:effectLst/>
                <a:latin typeface="+mn-lt"/>
                <a:ea typeface="+mn-ea"/>
                <a:cs typeface="+mn-cs"/>
                <a:sym typeface="Helvetica Neue"/>
              </a:defRPr>
            </a:lvl5pPr>
          </a:lstStyle>
          <a:p>
            <a:pPr lvl="0" defTabSz="154751" rtl="0" fontAlgn="auto" hangingPunct="0">
              <a:lnSpc>
                <a:spcPct val="120000"/>
              </a:lnSpc>
            </a:pPr>
            <a:r>
              <a:rPr lang="en-US" dirty="0"/>
              <a:t>Sub-title</a:t>
            </a:r>
          </a:p>
        </p:txBody>
      </p:sp>
      <p:sp>
        <p:nvSpPr>
          <p:cNvPr id="22" name="Text Placeholder 4">
            <a:extLst>
              <a:ext uri="{FF2B5EF4-FFF2-40B4-BE49-F238E27FC236}">
                <a16:creationId xmlns:a16="http://schemas.microsoft.com/office/drawing/2014/main" id="{DD5E575F-D77A-8141-B93E-0BAECDB4F2D5}"/>
              </a:ext>
            </a:extLst>
          </p:cNvPr>
          <p:cNvSpPr>
            <a:spLocks noGrp="1"/>
          </p:cNvSpPr>
          <p:nvPr>
            <p:ph type="body" sz="quarter" idx="15" hasCustomPrompt="1"/>
          </p:nvPr>
        </p:nvSpPr>
        <p:spPr>
          <a:xfrm>
            <a:off x="261726" y="3403117"/>
            <a:ext cx="2572914" cy="1470025"/>
          </a:xfrm>
          <a:prstGeom prst="rect">
            <a:avLst/>
          </a:prstGeom>
        </p:spPr>
        <p:txBody>
          <a:bodyPr>
            <a:normAutofit/>
          </a:bodyPr>
          <a:lstStyle>
            <a:lvl1pPr>
              <a:lnSpc>
                <a:spcPct val="100000"/>
              </a:lnSpc>
              <a:defRPr sz="1800">
                <a:solidFill>
                  <a:schemeClr val="tx2"/>
                </a:solidFill>
              </a:defRPr>
            </a:lvl1pPr>
            <a:lvl2pPr>
              <a:lnSpc>
                <a:spcPct val="100000"/>
              </a:lnSpc>
              <a:defRPr sz="1800">
                <a:solidFill>
                  <a:schemeClr val="tx2"/>
                </a:solidFill>
              </a:defRPr>
            </a:lvl2pPr>
            <a:lvl3pPr>
              <a:lnSpc>
                <a:spcPct val="100000"/>
              </a:lnSpc>
              <a:defRPr sz="1800">
                <a:solidFill>
                  <a:schemeClr val="tx2"/>
                </a:solidFill>
              </a:defRPr>
            </a:lvl3pPr>
            <a:lvl4pPr>
              <a:lnSpc>
                <a:spcPct val="100000"/>
              </a:lnSpc>
              <a:defRPr sz="1800">
                <a:solidFill>
                  <a:schemeClr val="tx2"/>
                </a:solidFill>
              </a:defRPr>
            </a:lvl4pPr>
            <a:lvl5pPr>
              <a:lnSpc>
                <a:spcPct val="100000"/>
              </a:lnSpc>
              <a:defRPr sz="1800">
                <a:solidFill>
                  <a:schemeClr val="tx2"/>
                </a:solidFill>
              </a:defRPr>
            </a:lvl5pPr>
          </a:lstStyle>
          <a:p>
            <a:pPr lvl="0"/>
            <a:r>
              <a:rPr lang="en-US" dirty="0"/>
              <a:t>Lorem ipsum dolor sit </a:t>
            </a:r>
          </a:p>
          <a:p>
            <a:pPr lvl="0"/>
            <a:r>
              <a:rPr lang="en-US" dirty="0" err="1"/>
              <a:t>amet</a:t>
            </a:r>
            <a:r>
              <a:rPr lang="en-US" dirty="0"/>
              <a:t>, an minim </a:t>
            </a:r>
            <a:r>
              <a:rPr lang="en-US" dirty="0" err="1"/>
              <a:t>aeque</a:t>
            </a:r>
            <a:r>
              <a:rPr lang="en-US" dirty="0"/>
              <a:t> </a:t>
            </a:r>
          </a:p>
          <a:p>
            <a:pPr lvl="0"/>
            <a:r>
              <a:rPr lang="en-US" dirty="0" err="1"/>
              <a:t>inciderint</a:t>
            </a:r>
            <a:r>
              <a:rPr lang="en-US" dirty="0"/>
              <a:t> </a:t>
            </a:r>
            <a:r>
              <a:rPr lang="en-US" dirty="0" err="1"/>
              <a:t>mei</a:t>
            </a:r>
            <a:r>
              <a:rPr lang="en-US" dirty="0"/>
              <a:t>, </a:t>
            </a:r>
            <a:r>
              <a:rPr lang="en-US" dirty="0" err="1"/>
              <a:t>mei</a:t>
            </a:r>
            <a:r>
              <a:rPr lang="en-US" dirty="0"/>
              <a:t> et </a:t>
            </a:r>
            <a:r>
              <a:rPr lang="en-US" dirty="0" err="1"/>
              <a:t>dicat</a:t>
            </a:r>
            <a:r>
              <a:rPr lang="en-US" dirty="0"/>
              <a:t> facer, no </a:t>
            </a:r>
            <a:r>
              <a:rPr lang="en-US" dirty="0" err="1"/>
              <a:t>suas</a:t>
            </a:r>
            <a:r>
              <a:rPr lang="en-US" dirty="0"/>
              <a:t> ipsum.</a:t>
            </a:r>
          </a:p>
        </p:txBody>
      </p:sp>
      <p:sp>
        <p:nvSpPr>
          <p:cNvPr id="25" name="Text Placeholder 2">
            <a:extLst>
              <a:ext uri="{FF2B5EF4-FFF2-40B4-BE49-F238E27FC236}">
                <a16:creationId xmlns:a16="http://schemas.microsoft.com/office/drawing/2014/main" id="{D90580E3-D5FA-3047-A8E9-E9592EF8970F}"/>
              </a:ext>
            </a:extLst>
          </p:cNvPr>
          <p:cNvSpPr>
            <a:spLocks noGrp="1"/>
          </p:cNvSpPr>
          <p:nvPr>
            <p:ph type="body" sz="quarter" idx="19" hasCustomPrompt="1"/>
          </p:nvPr>
        </p:nvSpPr>
        <p:spPr>
          <a:xfrm>
            <a:off x="4157835" y="2516312"/>
            <a:ext cx="2424113" cy="490391"/>
          </a:xfrm>
          <a:prstGeom prst="rect">
            <a:avLst/>
          </a:prstGeom>
          <a:ln w="12700">
            <a:miter lim="400000"/>
          </a:ln>
        </p:spPr>
        <p:txBody>
          <a:bodyPr wrap="square" lIns="50800" tIns="50800" rIns="50800" bIns="50800" anchor="ctr">
            <a:spAutoFit/>
          </a:bodyPr>
          <a:lstStyle>
            <a:lvl1pPr>
              <a:defRPr kumimoji="0" lang="en-US" sz="2100" normalizeH="0" smtClean="0">
                <a:ln>
                  <a:noFill/>
                </a:ln>
                <a:solidFill>
                  <a:schemeClr val="accent1"/>
                </a:solidFill>
                <a:effectLst/>
                <a:sym typeface="Helvetica Neue"/>
              </a:defRPr>
            </a:lvl1pPr>
            <a:lvl2pPr>
              <a:defRPr kumimoji="0" lang="en-US" sz="1200" normalizeH="0" smtClean="0">
                <a:ln>
                  <a:noFill/>
                </a:ln>
                <a:solidFill>
                  <a:srgbClr val="5E5E5E"/>
                </a:solidFill>
                <a:effectLst/>
                <a:latin typeface="+mn-lt"/>
                <a:ea typeface="+mn-ea"/>
                <a:cs typeface="+mn-cs"/>
                <a:sym typeface="Helvetica Neue"/>
              </a:defRPr>
            </a:lvl2pPr>
            <a:lvl3pPr>
              <a:defRPr kumimoji="0" lang="en-US" sz="1200" normalizeH="0" smtClean="0">
                <a:ln>
                  <a:noFill/>
                </a:ln>
                <a:solidFill>
                  <a:srgbClr val="5E5E5E"/>
                </a:solidFill>
                <a:effectLst/>
                <a:latin typeface="+mn-lt"/>
                <a:ea typeface="+mn-ea"/>
                <a:cs typeface="+mn-cs"/>
                <a:sym typeface="Helvetica Neue"/>
              </a:defRPr>
            </a:lvl3pPr>
            <a:lvl4pPr>
              <a:defRPr kumimoji="0" lang="en-US" sz="1200" normalizeH="0" smtClean="0">
                <a:ln>
                  <a:noFill/>
                </a:ln>
                <a:solidFill>
                  <a:srgbClr val="5E5E5E"/>
                </a:solidFill>
                <a:effectLst/>
                <a:latin typeface="+mn-lt"/>
                <a:ea typeface="+mn-ea"/>
                <a:cs typeface="+mn-cs"/>
                <a:sym typeface="Helvetica Neue"/>
              </a:defRPr>
            </a:lvl4pPr>
            <a:lvl5pPr>
              <a:defRPr kumimoji="0" lang="en-US" sz="1200" normalizeH="0">
                <a:ln>
                  <a:noFill/>
                </a:ln>
                <a:solidFill>
                  <a:srgbClr val="5E5E5E"/>
                </a:solidFill>
                <a:effectLst/>
                <a:latin typeface="+mn-lt"/>
                <a:ea typeface="+mn-ea"/>
                <a:cs typeface="+mn-cs"/>
                <a:sym typeface="Helvetica Neue"/>
              </a:defRPr>
            </a:lvl5pPr>
          </a:lstStyle>
          <a:p>
            <a:pPr lvl="0" defTabSz="154751" rtl="0" fontAlgn="auto" hangingPunct="0">
              <a:lnSpc>
                <a:spcPct val="120000"/>
              </a:lnSpc>
            </a:pPr>
            <a:r>
              <a:rPr lang="en-US" dirty="0"/>
              <a:t>Sub-title</a:t>
            </a:r>
          </a:p>
        </p:txBody>
      </p:sp>
      <p:sp>
        <p:nvSpPr>
          <p:cNvPr id="26" name="Text Placeholder 4">
            <a:extLst>
              <a:ext uri="{FF2B5EF4-FFF2-40B4-BE49-F238E27FC236}">
                <a16:creationId xmlns:a16="http://schemas.microsoft.com/office/drawing/2014/main" id="{67592159-56D7-8146-94CE-61C567860D5B}"/>
              </a:ext>
            </a:extLst>
          </p:cNvPr>
          <p:cNvSpPr>
            <a:spLocks noGrp="1"/>
          </p:cNvSpPr>
          <p:nvPr>
            <p:ph type="body" sz="quarter" idx="20" hasCustomPrompt="1"/>
          </p:nvPr>
        </p:nvSpPr>
        <p:spPr>
          <a:xfrm>
            <a:off x="4157836" y="3403117"/>
            <a:ext cx="2572914" cy="1470025"/>
          </a:xfrm>
          <a:prstGeom prst="rect">
            <a:avLst/>
          </a:prstGeom>
        </p:spPr>
        <p:txBody>
          <a:bodyPr>
            <a:normAutofit/>
          </a:bodyPr>
          <a:lstStyle>
            <a:lvl1pPr>
              <a:lnSpc>
                <a:spcPct val="100000"/>
              </a:lnSpc>
              <a:defRPr sz="1800">
                <a:solidFill>
                  <a:schemeClr val="accent1"/>
                </a:solidFill>
              </a:defRPr>
            </a:lvl1pPr>
            <a:lvl2pPr>
              <a:lnSpc>
                <a:spcPct val="100000"/>
              </a:lnSpc>
              <a:defRPr sz="1800">
                <a:solidFill>
                  <a:schemeClr val="tx2"/>
                </a:solidFill>
              </a:defRPr>
            </a:lvl2pPr>
            <a:lvl3pPr>
              <a:lnSpc>
                <a:spcPct val="100000"/>
              </a:lnSpc>
              <a:defRPr sz="1800">
                <a:solidFill>
                  <a:schemeClr val="tx2"/>
                </a:solidFill>
              </a:defRPr>
            </a:lvl3pPr>
            <a:lvl4pPr>
              <a:lnSpc>
                <a:spcPct val="100000"/>
              </a:lnSpc>
              <a:defRPr sz="1800">
                <a:solidFill>
                  <a:schemeClr val="tx2"/>
                </a:solidFill>
              </a:defRPr>
            </a:lvl4pPr>
            <a:lvl5pPr>
              <a:lnSpc>
                <a:spcPct val="100000"/>
              </a:lnSpc>
              <a:defRPr sz="1800">
                <a:solidFill>
                  <a:schemeClr val="tx2"/>
                </a:solidFill>
              </a:defRPr>
            </a:lvl5pPr>
          </a:lstStyle>
          <a:p>
            <a:pPr lvl="0"/>
            <a:r>
              <a:rPr lang="en-US" dirty="0"/>
              <a:t>Lorem ipsum dolor sit </a:t>
            </a:r>
            <a:r>
              <a:rPr lang="en-US" dirty="0" err="1"/>
              <a:t>amet</a:t>
            </a:r>
            <a:r>
              <a:rPr lang="en-US" dirty="0"/>
              <a:t>, an minim </a:t>
            </a:r>
            <a:r>
              <a:rPr lang="en-US" dirty="0" err="1"/>
              <a:t>aeque</a:t>
            </a:r>
            <a:r>
              <a:rPr lang="en-US" dirty="0"/>
              <a:t> </a:t>
            </a:r>
            <a:r>
              <a:rPr lang="en-US" dirty="0" err="1"/>
              <a:t>inciderint</a:t>
            </a:r>
            <a:r>
              <a:rPr lang="en-US" dirty="0"/>
              <a:t> </a:t>
            </a:r>
            <a:r>
              <a:rPr lang="en-US" dirty="0" err="1"/>
              <a:t>mei</a:t>
            </a:r>
            <a:r>
              <a:rPr lang="en-US" dirty="0"/>
              <a:t>, </a:t>
            </a:r>
            <a:r>
              <a:rPr lang="en-US" dirty="0" err="1"/>
              <a:t>mei</a:t>
            </a:r>
            <a:r>
              <a:rPr lang="en-US" dirty="0"/>
              <a:t> et </a:t>
            </a:r>
            <a:r>
              <a:rPr lang="en-US" dirty="0" err="1"/>
              <a:t>dicat</a:t>
            </a:r>
            <a:r>
              <a:rPr lang="en-US" dirty="0"/>
              <a:t> facer, no </a:t>
            </a:r>
            <a:r>
              <a:rPr lang="en-US" dirty="0" err="1"/>
              <a:t>suas</a:t>
            </a:r>
            <a:r>
              <a:rPr lang="en-US" dirty="0"/>
              <a:t> ipsum.</a:t>
            </a:r>
          </a:p>
        </p:txBody>
      </p:sp>
      <p:sp>
        <p:nvSpPr>
          <p:cNvPr id="27" name="Text Placeholder 4">
            <a:extLst>
              <a:ext uri="{FF2B5EF4-FFF2-40B4-BE49-F238E27FC236}">
                <a16:creationId xmlns:a16="http://schemas.microsoft.com/office/drawing/2014/main" id="{3681F3E5-5096-2944-8208-C7122D761D18}"/>
              </a:ext>
            </a:extLst>
          </p:cNvPr>
          <p:cNvSpPr>
            <a:spLocks noGrp="1"/>
          </p:cNvSpPr>
          <p:nvPr>
            <p:ph type="body" sz="quarter" idx="21" hasCustomPrompt="1"/>
          </p:nvPr>
        </p:nvSpPr>
        <p:spPr>
          <a:xfrm>
            <a:off x="8012381" y="3403117"/>
            <a:ext cx="2572914" cy="1470025"/>
          </a:xfrm>
          <a:prstGeom prst="rect">
            <a:avLst/>
          </a:prstGeom>
        </p:spPr>
        <p:txBody>
          <a:bodyPr>
            <a:normAutofit/>
          </a:bodyPr>
          <a:lstStyle>
            <a:lvl1pPr>
              <a:lnSpc>
                <a:spcPct val="100000"/>
              </a:lnSpc>
              <a:defRPr sz="1800">
                <a:solidFill>
                  <a:schemeClr val="accent1"/>
                </a:solidFill>
              </a:defRPr>
            </a:lvl1pPr>
            <a:lvl2pPr>
              <a:lnSpc>
                <a:spcPct val="100000"/>
              </a:lnSpc>
              <a:defRPr sz="1800">
                <a:solidFill>
                  <a:schemeClr val="tx2"/>
                </a:solidFill>
              </a:defRPr>
            </a:lvl2pPr>
            <a:lvl3pPr>
              <a:lnSpc>
                <a:spcPct val="100000"/>
              </a:lnSpc>
              <a:defRPr sz="1800">
                <a:solidFill>
                  <a:schemeClr val="tx2"/>
                </a:solidFill>
              </a:defRPr>
            </a:lvl3pPr>
            <a:lvl4pPr>
              <a:lnSpc>
                <a:spcPct val="100000"/>
              </a:lnSpc>
              <a:defRPr sz="1800">
                <a:solidFill>
                  <a:schemeClr val="tx2"/>
                </a:solidFill>
              </a:defRPr>
            </a:lvl4pPr>
            <a:lvl5pPr>
              <a:lnSpc>
                <a:spcPct val="100000"/>
              </a:lnSpc>
              <a:defRPr sz="1800">
                <a:solidFill>
                  <a:schemeClr val="tx2"/>
                </a:solidFill>
              </a:defRPr>
            </a:lvl5pPr>
          </a:lstStyle>
          <a:p>
            <a:pPr lvl="0"/>
            <a:r>
              <a:rPr lang="en-US" dirty="0"/>
              <a:t>Lorem ipsum dolor sit </a:t>
            </a:r>
            <a:r>
              <a:rPr lang="en-US" dirty="0" err="1"/>
              <a:t>amet</a:t>
            </a:r>
            <a:r>
              <a:rPr lang="en-US" dirty="0"/>
              <a:t>, an minim </a:t>
            </a:r>
            <a:r>
              <a:rPr lang="en-US" dirty="0" err="1"/>
              <a:t>aeque</a:t>
            </a:r>
            <a:r>
              <a:rPr lang="en-US" dirty="0"/>
              <a:t> </a:t>
            </a:r>
            <a:r>
              <a:rPr lang="en-US" dirty="0" err="1"/>
              <a:t>inciderint</a:t>
            </a:r>
            <a:r>
              <a:rPr lang="en-US" dirty="0"/>
              <a:t> </a:t>
            </a:r>
            <a:r>
              <a:rPr lang="en-US" dirty="0" err="1"/>
              <a:t>mei</a:t>
            </a:r>
            <a:r>
              <a:rPr lang="en-US" dirty="0"/>
              <a:t>, </a:t>
            </a:r>
            <a:r>
              <a:rPr lang="en-US" dirty="0" err="1"/>
              <a:t>mei</a:t>
            </a:r>
            <a:r>
              <a:rPr lang="en-US" dirty="0"/>
              <a:t> et </a:t>
            </a:r>
            <a:r>
              <a:rPr lang="en-US" dirty="0" err="1"/>
              <a:t>dicat</a:t>
            </a:r>
            <a:r>
              <a:rPr lang="en-US" dirty="0"/>
              <a:t> facer, no </a:t>
            </a:r>
            <a:r>
              <a:rPr lang="en-US" dirty="0" err="1"/>
              <a:t>suas</a:t>
            </a:r>
            <a:r>
              <a:rPr lang="en-US" dirty="0"/>
              <a:t> ipsum.</a:t>
            </a:r>
          </a:p>
        </p:txBody>
      </p:sp>
      <p:sp>
        <p:nvSpPr>
          <p:cNvPr id="5" name="Date Placeholder 4">
            <a:extLst>
              <a:ext uri="{FF2B5EF4-FFF2-40B4-BE49-F238E27FC236}">
                <a16:creationId xmlns:a16="http://schemas.microsoft.com/office/drawing/2014/main" id="{7691096E-055E-8348-8780-48F5B56ACA33}"/>
              </a:ext>
            </a:extLst>
          </p:cNvPr>
          <p:cNvSpPr>
            <a:spLocks noGrp="1"/>
          </p:cNvSpPr>
          <p:nvPr>
            <p:ph type="dt" sz="half" idx="22"/>
          </p:nvPr>
        </p:nvSpPr>
        <p:spPr/>
        <p:txBody>
          <a:bodyPr/>
          <a:lstStyle/>
          <a:p>
            <a:endParaRPr lang="en-US" dirty="0"/>
          </a:p>
        </p:txBody>
      </p:sp>
      <p:sp>
        <p:nvSpPr>
          <p:cNvPr id="6" name="Footer Placeholder 5">
            <a:extLst>
              <a:ext uri="{FF2B5EF4-FFF2-40B4-BE49-F238E27FC236}">
                <a16:creationId xmlns:a16="http://schemas.microsoft.com/office/drawing/2014/main" id="{CB56E326-58FC-7B47-AB06-9D73F65A0AD0}"/>
              </a:ext>
            </a:extLst>
          </p:cNvPr>
          <p:cNvSpPr>
            <a:spLocks noGrp="1"/>
          </p:cNvSpPr>
          <p:nvPr>
            <p:ph type="ftr" sz="quarter" idx="23"/>
          </p:nvPr>
        </p:nvSpPr>
        <p:spPr/>
        <p:txBody>
          <a:bodyPr/>
          <a:lstStyle/>
          <a:p>
            <a:pPr defTabSz="154751">
              <a:lnSpc>
                <a:spcPct val="120000"/>
              </a:lnSpc>
            </a:pPr>
            <a:r>
              <a:rPr lang="en-US"/>
              <a:t>AccuCath Ace™ Intravascular Catheter with BD Cue™ Needle Tracking System</a:t>
            </a:r>
            <a:endParaRPr lang="en-US" dirty="0"/>
          </a:p>
        </p:txBody>
      </p:sp>
      <p:sp>
        <p:nvSpPr>
          <p:cNvPr id="9" name="Slide Number Placeholder 8">
            <a:extLst>
              <a:ext uri="{FF2B5EF4-FFF2-40B4-BE49-F238E27FC236}">
                <a16:creationId xmlns:a16="http://schemas.microsoft.com/office/drawing/2014/main" id="{436DD055-8D33-1D4B-A439-7019FBB7228B}"/>
              </a:ext>
            </a:extLst>
          </p:cNvPr>
          <p:cNvSpPr>
            <a:spLocks noGrp="1"/>
          </p:cNvSpPr>
          <p:nvPr>
            <p:ph type="sldNum" sz="quarter" idx="24"/>
          </p:nvPr>
        </p:nvSpPr>
        <p:spPr/>
        <p:txBody>
          <a:body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015265801"/>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1 Text Shape (Blue footer)">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C00E520C-FB61-354C-B58C-54308AAB6808}"/>
              </a:ext>
            </a:extLst>
          </p:cNvPr>
          <p:cNvGrpSpPr/>
          <p:nvPr userDrawn="1"/>
        </p:nvGrpSpPr>
        <p:grpSpPr>
          <a:xfrm>
            <a:off x="-377" y="1835783"/>
            <a:ext cx="12001492" cy="3995928"/>
            <a:chOff x="-755" y="3671566"/>
            <a:chExt cx="24002984" cy="7991856"/>
          </a:xfrm>
          <a:solidFill>
            <a:schemeClr val="bg1"/>
          </a:solidFill>
        </p:grpSpPr>
        <p:sp>
          <p:nvSpPr>
            <p:cNvPr id="31" name="Graphic 24">
              <a:extLst>
                <a:ext uri="{FF2B5EF4-FFF2-40B4-BE49-F238E27FC236}">
                  <a16:creationId xmlns:a16="http://schemas.microsoft.com/office/drawing/2014/main" id="{F816A9B2-D3E2-9A42-BD44-B1B4A99C9AE4}"/>
                </a:ext>
              </a:extLst>
            </p:cNvPr>
            <p:cNvSpPr/>
            <p:nvPr userDrawn="1"/>
          </p:nvSpPr>
          <p:spPr>
            <a:xfrm>
              <a:off x="15264466" y="3671566"/>
              <a:ext cx="8737763" cy="7991856"/>
            </a:xfrm>
            <a:custGeom>
              <a:avLst/>
              <a:gdLst>
                <a:gd name="connsiteX0" fmla="*/ 0 w 8737763"/>
                <a:gd name="connsiteY0" fmla="*/ 0 h 7991856"/>
                <a:gd name="connsiteX1" fmla="*/ 4766053 w 8737763"/>
                <a:gd name="connsiteY1" fmla="*/ 0 h 7991856"/>
                <a:gd name="connsiteX2" fmla="*/ 8737763 w 8737763"/>
                <a:gd name="connsiteY2" fmla="*/ 3995928 h 7991856"/>
                <a:gd name="connsiteX3" fmla="*/ 8737763 w 8737763"/>
                <a:gd name="connsiteY3" fmla="*/ 3995928 h 7991856"/>
                <a:gd name="connsiteX4" fmla="*/ 4766053 w 8737763"/>
                <a:gd name="connsiteY4" fmla="*/ 7991856 h 7991856"/>
                <a:gd name="connsiteX5" fmla="*/ 0 w 8737763"/>
                <a:gd name="connsiteY5" fmla="*/ 7991856 h 7991856"/>
                <a:gd name="connsiteX6" fmla="*/ 0 w 8737763"/>
                <a:gd name="connsiteY6" fmla="*/ 7991856 h 7991856"/>
                <a:gd name="connsiteX7" fmla="*/ 0 w 8737763"/>
                <a:gd name="connsiteY7" fmla="*/ 0 h 7991856"/>
                <a:gd name="connsiteX8" fmla="*/ 0 w 8737763"/>
                <a:gd name="connsiteY8" fmla="*/ 0 h 7991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37763" h="7991856">
                  <a:moveTo>
                    <a:pt x="0" y="0"/>
                  </a:moveTo>
                  <a:lnTo>
                    <a:pt x="4766053" y="0"/>
                  </a:lnTo>
                  <a:cubicBezTo>
                    <a:pt x="6959565" y="0"/>
                    <a:pt x="8737763" y="1789041"/>
                    <a:pt x="8737763" y="3995928"/>
                  </a:cubicBezTo>
                  <a:lnTo>
                    <a:pt x="8737763" y="3995928"/>
                  </a:lnTo>
                  <a:cubicBezTo>
                    <a:pt x="8737763" y="6202815"/>
                    <a:pt x="6959565" y="7991856"/>
                    <a:pt x="4766053" y="7991856"/>
                  </a:cubicBezTo>
                  <a:lnTo>
                    <a:pt x="0" y="7991856"/>
                  </a:lnTo>
                  <a:lnTo>
                    <a:pt x="0" y="7991856"/>
                  </a:lnTo>
                  <a:lnTo>
                    <a:pt x="0" y="0"/>
                  </a:lnTo>
                  <a:lnTo>
                    <a:pt x="0" y="0"/>
                  </a:lnTo>
                  <a:close/>
                </a:path>
              </a:pathLst>
            </a:custGeom>
            <a:grpFill/>
            <a:ln w="79404" cap="flat">
              <a:noFill/>
              <a:prstDash val="solid"/>
              <a:miter/>
            </a:ln>
          </p:spPr>
          <p:txBody>
            <a:bodyPr rtlCol="0" anchor="ctr"/>
            <a:lstStyle/>
            <a:p>
              <a:endParaRPr lang="en-US" sz="900" b="0" i="0" dirty="0">
                <a:latin typeface="FS Albert Pro" panose="02000503040000020004" pitchFamily="2" charset="0"/>
              </a:endParaRPr>
            </a:p>
          </p:txBody>
        </p:sp>
        <p:sp>
          <p:nvSpPr>
            <p:cNvPr id="32" name="Rectangle 31">
              <a:extLst>
                <a:ext uri="{FF2B5EF4-FFF2-40B4-BE49-F238E27FC236}">
                  <a16:creationId xmlns:a16="http://schemas.microsoft.com/office/drawing/2014/main" id="{9687963E-8956-B542-8D4D-F2CEDC8357D2}"/>
                </a:ext>
              </a:extLst>
            </p:cNvPr>
            <p:cNvSpPr/>
            <p:nvPr userDrawn="1"/>
          </p:nvSpPr>
          <p:spPr>
            <a:xfrm>
              <a:off x="-755" y="3671566"/>
              <a:ext cx="16148973" cy="7991856"/>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grpSp>
        <p:nvGrpSpPr>
          <p:cNvPr id="23" name="Group 22">
            <a:extLst>
              <a:ext uri="{FF2B5EF4-FFF2-40B4-BE49-F238E27FC236}">
                <a16:creationId xmlns:a16="http://schemas.microsoft.com/office/drawing/2014/main" id="{222715AF-6998-2A40-9A7D-D383DBB0B651}"/>
              </a:ext>
            </a:extLst>
          </p:cNvPr>
          <p:cNvGrpSpPr/>
          <p:nvPr userDrawn="1"/>
        </p:nvGrpSpPr>
        <p:grpSpPr>
          <a:xfrm>
            <a:off x="-377" y="6309248"/>
            <a:ext cx="4183778" cy="553324"/>
            <a:chOff x="-755" y="12618496"/>
            <a:chExt cx="8367556" cy="1106648"/>
          </a:xfrm>
        </p:grpSpPr>
        <p:grpSp>
          <p:nvGrpSpPr>
            <p:cNvPr id="24" name="Group 23">
              <a:extLst>
                <a:ext uri="{FF2B5EF4-FFF2-40B4-BE49-F238E27FC236}">
                  <a16:creationId xmlns:a16="http://schemas.microsoft.com/office/drawing/2014/main" id="{E7901DA7-C1B6-7D4C-AC5B-D78A9E91BA81}"/>
                </a:ext>
              </a:extLst>
            </p:cNvPr>
            <p:cNvGrpSpPr/>
            <p:nvPr userDrawn="1"/>
          </p:nvGrpSpPr>
          <p:grpSpPr>
            <a:xfrm>
              <a:off x="1" y="12627864"/>
              <a:ext cx="8366800" cy="1097280"/>
              <a:chOff x="-58710091" y="-1"/>
              <a:chExt cx="77340167" cy="10058402"/>
            </a:xfrm>
            <a:solidFill>
              <a:schemeClr val="accent5"/>
            </a:solidFill>
          </p:grpSpPr>
          <p:pic>
            <p:nvPicPr>
              <p:cNvPr id="38" name="Graphic 37">
                <a:extLst>
                  <a:ext uri="{FF2B5EF4-FFF2-40B4-BE49-F238E27FC236}">
                    <a16:creationId xmlns:a16="http://schemas.microsoft.com/office/drawing/2014/main" id="{8A81188C-7229-DF49-935B-7C14FB895A4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71676" y="-1"/>
                <a:ext cx="10058400" cy="10058400"/>
              </a:xfrm>
              <a:prstGeom prst="rect">
                <a:avLst/>
              </a:prstGeom>
            </p:spPr>
          </p:pic>
          <p:sp>
            <p:nvSpPr>
              <p:cNvPr id="39" name="Rectangle 38">
                <a:extLst>
                  <a:ext uri="{FF2B5EF4-FFF2-40B4-BE49-F238E27FC236}">
                    <a16:creationId xmlns:a16="http://schemas.microsoft.com/office/drawing/2014/main" id="{E0EF9342-5C45-E14F-8169-B26422D64D36}"/>
                  </a:ext>
                </a:extLst>
              </p:cNvPr>
              <p:cNvSpPr/>
              <p:nvPr userDrawn="1"/>
            </p:nvSpPr>
            <p:spPr>
              <a:xfrm>
                <a:off x="-58710091" y="-1"/>
                <a:ext cx="70902098" cy="10058402"/>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grpSp>
          <p:nvGrpSpPr>
            <p:cNvPr id="33" name="Group 32">
              <a:extLst>
                <a:ext uri="{FF2B5EF4-FFF2-40B4-BE49-F238E27FC236}">
                  <a16:creationId xmlns:a16="http://schemas.microsoft.com/office/drawing/2014/main" id="{4884DC89-2EF5-D04E-9A8C-9D9A99152AD0}"/>
                </a:ext>
              </a:extLst>
            </p:cNvPr>
            <p:cNvGrpSpPr/>
            <p:nvPr userDrawn="1"/>
          </p:nvGrpSpPr>
          <p:grpSpPr>
            <a:xfrm>
              <a:off x="-755" y="12627864"/>
              <a:ext cx="2413264" cy="1097280"/>
              <a:chOff x="-3677406" y="-1"/>
              <a:chExt cx="22307482" cy="10058402"/>
            </a:xfrm>
          </p:grpSpPr>
          <p:pic>
            <p:nvPicPr>
              <p:cNvPr id="36" name="Graphic 35">
                <a:extLst>
                  <a:ext uri="{FF2B5EF4-FFF2-40B4-BE49-F238E27FC236}">
                    <a16:creationId xmlns:a16="http://schemas.microsoft.com/office/drawing/2014/main" id="{E0D3AAEF-7DAF-B345-B246-006A7DF8F2D2}"/>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571676" y="-1"/>
                <a:ext cx="10058400" cy="10058400"/>
              </a:xfrm>
              <a:prstGeom prst="rect">
                <a:avLst/>
              </a:prstGeom>
            </p:spPr>
          </p:pic>
          <p:sp>
            <p:nvSpPr>
              <p:cNvPr id="37" name="Rectangle 36">
                <a:extLst>
                  <a:ext uri="{FF2B5EF4-FFF2-40B4-BE49-F238E27FC236}">
                    <a16:creationId xmlns:a16="http://schemas.microsoft.com/office/drawing/2014/main" id="{61E07381-11E3-D146-BEE6-260E2DD07A56}"/>
                  </a:ext>
                </a:extLst>
              </p:cNvPr>
              <p:cNvSpPr/>
              <p:nvPr userDrawn="1"/>
            </p:nvSpPr>
            <p:spPr>
              <a:xfrm>
                <a:off x="-3677406" y="-1"/>
                <a:ext cx="15869404" cy="10058402"/>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pic>
          <p:nvPicPr>
            <p:cNvPr id="34" name="Graphic 33">
              <a:extLst>
                <a:ext uri="{FF2B5EF4-FFF2-40B4-BE49-F238E27FC236}">
                  <a16:creationId xmlns:a16="http://schemas.microsoft.com/office/drawing/2014/main" id="{2DE36060-E5B0-5341-A424-5A7709DDE384}"/>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02633" y="12618496"/>
              <a:ext cx="2024109" cy="1097280"/>
            </a:xfrm>
            <a:prstGeom prst="rect">
              <a:avLst/>
            </a:prstGeom>
          </p:spPr>
        </p:pic>
      </p:grpSp>
      <p:sp>
        <p:nvSpPr>
          <p:cNvPr id="7" name="Title 3">
            <a:extLst>
              <a:ext uri="{FF2B5EF4-FFF2-40B4-BE49-F238E27FC236}">
                <a16:creationId xmlns:a16="http://schemas.microsoft.com/office/drawing/2014/main" id="{1E95A661-3CC8-1745-87F2-2666C4749870}"/>
              </a:ext>
            </a:extLst>
          </p:cNvPr>
          <p:cNvSpPr>
            <a:spLocks noGrp="1"/>
          </p:cNvSpPr>
          <p:nvPr>
            <p:ph type="title" hasCustomPrompt="1"/>
          </p:nvPr>
        </p:nvSpPr>
        <p:spPr>
          <a:xfrm>
            <a:off x="228600" y="228600"/>
            <a:ext cx="6913114" cy="996486"/>
          </a:xfrm>
          <a:prstGeom prst="rect">
            <a:avLst/>
          </a:prstGeom>
        </p:spPr>
        <p:txBody>
          <a:bodyPr anchor="t">
            <a:noAutofit/>
          </a:bodyPr>
          <a:lstStyle>
            <a:lvl1pPr>
              <a:lnSpc>
                <a:spcPct val="90000"/>
              </a:lnSpc>
              <a:defRPr sz="2999" b="0" i="0" spc="0" baseline="0">
                <a:solidFill>
                  <a:schemeClr val="tx2"/>
                </a:solidFill>
                <a:latin typeface="FS Albert Pro Light" panose="02000503040000020004" pitchFamily="2" charset="0"/>
              </a:defRPr>
            </a:lvl1pPr>
          </a:lstStyle>
          <a:p>
            <a:r>
              <a:rPr lang="en-US" dirty="0"/>
              <a:t>Content slide. </a:t>
            </a:r>
            <a:br>
              <a:rPr lang="en-US" dirty="0"/>
            </a:br>
            <a:r>
              <a:rPr lang="en-US" dirty="0"/>
              <a:t>Lorem ipsum dolor sit </a:t>
            </a:r>
            <a:r>
              <a:rPr lang="en-US" dirty="0" err="1"/>
              <a:t>amet</a:t>
            </a:r>
            <a:r>
              <a:rPr lang="en-US" dirty="0"/>
              <a:t>.</a:t>
            </a:r>
          </a:p>
        </p:txBody>
      </p:sp>
      <p:sp>
        <p:nvSpPr>
          <p:cNvPr id="3" name="Text Placeholder 2">
            <a:extLst>
              <a:ext uri="{FF2B5EF4-FFF2-40B4-BE49-F238E27FC236}">
                <a16:creationId xmlns:a16="http://schemas.microsoft.com/office/drawing/2014/main" id="{40906033-8931-3947-9297-5EEF90DEFA46}"/>
              </a:ext>
            </a:extLst>
          </p:cNvPr>
          <p:cNvSpPr>
            <a:spLocks noGrp="1"/>
          </p:cNvSpPr>
          <p:nvPr>
            <p:ph type="body" sz="quarter" idx="10" hasCustomPrompt="1"/>
          </p:nvPr>
        </p:nvSpPr>
        <p:spPr>
          <a:xfrm>
            <a:off x="289435" y="2516312"/>
            <a:ext cx="2424113" cy="490391"/>
          </a:xfrm>
          <a:prstGeom prst="rect">
            <a:avLst/>
          </a:prstGeom>
          <a:ln w="12700">
            <a:miter lim="400000"/>
          </a:ln>
        </p:spPr>
        <p:txBody>
          <a:bodyPr lIns="50800" tIns="50800" rIns="50800" bIns="50800" anchor="ctr">
            <a:spAutoFit/>
          </a:bodyPr>
          <a:lstStyle>
            <a:lvl1pPr>
              <a:defRPr kumimoji="0" lang="en-US" sz="2100" normalizeH="0" smtClean="0">
                <a:ln>
                  <a:noFill/>
                </a:ln>
                <a:solidFill>
                  <a:srgbClr val="070A3A"/>
                </a:solidFill>
                <a:effectLst/>
                <a:sym typeface="Helvetica Neue"/>
              </a:defRPr>
            </a:lvl1pPr>
            <a:lvl2pPr>
              <a:defRPr kumimoji="0" lang="en-US" sz="1200" normalizeH="0" smtClean="0">
                <a:ln>
                  <a:noFill/>
                </a:ln>
                <a:solidFill>
                  <a:srgbClr val="5E5E5E"/>
                </a:solidFill>
                <a:effectLst/>
                <a:latin typeface="+mn-lt"/>
                <a:ea typeface="+mn-ea"/>
                <a:cs typeface="+mn-cs"/>
                <a:sym typeface="Helvetica Neue"/>
              </a:defRPr>
            </a:lvl2pPr>
            <a:lvl3pPr>
              <a:defRPr kumimoji="0" lang="en-US" sz="1200" normalizeH="0" smtClean="0">
                <a:ln>
                  <a:noFill/>
                </a:ln>
                <a:solidFill>
                  <a:srgbClr val="5E5E5E"/>
                </a:solidFill>
                <a:effectLst/>
                <a:latin typeface="+mn-lt"/>
                <a:ea typeface="+mn-ea"/>
                <a:cs typeface="+mn-cs"/>
                <a:sym typeface="Helvetica Neue"/>
              </a:defRPr>
            </a:lvl3pPr>
            <a:lvl4pPr>
              <a:defRPr kumimoji="0" lang="en-US" sz="1200" normalizeH="0" smtClean="0">
                <a:ln>
                  <a:noFill/>
                </a:ln>
                <a:solidFill>
                  <a:srgbClr val="5E5E5E"/>
                </a:solidFill>
                <a:effectLst/>
                <a:latin typeface="+mn-lt"/>
                <a:ea typeface="+mn-ea"/>
                <a:cs typeface="+mn-cs"/>
                <a:sym typeface="Helvetica Neue"/>
              </a:defRPr>
            </a:lvl4pPr>
            <a:lvl5pPr>
              <a:defRPr kumimoji="0" lang="en-US" sz="1200" normalizeH="0">
                <a:ln>
                  <a:noFill/>
                </a:ln>
                <a:solidFill>
                  <a:srgbClr val="5E5E5E"/>
                </a:solidFill>
                <a:effectLst/>
                <a:latin typeface="+mn-lt"/>
                <a:ea typeface="+mn-ea"/>
                <a:cs typeface="+mn-cs"/>
                <a:sym typeface="Helvetica Neue"/>
              </a:defRPr>
            </a:lvl5pPr>
          </a:lstStyle>
          <a:p>
            <a:pPr lvl="0" defTabSz="154751" rtl="0" fontAlgn="auto" hangingPunct="0">
              <a:lnSpc>
                <a:spcPct val="120000"/>
              </a:lnSpc>
            </a:pPr>
            <a:r>
              <a:rPr lang="en-US" dirty="0"/>
              <a:t>Sub-title</a:t>
            </a:r>
          </a:p>
        </p:txBody>
      </p:sp>
      <p:sp>
        <p:nvSpPr>
          <p:cNvPr id="14" name="Text Placeholder 2">
            <a:extLst>
              <a:ext uri="{FF2B5EF4-FFF2-40B4-BE49-F238E27FC236}">
                <a16:creationId xmlns:a16="http://schemas.microsoft.com/office/drawing/2014/main" id="{904DCD23-69A8-4844-88DB-34EB39824C35}"/>
              </a:ext>
            </a:extLst>
          </p:cNvPr>
          <p:cNvSpPr>
            <a:spLocks noGrp="1"/>
          </p:cNvSpPr>
          <p:nvPr>
            <p:ph type="body" sz="quarter" idx="11" hasCustomPrompt="1"/>
          </p:nvPr>
        </p:nvSpPr>
        <p:spPr>
          <a:xfrm>
            <a:off x="8012380" y="2516312"/>
            <a:ext cx="2424113" cy="490391"/>
          </a:xfrm>
          <a:prstGeom prst="rect">
            <a:avLst/>
          </a:prstGeom>
          <a:ln w="12700">
            <a:miter lim="400000"/>
          </a:ln>
        </p:spPr>
        <p:txBody>
          <a:bodyPr lIns="50800" tIns="50800" rIns="50800" bIns="50800" anchor="ctr">
            <a:spAutoFit/>
          </a:bodyPr>
          <a:lstStyle>
            <a:lvl1pPr>
              <a:defRPr kumimoji="0" lang="en-US" sz="2100" normalizeH="0" smtClean="0">
                <a:ln>
                  <a:noFill/>
                </a:ln>
                <a:solidFill>
                  <a:schemeClr val="accent1"/>
                </a:solidFill>
                <a:effectLst/>
                <a:sym typeface="Helvetica Neue"/>
              </a:defRPr>
            </a:lvl1pPr>
            <a:lvl2pPr>
              <a:defRPr kumimoji="0" lang="en-US" sz="1200" normalizeH="0" smtClean="0">
                <a:ln>
                  <a:noFill/>
                </a:ln>
                <a:solidFill>
                  <a:srgbClr val="5E5E5E"/>
                </a:solidFill>
                <a:effectLst/>
                <a:latin typeface="+mn-lt"/>
                <a:ea typeface="+mn-ea"/>
                <a:cs typeface="+mn-cs"/>
                <a:sym typeface="Helvetica Neue"/>
              </a:defRPr>
            </a:lvl2pPr>
            <a:lvl3pPr>
              <a:defRPr kumimoji="0" lang="en-US" sz="1200" normalizeH="0" smtClean="0">
                <a:ln>
                  <a:noFill/>
                </a:ln>
                <a:solidFill>
                  <a:srgbClr val="5E5E5E"/>
                </a:solidFill>
                <a:effectLst/>
                <a:latin typeface="+mn-lt"/>
                <a:ea typeface="+mn-ea"/>
                <a:cs typeface="+mn-cs"/>
                <a:sym typeface="Helvetica Neue"/>
              </a:defRPr>
            </a:lvl3pPr>
            <a:lvl4pPr>
              <a:defRPr kumimoji="0" lang="en-US" sz="1200" normalizeH="0" smtClean="0">
                <a:ln>
                  <a:noFill/>
                </a:ln>
                <a:solidFill>
                  <a:srgbClr val="5E5E5E"/>
                </a:solidFill>
                <a:effectLst/>
                <a:latin typeface="+mn-lt"/>
                <a:ea typeface="+mn-ea"/>
                <a:cs typeface="+mn-cs"/>
                <a:sym typeface="Helvetica Neue"/>
              </a:defRPr>
            </a:lvl4pPr>
            <a:lvl5pPr>
              <a:defRPr kumimoji="0" lang="en-US" sz="1200" normalizeH="0">
                <a:ln>
                  <a:noFill/>
                </a:ln>
                <a:solidFill>
                  <a:srgbClr val="5E5E5E"/>
                </a:solidFill>
                <a:effectLst/>
                <a:latin typeface="+mn-lt"/>
                <a:ea typeface="+mn-ea"/>
                <a:cs typeface="+mn-cs"/>
                <a:sym typeface="Helvetica Neue"/>
              </a:defRPr>
            </a:lvl5pPr>
          </a:lstStyle>
          <a:p>
            <a:pPr lvl="0" defTabSz="154751" rtl="0" fontAlgn="auto" hangingPunct="0">
              <a:lnSpc>
                <a:spcPct val="120000"/>
              </a:lnSpc>
            </a:pPr>
            <a:r>
              <a:rPr lang="en-US" dirty="0"/>
              <a:t>Sub-title</a:t>
            </a:r>
          </a:p>
        </p:txBody>
      </p:sp>
      <p:sp>
        <p:nvSpPr>
          <p:cNvPr id="22" name="Text Placeholder 4">
            <a:extLst>
              <a:ext uri="{FF2B5EF4-FFF2-40B4-BE49-F238E27FC236}">
                <a16:creationId xmlns:a16="http://schemas.microsoft.com/office/drawing/2014/main" id="{DD5E575F-D77A-8141-B93E-0BAECDB4F2D5}"/>
              </a:ext>
            </a:extLst>
          </p:cNvPr>
          <p:cNvSpPr>
            <a:spLocks noGrp="1"/>
          </p:cNvSpPr>
          <p:nvPr>
            <p:ph type="body" sz="quarter" idx="15" hasCustomPrompt="1"/>
          </p:nvPr>
        </p:nvSpPr>
        <p:spPr>
          <a:xfrm>
            <a:off x="261726" y="3403117"/>
            <a:ext cx="2582600" cy="1470025"/>
          </a:xfrm>
          <a:prstGeom prst="rect">
            <a:avLst/>
          </a:prstGeom>
        </p:spPr>
        <p:txBody>
          <a:bodyPr>
            <a:normAutofit/>
          </a:bodyPr>
          <a:lstStyle>
            <a:lvl1pPr>
              <a:lnSpc>
                <a:spcPct val="100000"/>
              </a:lnSpc>
              <a:defRPr sz="1800">
                <a:solidFill>
                  <a:schemeClr val="tx2"/>
                </a:solidFill>
              </a:defRPr>
            </a:lvl1pPr>
            <a:lvl2pPr>
              <a:lnSpc>
                <a:spcPct val="100000"/>
              </a:lnSpc>
              <a:defRPr sz="1800">
                <a:solidFill>
                  <a:schemeClr val="tx2"/>
                </a:solidFill>
              </a:defRPr>
            </a:lvl2pPr>
            <a:lvl3pPr>
              <a:lnSpc>
                <a:spcPct val="100000"/>
              </a:lnSpc>
              <a:defRPr sz="1800">
                <a:solidFill>
                  <a:schemeClr val="tx2"/>
                </a:solidFill>
              </a:defRPr>
            </a:lvl3pPr>
            <a:lvl4pPr>
              <a:lnSpc>
                <a:spcPct val="100000"/>
              </a:lnSpc>
              <a:defRPr sz="1800">
                <a:solidFill>
                  <a:schemeClr val="tx2"/>
                </a:solidFill>
              </a:defRPr>
            </a:lvl4pPr>
            <a:lvl5pPr>
              <a:lnSpc>
                <a:spcPct val="100000"/>
              </a:lnSpc>
              <a:defRPr sz="1800">
                <a:solidFill>
                  <a:schemeClr val="tx2"/>
                </a:solidFill>
              </a:defRPr>
            </a:lvl5pPr>
          </a:lstStyle>
          <a:p>
            <a:pPr lvl="0"/>
            <a:r>
              <a:rPr lang="en-US" dirty="0"/>
              <a:t>Lorem ipsum dolor sit </a:t>
            </a:r>
          </a:p>
          <a:p>
            <a:pPr lvl="0"/>
            <a:r>
              <a:rPr lang="en-US" dirty="0" err="1"/>
              <a:t>amet</a:t>
            </a:r>
            <a:r>
              <a:rPr lang="en-US" dirty="0"/>
              <a:t>, an minim </a:t>
            </a:r>
            <a:r>
              <a:rPr lang="en-US" dirty="0" err="1"/>
              <a:t>aeque</a:t>
            </a:r>
            <a:r>
              <a:rPr lang="en-US" dirty="0"/>
              <a:t> </a:t>
            </a:r>
          </a:p>
          <a:p>
            <a:pPr lvl="0"/>
            <a:r>
              <a:rPr lang="en-US" dirty="0" err="1"/>
              <a:t>inciderint</a:t>
            </a:r>
            <a:r>
              <a:rPr lang="en-US" dirty="0"/>
              <a:t> </a:t>
            </a:r>
            <a:r>
              <a:rPr lang="en-US" dirty="0" err="1"/>
              <a:t>mei</a:t>
            </a:r>
            <a:r>
              <a:rPr lang="en-US" dirty="0"/>
              <a:t>, </a:t>
            </a:r>
            <a:r>
              <a:rPr lang="en-US" dirty="0" err="1"/>
              <a:t>mei</a:t>
            </a:r>
            <a:r>
              <a:rPr lang="en-US" dirty="0"/>
              <a:t> et </a:t>
            </a:r>
            <a:r>
              <a:rPr lang="en-US" dirty="0" err="1"/>
              <a:t>dicat</a:t>
            </a:r>
            <a:r>
              <a:rPr lang="en-US" dirty="0"/>
              <a:t> facer, no </a:t>
            </a:r>
            <a:r>
              <a:rPr lang="en-US" dirty="0" err="1"/>
              <a:t>suas</a:t>
            </a:r>
            <a:r>
              <a:rPr lang="en-US" dirty="0"/>
              <a:t> ipsum.</a:t>
            </a:r>
          </a:p>
        </p:txBody>
      </p:sp>
      <p:sp>
        <p:nvSpPr>
          <p:cNvPr id="25" name="Text Placeholder 2">
            <a:extLst>
              <a:ext uri="{FF2B5EF4-FFF2-40B4-BE49-F238E27FC236}">
                <a16:creationId xmlns:a16="http://schemas.microsoft.com/office/drawing/2014/main" id="{D90580E3-D5FA-3047-A8E9-E9592EF8970F}"/>
              </a:ext>
            </a:extLst>
          </p:cNvPr>
          <p:cNvSpPr>
            <a:spLocks noGrp="1"/>
          </p:cNvSpPr>
          <p:nvPr>
            <p:ph type="body" sz="quarter" idx="19" hasCustomPrompt="1"/>
          </p:nvPr>
        </p:nvSpPr>
        <p:spPr>
          <a:xfrm>
            <a:off x="4157835" y="2516312"/>
            <a:ext cx="2424113" cy="490391"/>
          </a:xfrm>
          <a:prstGeom prst="rect">
            <a:avLst/>
          </a:prstGeom>
          <a:ln w="12700">
            <a:miter lim="400000"/>
          </a:ln>
        </p:spPr>
        <p:txBody>
          <a:bodyPr lIns="50800" tIns="50800" rIns="50800" bIns="50800" anchor="ctr">
            <a:spAutoFit/>
          </a:bodyPr>
          <a:lstStyle>
            <a:lvl1pPr>
              <a:defRPr kumimoji="0" lang="en-US" sz="2100" normalizeH="0" smtClean="0">
                <a:ln>
                  <a:noFill/>
                </a:ln>
                <a:solidFill>
                  <a:schemeClr val="accent1"/>
                </a:solidFill>
                <a:effectLst/>
                <a:sym typeface="Helvetica Neue"/>
              </a:defRPr>
            </a:lvl1pPr>
            <a:lvl2pPr>
              <a:defRPr kumimoji="0" lang="en-US" sz="1200" normalizeH="0" smtClean="0">
                <a:ln>
                  <a:noFill/>
                </a:ln>
                <a:solidFill>
                  <a:srgbClr val="5E5E5E"/>
                </a:solidFill>
                <a:effectLst/>
                <a:latin typeface="+mn-lt"/>
                <a:ea typeface="+mn-ea"/>
                <a:cs typeface="+mn-cs"/>
                <a:sym typeface="Helvetica Neue"/>
              </a:defRPr>
            </a:lvl2pPr>
            <a:lvl3pPr>
              <a:defRPr kumimoji="0" lang="en-US" sz="1200" normalizeH="0" smtClean="0">
                <a:ln>
                  <a:noFill/>
                </a:ln>
                <a:solidFill>
                  <a:srgbClr val="5E5E5E"/>
                </a:solidFill>
                <a:effectLst/>
                <a:latin typeface="+mn-lt"/>
                <a:ea typeface="+mn-ea"/>
                <a:cs typeface="+mn-cs"/>
                <a:sym typeface="Helvetica Neue"/>
              </a:defRPr>
            </a:lvl3pPr>
            <a:lvl4pPr>
              <a:defRPr kumimoji="0" lang="en-US" sz="1200" normalizeH="0" smtClean="0">
                <a:ln>
                  <a:noFill/>
                </a:ln>
                <a:solidFill>
                  <a:srgbClr val="5E5E5E"/>
                </a:solidFill>
                <a:effectLst/>
                <a:latin typeface="+mn-lt"/>
                <a:ea typeface="+mn-ea"/>
                <a:cs typeface="+mn-cs"/>
                <a:sym typeface="Helvetica Neue"/>
              </a:defRPr>
            </a:lvl4pPr>
            <a:lvl5pPr>
              <a:defRPr kumimoji="0" lang="en-US" sz="1200" normalizeH="0">
                <a:ln>
                  <a:noFill/>
                </a:ln>
                <a:solidFill>
                  <a:srgbClr val="5E5E5E"/>
                </a:solidFill>
                <a:effectLst/>
                <a:latin typeface="+mn-lt"/>
                <a:ea typeface="+mn-ea"/>
                <a:cs typeface="+mn-cs"/>
                <a:sym typeface="Helvetica Neue"/>
              </a:defRPr>
            </a:lvl5pPr>
          </a:lstStyle>
          <a:p>
            <a:pPr lvl="0" defTabSz="154751" rtl="0" fontAlgn="auto" hangingPunct="0">
              <a:lnSpc>
                <a:spcPct val="120000"/>
              </a:lnSpc>
            </a:pPr>
            <a:r>
              <a:rPr lang="en-US" dirty="0"/>
              <a:t>Sub-title</a:t>
            </a:r>
          </a:p>
        </p:txBody>
      </p:sp>
      <p:sp>
        <p:nvSpPr>
          <p:cNvPr id="26" name="Text Placeholder 4">
            <a:extLst>
              <a:ext uri="{FF2B5EF4-FFF2-40B4-BE49-F238E27FC236}">
                <a16:creationId xmlns:a16="http://schemas.microsoft.com/office/drawing/2014/main" id="{67592159-56D7-8146-94CE-61C567860D5B}"/>
              </a:ext>
            </a:extLst>
          </p:cNvPr>
          <p:cNvSpPr>
            <a:spLocks noGrp="1"/>
          </p:cNvSpPr>
          <p:nvPr>
            <p:ph type="body" sz="quarter" idx="20" hasCustomPrompt="1"/>
          </p:nvPr>
        </p:nvSpPr>
        <p:spPr>
          <a:xfrm>
            <a:off x="4157835" y="3403117"/>
            <a:ext cx="2582600" cy="1470025"/>
          </a:xfrm>
          <a:prstGeom prst="rect">
            <a:avLst/>
          </a:prstGeom>
        </p:spPr>
        <p:txBody>
          <a:bodyPr>
            <a:normAutofit/>
          </a:bodyPr>
          <a:lstStyle>
            <a:lvl1pPr>
              <a:lnSpc>
                <a:spcPct val="100000"/>
              </a:lnSpc>
              <a:defRPr sz="1800">
                <a:solidFill>
                  <a:schemeClr val="accent1"/>
                </a:solidFill>
              </a:defRPr>
            </a:lvl1pPr>
            <a:lvl2pPr>
              <a:lnSpc>
                <a:spcPct val="100000"/>
              </a:lnSpc>
              <a:defRPr sz="1800">
                <a:solidFill>
                  <a:schemeClr val="tx2"/>
                </a:solidFill>
              </a:defRPr>
            </a:lvl2pPr>
            <a:lvl3pPr>
              <a:lnSpc>
                <a:spcPct val="100000"/>
              </a:lnSpc>
              <a:defRPr sz="1800">
                <a:solidFill>
                  <a:schemeClr val="tx2"/>
                </a:solidFill>
              </a:defRPr>
            </a:lvl3pPr>
            <a:lvl4pPr>
              <a:lnSpc>
                <a:spcPct val="100000"/>
              </a:lnSpc>
              <a:defRPr sz="1800">
                <a:solidFill>
                  <a:schemeClr val="tx2"/>
                </a:solidFill>
              </a:defRPr>
            </a:lvl4pPr>
            <a:lvl5pPr>
              <a:lnSpc>
                <a:spcPct val="100000"/>
              </a:lnSpc>
              <a:defRPr sz="1800">
                <a:solidFill>
                  <a:schemeClr val="tx2"/>
                </a:solidFill>
              </a:defRPr>
            </a:lvl5pPr>
          </a:lstStyle>
          <a:p>
            <a:pPr lvl="0"/>
            <a:r>
              <a:rPr lang="en-US" dirty="0"/>
              <a:t>Lorem ipsum dolor sit </a:t>
            </a:r>
            <a:r>
              <a:rPr lang="en-US" dirty="0" err="1"/>
              <a:t>amet</a:t>
            </a:r>
            <a:r>
              <a:rPr lang="en-US" dirty="0"/>
              <a:t>, an minim </a:t>
            </a:r>
            <a:r>
              <a:rPr lang="en-US" dirty="0" err="1"/>
              <a:t>aeque</a:t>
            </a:r>
            <a:r>
              <a:rPr lang="en-US" dirty="0"/>
              <a:t> </a:t>
            </a:r>
            <a:r>
              <a:rPr lang="en-US" dirty="0" err="1"/>
              <a:t>inciderint</a:t>
            </a:r>
            <a:r>
              <a:rPr lang="en-US" dirty="0"/>
              <a:t> </a:t>
            </a:r>
            <a:r>
              <a:rPr lang="en-US" dirty="0" err="1"/>
              <a:t>mei</a:t>
            </a:r>
            <a:r>
              <a:rPr lang="en-US" dirty="0"/>
              <a:t>, </a:t>
            </a:r>
            <a:r>
              <a:rPr lang="en-US" dirty="0" err="1"/>
              <a:t>mei</a:t>
            </a:r>
            <a:r>
              <a:rPr lang="en-US" dirty="0"/>
              <a:t> et </a:t>
            </a:r>
            <a:r>
              <a:rPr lang="en-US" dirty="0" err="1"/>
              <a:t>dicat</a:t>
            </a:r>
            <a:r>
              <a:rPr lang="en-US" dirty="0"/>
              <a:t> facer, no </a:t>
            </a:r>
            <a:r>
              <a:rPr lang="en-US" dirty="0" err="1"/>
              <a:t>suas</a:t>
            </a:r>
            <a:r>
              <a:rPr lang="en-US" dirty="0"/>
              <a:t> ipsum.</a:t>
            </a:r>
          </a:p>
        </p:txBody>
      </p:sp>
      <p:sp>
        <p:nvSpPr>
          <p:cNvPr id="27" name="Text Placeholder 4">
            <a:extLst>
              <a:ext uri="{FF2B5EF4-FFF2-40B4-BE49-F238E27FC236}">
                <a16:creationId xmlns:a16="http://schemas.microsoft.com/office/drawing/2014/main" id="{3681F3E5-5096-2944-8208-C7122D761D18}"/>
              </a:ext>
            </a:extLst>
          </p:cNvPr>
          <p:cNvSpPr>
            <a:spLocks noGrp="1"/>
          </p:cNvSpPr>
          <p:nvPr>
            <p:ph type="body" sz="quarter" idx="21" hasCustomPrompt="1"/>
          </p:nvPr>
        </p:nvSpPr>
        <p:spPr>
          <a:xfrm>
            <a:off x="8012381" y="3403117"/>
            <a:ext cx="2582600" cy="1470025"/>
          </a:xfrm>
          <a:prstGeom prst="rect">
            <a:avLst/>
          </a:prstGeom>
        </p:spPr>
        <p:txBody>
          <a:bodyPr>
            <a:normAutofit/>
          </a:bodyPr>
          <a:lstStyle>
            <a:lvl1pPr>
              <a:lnSpc>
                <a:spcPct val="100000"/>
              </a:lnSpc>
              <a:defRPr sz="1800">
                <a:solidFill>
                  <a:schemeClr val="accent1"/>
                </a:solidFill>
              </a:defRPr>
            </a:lvl1pPr>
            <a:lvl2pPr>
              <a:lnSpc>
                <a:spcPct val="100000"/>
              </a:lnSpc>
              <a:defRPr sz="1800">
                <a:solidFill>
                  <a:schemeClr val="tx2"/>
                </a:solidFill>
              </a:defRPr>
            </a:lvl2pPr>
            <a:lvl3pPr>
              <a:lnSpc>
                <a:spcPct val="100000"/>
              </a:lnSpc>
              <a:defRPr sz="1800">
                <a:solidFill>
                  <a:schemeClr val="tx2"/>
                </a:solidFill>
              </a:defRPr>
            </a:lvl3pPr>
            <a:lvl4pPr>
              <a:lnSpc>
                <a:spcPct val="100000"/>
              </a:lnSpc>
              <a:defRPr sz="1800">
                <a:solidFill>
                  <a:schemeClr val="tx2"/>
                </a:solidFill>
              </a:defRPr>
            </a:lvl4pPr>
            <a:lvl5pPr>
              <a:lnSpc>
                <a:spcPct val="100000"/>
              </a:lnSpc>
              <a:defRPr sz="1800">
                <a:solidFill>
                  <a:schemeClr val="tx2"/>
                </a:solidFill>
              </a:defRPr>
            </a:lvl5pPr>
          </a:lstStyle>
          <a:p>
            <a:pPr lvl="0"/>
            <a:r>
              <a:rPr lang="en-US" dirty="0"/>
              <a:t>Lorem ipsum dolor sit </a:t>
            </a:r>
            <a:r>
              <a:rPr lang="en-US" dirty="0" err="1"/>
              <a:t>amet</a:t>
            </a:r>
            <a:r>
              <a:rPr lang="en-US" dirty="0"/>
              <a:t>, an minim </a:t>
            </a:r>
            <a:r>
              <a:rPr lang="en-US" dirty="0" err="1"/>
              <a:t>aeque</a:t>
            </a:r>
            <a:r>
              <a:rPr lang="en-US" dirty="0"/>
              <a:t> </a:t>
            </a:r>
            <a:r>
              <a:rPr lang="en-US" dirty="0" err="1"/>
              <a:t>inciderint</a:t>
            </a:r>
            <a:r>
              <a:rPr lang="en-US" dirty="0"/>
              <a:t> </a:t>
            </a:r>
            <a:r>
              <a:rPr lang="en-US" dirty="0" err="1"/>
              <a:t>mei</a:t>
            </a:r>
            <a:r>
              <a:rPr lang="en-US" dirty="0"/>
              <a:t>, </a:t>
            </a:r>
            <a:r>
              <a:rPr lang="en-US" dirty="0" err="1"/>
              <a:t>mei</a:t>
            </a:r>
            <a:r>
              <a:rPr lang="en-US" dirty="0"/>
              <a:t> et </a:t>
            </a:r>
            <a:r>
              <a:rPr lang="en-US" dirty="0" err="1"/>
              <a:t>dicat</a:t>
            </a:r>
            <a:r>
              <a:rPr lang="en-US" dirty="0"/>
              <a:t> facer, no </a:t>
            </a:r>
            <a:r>
              <a:rPr lang="en-US" dirty="0" err="1"/>
              <a:t>suas</a:t>
            </a:r>
            <a:r>
              <a:rPr lang="en-US" dirty="0"/>
              <a:t> ipsum.</a:t>
            </a:r>
          </a:p>
        </p:txBody>
      </p:sp>
      <p:sp>
        <p:nvSpPr>
          <p:cNvPr id="5" name="Date Placeholder 4">
            <a:extLst>
              <a:ext uri="{FF2B5EF4-FFF2-40B4-BE49-F238E27FC236}">
                <a16:creationId xmlns:a16="http://schemas.microsoft.com/office/drawing/2014/main" id="{1C99F72F-B069-AA49-A207-792869BBFD92}"/>
              </a:ext>
            </a:extLst>
          </p:cNvPr>
          <p:cNvSpPr>
            <a:spLocks noGrp="1"/>
          </p:cNvSpPr>
          <p:nvPr>
            <p:ph type="dt" sz="half" idx="22"/>
          </p:nvPr>
        </p:nvSpPr>
        <p:spPr/>
        <p:txBody>
          <a:bodyPr/>
          <a:lstStyle>
            <a:lvl1pPr>
              <a:defRPr>
                <a:solidFill>
                  <a:schemeClr val="bg1"/>
                </a:solidFill>
              </a:defRPr>
            </a:lvl1pPr>
          </a:lstStyle>
          <a:p>
            <a:endParaRPr lang="en-US" dirty="0"/>
          </a:p>
        </p:txBody>
      </p:sp>
      <p:sp>
        <p:nvSpPr>
          <p:cNvPr id="6" name="Footer Placeholder 5">
            <a:extLst>
              <a:ext uri="{FF2B5EF4-FFF2-40B4-BE49-F238E27FC236}">
                <a16:creationId xmlns:a16="http://schemas.microsoft.com/office/drawing/2014/main" id="{2DC7C4D1-549D-E64B-8F68-9AA74EEE8310}"/>
              </a:ext>
            </a:extLst>
          </p:cNvPr>
          <p:cNvSpPr>
            <a:spLocks noGrp="1"/>
          </p:cNvSpPr>
          <p:nvPr>
            <p:ph type="ftr" sz="quarter" idx="23"/>
          </p:nvPr>
        </p:nvSpPr>
        <p:spPr/>
        <p:txBody>
          <a:bodyPr/>
          <a:lstStyle>
            <a:lvl1pPr>
              <a:defRPr>
                <a:solidFill>
                  <a:schemeClr val="bg1"/>
                </a:solidFill>
              </a:defRPr>
            </a:lvl1pPr>
          </a:lstStyle>
          <a:p>
            <a:pPr defTabSz="154751">
              <a:lnSpc>
                <a:spcPct val="120000"/>
              </a:lnSpc>
            </a:pPr>
            <a:r>
              <a:rPr lang="en-US"/>
              <a:t>AccuCath Ace™ Intravascular Catheter with BD Cue™ Needle Tracking System</a:t>
            </a:r>
            <a:endParaRPr lang="en-US" dirty="0"/>
          </a:p>
        </p:txBody>
      </p:sp>
      <p:sp>
        <p:nvSpPr>
          <p:cNvPr id="9" name="Slide Number Placeholder 8">
            <a:extLst>
              <a:ext uri="{FF2B5EF4-FFF2-40B4-BE49-F238E27FC236}">
                <a16:creationId xmlns:a16="http://schemas.microsoft.com/office/drawing/2014/main" id="{C5AD5A10-A410-7B47-8020-AC60B85D66A1}"/>
              </a:ext>
            </a:extLst>
          </p:cNvPr>
          <p:cNvSpPr>
            <a:spLocks noGrp="1"/>
          </p:cNvSpPr>
          <p:nvPr>
            <p:ph type="sldNum" sz="quarter" idx="24"/>
          </p:nvPr>
        </p:nvSpPr>
        <p:spPr/>
        <p:txBody>
          <a:body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09883203"/>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1 Text Shape (Ultraviolet footer)">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C00E520C-FB61-354C-B58C-54308AAB6808}"/>
              </a:ext>
            </a:extLst>
          </p:cNvPr>
          <p:cNvGrpSpPr/>
          <p:nvPr userDrawn="1"/>
        </p:nvGrpSpPr>
        <p:grpSpPr>
          <a:xfrm>
            <a:off x="-377" y="1835783"/>
            <a:ext cx="12001492" cy="3995928"/>
            <a:chOff x="-755" y="3671566"/>
            <a:chExt cx="24002984" cy="7991856"/>
          </a:xfrm>
          <a:solidFill>
            <a:schemeClr val="bg1"/>
          </a:solidFill>
        </p:grpSpPr>
        <p:sp>
          <p:nvSpPr>
            <p:cNvPr id="31" name="Graphic 24">
              <a:extLst>
                <a:ext uri="{FF2B5EF4-FFF2-40B4-BE49-F238E27FC236}">
                  <a16:creationId xmlns:a16="http://schemas.microsoft.com/office/drawing/2014/main" id="{F816A9B2-D3E2-9A42-BD44-B1B4A99C9AE4}"/>
                </a:ext>
              </a:extLst>
            </p:cNvPr>
            <p:cNvSpPr/>
            <p:nvPr userDrawn="1"/>
          </p:nvSpPr>
          <p:spPr>
            <a:xfrm>
              <a:off x="15264466" y="3671566"/>
              <a:ext cx="8737763" cy="7991856"/>
            </a:xfrm>
            <a:custGeom>
              <a:avLst/>
              <a:gdLst>
                <a:gd name="connsiteX0" fmla="*/ 0 w 8737763"/>
                <a:gd name="connsiteY0" fmla="*/ 0 h 7991856"/>
                <a:gd name="connsiteX1" fmla="*/ 4766053 w 8737763"/>
                <a:gd name="connsiteY1" fmla="*/ 0 h 7991856"/>
                <a:gd name="connsiteX2" fmla="*/ 8737763 w 8737763"/>
                <a:gd name="connsiteY2" fmla="*/ 3995928 h 7991856"/>
                <a:gd name="connsiteX3" fmla="*/ 8737763 w 8737763"/>
                <a:gd name="connsiteY3" fmla="*/ 3995928 h 7991856"/>
                <a:gd name="connsiteX4" fmla="*/ 4766053 w 8737763"/>
                <a:gd name="connsiteY4" fmla="*/ 7991856 h 7991856"/>
                <a:gd name="connsiteX5" fmla="*/ 0 w 8737763"/>
                <a:gd name="connsiteY5" fmla="*/ 7991856 h 7991856"/>
                <a:gd name="connsiteX6" fmla="*/ 0 w 8737763"/>
                <a:gd name="connsiteY6" fmla="*/ 7991856 h 7991856"/>
                <a:gd name="connsiteX7" fmla="*/ 0 w 8737763"/>
                <a:gd name="connsiteY7" fmla="*/ 0 h 7991856"/>
                <a:gd name="connsiteX8" fmla="*/ 0 w 8737763"/>
                <a:gd name="connsiteY8" fmla="*/ 0 h 7991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37763" h="7991856">
                  <a:moveTo>
                    <a:pt x="0" y="0"/>
                  </a:moveTo>
                  <a:lnTo>
                    <a:pt x="4766053" y="0"/>
                  </a:lnTo>
                  <a:cubicBezTo>
                    <a:pt x="6959565" y="0"/>
                    <a:pt x="8737763" y="1789041"/>
                    <a:pt x="8737763" y="3995928"/>
                  </a:cubicBezTo>
                  <a:lnTo>
                    <a:pt x="8737763" y="3995928"/>
                  </a:lnTo>
                  <a:cubicBezTo>
                    <a:pt x="8737763" y="6202815"/>
                    <a:pt x="6959565" y="7991856"/>
                    <a:pt x="4766053" y="7991856"/>
                  </a:cubicBezTo>
                  <a:lnTo>
                    <a:pt x="0" y="7991856"/>
                  </a:lnTo>
                  <a:lnTo>
                    <a:pt x="0" y="7991856"/>
                  </a:lnTo>
                  <a:lnTo>
                    <a:pt x="0" y="0"/>
                  </a:lnTo>
                  <a:lnTo>
                    <a:pt x="0" y="0"/>
                  </a:lnTo>
                  <a:close/>
                </a:path>
              </a:pathLst>
            </a:custGeom>
            <a:grpFill/>
            <a:ln w="79404" cap="flat">
              <a:noFill/>
              <a:prstDash val="solid"/>
              <a:miter/>
            </a:ln>
          </p:spPr>
          <p:txBody>
            <a:bodyPr rtlCol="0" anchor="ctr"/>
            <a:lstStyle/>
            <a:p>
              <a:endParaRPr lang="en-US" sz="900" b="0" i="0" dirty="0">
                <a:latin typeface="FS Albert Pro" panose="02000503040000020004" pitchFamily="2" charset="0"/>
              </a:endParaRPr>
            </a:p>
          </p:txBody>
        </p:sp>
        <p:sp>
          <p:nvSpPr>
            <p:cNvPr id="32" name="Rectangle 31">
              <a:extLst>
                <a:ext uri="{FF2B5EF4-FFF2-40B4-BE49-F238E27FC236}">
                  <a16:creationId xmlns:a16="http://schemas.microsoft.com/office/drawing/2014/main" id="{9687963E-8956-B542-8D4D-F2CEDC8357D2}"/>
                </a:ext>
              </a:extLst>
            </p:cNvPr>
            <p:cNvSpPr/>
            <p:nvPr userDrawn="1"/>
          </p:nvSpPr>
          <p:spPr>
            <a:xfrm>
              <a:off x="-755" y="3671566"/>
              <a:ext cx="16148973" cy="7991856"/>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sp>
        <p:nvSpPr>
          <p:cNvPr id="7" name="Title 3">
            <a:extLst>
              <a:ext uri="{FF2B5EF4-FFF2-40B4-BE49-F238E27FC236}">
                <a16:creationId xmlns:a16="http://schemas.microsoft.com/office/drawing/2014/main" id="{1E95A661-3CC8-1745-87F2-2666C4749870}"/>
              </a:ext>
            </a:extLst>
          </p:cNvPr>
          <p:cNvSpPr>
            <a:spLocks noGrp="1"/>
          </p:cNvSpPr>
          <p:nvPr>
            <p:ph type="title" hasCustomPrompt="1"/>
          </p:nvPr>
        </p:nvSpPr>
        <p:spPr>
          <a:xfrm>
            <a:off x="228600" y="228600"/>
            <a:ext cx="6913114" cy="996486"/>
          </a:xfrm>
          <a:prstGeom prst="rect">
            <a:avLst/>
          </a:prstGeom>
        </p:spPr>
        <p:txBody>
          <a:bodyPr anchor="t">
            <a:noAutofit/>
          </a:bodyPr>
          <a:lstStyle>
            <a:lvl1pPr>
              <a:lnSpc>
                <a:spcPct val="90000"/>
              </a:lnSpc>
              <a:defRPr sz="2999" b="0" i="0" spc="0" baseline="0">
                <a:solidFill>
                  <a:schemeClr val="bg1"/>
                </a:solidFill>
                <a:latin typeface="FS Albert Pro Light" panose="02000503040000020004" pitchFamily="2" charset="0"/>
              </a:defRPr>
            </a:lvl1pPr>
          </a:lstStyle>
          <a:p>
            <a:r>
              <a:rPr lang="en-US" dirty="0"/>
              <a:t>Content slide. </a:t>
            </a:r>
            <a:br>
              <a:rPr lang="en-US" dirty="0"/>
            </a:br>
            <a:r>
              <a:rPr lang="en-US" dirty="0"/>
              <a:t>Lorem ipsum dolor sit </a:t>
            </a:r>
            <a:r>
              <a:rPr lang="en-US" dirty="0" err="1"/>
              <a:t>amet</a:t>
            </a:r>
            <a:r>
              <a:rPr lang="en-US" dirty="0"/>
              <a:t>.</a:t>
            </a:r>
          </a:p>
        </p:txBody>
      </p:sp>
      <p:sp>
        <p:nvSpPr>
          <p:cNvPr id="3" name="Text Placeholder 2">
            <a:extLst>
              <a:ext uri="{FF2B5EF4-FFF2-40B4-BE49-F238E27FC236}">
                <a16:creationId xmlns:a16="http://schemas.microsoft.com/office/drawing/2014/main" id="{40906033-8931-3947-9297-5EEF90DEFA46}"/>
              </a:ext>
            </a:extLst>
          </p:cNvPr>
          <p:cNvSpPr>
            <a:spLocks noGrp="1"/>
          </p:cNvSpPr>
          <p:nvPr>
            <p:ph type="body" sz="quarter" idx="10" hasCustomPrompt="1"/>
          </p:nvPr>
        </p:nvSpPr>
        <p:spPr>
          <a:xfrm>
            <a:off x="289435" y="2516312"/>
            <a:ext cx="2424113" cy="490391"/>
          </a:xfrm>
          <a:prstGeom prst="rect">
            <a:avLst/>
          </a:prstGeom>
          <a:ln w="12700">
            <a:miter lim="400000"/>
          </a:ln>
        </p:spPr>
        <p:txBody>
          <a:bodyPr lIns="50800" tIns="50800" rIns="50800" bIns="50800" anchor="ctr">
            <a:spAutoFit/>
          </a:bodyPr>
          <a:lstStyle>
            <a:lvl1pPr>
              <a:defRPr kumimoji="0" lang="en-US" sz="2100" normalizeH="0" smtClean="0">
                <a:ln>
                  <a:noFill/>
                </a:ln>
                <a:solidFill>
                  <a:srgbClr val="070A3A"/>
                </a:solidFill>
                <a:effectLst/>
                <a:sym typeface="Helvetica Neue"/>
              </a:defRPr>
            </a:lvl1pPr>
            <a:lvl2pPr>
              <a:defRPr kumimoji="0" lang="en-US" sz="1200" normalizeH="0" smtClean="0">
                <a:ln>
                  <a:noFill/>
                </a:ln>
                <a:solidFill>
                  <a:srgbClr val="5E5E5E"/>
                </a:solidFill>
                <a:effectLst/>
                <a:latin typeface="+mn-lt"/>
                <a:ea typeface="+mn-ea"/>
                <a:cs typeface="+mn-cs"/>
                <a:sym typeface="Helvetica Neue"/>
              </a:defRPr>
            </a:lvl2pPr>
            <a:lvl3pPr>
              <a:defRPr kumimoji="0" lang="en-US" sz="1200" normalizeH="0" smtClean="0">
                <a:ln>
                  <a:noFill/>
                </a:ln>
                <a:solidFill>
                  <a:srgbClr val="5E5E5E"/>
                </a:solidFill>
                <a:effectLst/>
                <a:latin typeface="+mn-lt"/>
                <a:ea typeface="+mn-ea"/>
                <a:cs typeface="+mn-cs"/>
                <a:sym typeface="Helvetica Neue"/>
              </a:defRPr>
            </a:lvl3pPr>
            <a:lvl4pPr>
              <a:defRPr kumimoji="0" lang="en-US" sz="1200" normalizeH="0" smtClean="0">
                <a:ln>
                  <a:noFill/>
                </a:ln>
                <a:solidFill>
                  <a:srgbClr val="5E5E5E"/>
                </a:solidFill>
                <a:effectLst/>
                <a:latin typeface="+mn-lt"/>
                <a:ea typeface="+mn-ea"/>
                <a:cs typeface="+mn-cs"/>
                <a:sym typeface="Helvetica Neue"/>
              </a:defRPr>
            </a:lvl4pPr>
            <a:lvl5pPr>
              <a:defRPr kumimoji="0" lang="en-US" sz="1200" normalizeH="0">
                <a:ln>
                  <a:noFill/>
                </a:ln>
                <a:solidFill>
                  <a:srgbClr val="5E5E5E"/>
                </a:solidFill>
                <a:effectLst/>
                <a:latin typeface="+mn-lt"/>
                <a:ea typeface="+mn-ea"/>
                <a:cs typeface="+mn-cs"/>
                <a:sym typeface="Helvetica Neue"/>
              </a:defRPr>
            </a:lvl5pPr>
          </a:lstStyle>
          <a:p>
            <a:pPr lvl="0" defTabSz="154751" rtl="0" fontAlgn="auto" hangingPunct="0">
              <a:lnSpc>
                <a:spcPct val="120000"/>
              </a:lnSpc>
            </a:pPr>
            <a:r>
              <a:rPr lang="en-US" dirty="0"/>
              <a:t>Sub-title</a:t>
            </a:r>
          </a:p>
        </p:txBody>
      </p:sp>
      <p:sp>
        <p:nvSpPr>
          <p:cNvPr id="14" name="Text Placeholder 2">
            <a:extLst>
              <a:ext uri="{FF2B5EF4-FFF2-40B4-BE49-F238E27FC236}">
                <a16:creationId xmlns:a16="http://schemas.microsoft.com/office/drawing/2014/main" id="{904DCD23-69A8-4844-88DB-34EB39824C35}"/>
              </a:ext>
            </a:extLst>
          </p:cNvPr>
          <p:cNvSpPr>
            <a:spLocks noGrp="1"/>
          </p:cNvSpPr>
          <p:nvPr>
            <p:ph type="body" sz="quarter" idx="11" hasCustomPrompt="1"/>
          </p:nvPr>
        </p:nvSpPr>
        <p:spPr>
          <a:xfrm>
            <a:off x="8012380" y="2516312"/>
            <a:ext cx="2424113" cy="490391"/>
          </a:xfrm>
          <a:prstGeom prst="rect">
            <a:avLst/>
          </a:prstGeom>
          <a:ln w="12700">
            <a:miter lim="400000"/>
          </a:ln>
        </p:spPr>
        <p:txBody>
          <a:bodyPr lIns="50800" tIns="50800" rIns="50800" bIns="50800" anchor="ctr">
            <a:spAutoFit/>
          </a:bodyPr>
          <a:lstStyle>
            <a:lvl1pPr>
              <a:defRPr kumimoji="0" lang="en-US" sz="2100" normalizeH="0" smtClean="0">
                <a:ln>
                  <a:noFill/>
                </a:ln>
                <a:solidFill>
                  <a:schemeClr val="accent1"/>
                </a:solidFill>
                <a:effectLst/>
                <a:sym typeface="Helvetica Neue"/>
              </a:defRPr>
            </a:lvl1pPr>
            <a:lvl2pPr>
              <a:defRPr kumimoji="0" lang="en-US" sz="1200" normalizeH="0" smtClean="0">
                <a:ln>
                  <a:noFill/>
                </a:ln>
                <a:solidFill>
                  <a:srgbClr val="5E5E5E"/>
                </a:solidFill>
                <a:effectLst/>
                <a:latin typeface="+mn-lt"/>
                <a:ea typeface="+mn-ea"/>
                <a:cs typeface="+mn-cs"/>
                <a:sym typeface="Helvetica Neue"/>
              </a:defRPr>
            </a:lvl2pPr>
            <a:lvl3pPr>
              <a:defRPr kumimoji="0" lang="en-US" sz="1200" normalizeH="0" smtClean="0">
                <a:ln>
                  <a:noFill/>
                </a:ln>
                <a:solidFill>
                  <a:srgbClr val="5E5E5E"/>
                </a:solidFill>
                <a:effectLst/>
                <a:latin typeface="+mn-lt"/>
                <a:ea typeface="+mn-ea"/>
                <a:cs typeface="+mn-cs"/>
                <a:sym typeface="Helvetica Neue"/>
              </a:defRPr>
            </a:lvl3pPr>
            <a:lvl4pPr>
              <a:defRPr kumimoji="0" lang="en-US" sz="1200" normalizeH="0" smtClean="0">
                <a:ln>
                  <a:noFill/>
                </a:ln>
                <a:solidFill>
                  <a:srgbClr val="5E5E5E"/>
                </a:solidFill>
                <a:effectLst/>
                <a:latin typeface="+mn-lt"/>
                <a:ea typeface="+mn-ea"/>
                <a:cs typeface="+mn-cs"/>
                <a:sym typeface="Helvetica Neue"/>
              </a:defRPr>
            </a:lvl4pPr>
            <a:lvl5pPr>
              <a:defRPr kumimoji="0" lang="en-US" sz="1200" normalizeH="0">
                <a:ln>
                  <a:noFill/>
                </a:ln>
                <a:solidFill>
                  <a:srgbClr val="5E5E5E"/>
                </a:solidFill>
                <a:effectLst/>
                <a:latin typeface="+mn-lt"/>
                <a:ea typeface="+mn-ea"/>
                <a:cs typeface="+mn-cs"/>
                <a:sym typeface="Helvetica Neue"/>
              </a:defRPr>
            </a:lvl5pPr>
          </a:lstStyle>
          <a:p>
            <a:pPr lvl="0" defTabSz="154751" rtl="0" fontAlgn="auto" hangingPunct="0">
              <a:lnSpc>
                <a:spcPct val="120000"/>
              </a:lnSpc>
            </a:pPr>
            <a:r>
              <a:rPr lang="en-US" dirty="0"/>
              <a:t>Sub-title</a:t>
            </a:r>
          </a:p>
        </p:txBody>
      </p:sp>
      <p:sp>
        <p:nvSpPr>
          <p:cNvPr id="22" name="Text Placeholder 4">
            <a:extLst>
              <a:ext uri="{FF2B5EF4-FFF2-40B4-BE49-F238E27FC236}">
                <a16:creationId xmlns:a16="http://schemas.microsoft.com/office/drawing/2014/main" id="{DD5E575F-D77A-8141-B93E-0BAECDB4F2D5}"/>
              </a:ext>
            </a:extLst>
          </p:cNvPr>
          <p:cNvSpPr>
            <a:spLocks noGrp="1"/>
          </p:cNvSpPr>
          <p:nvPr>
            <p:ph type="body" sz="quarter" idx="15" hasCustomPrompt="1"/>
          </p:nvPr>
        </p:nvSpPr>
        <p:spPr>
          <a:xfrm>
            <a:off x="261726" y="3403117"/>
            <a:ext cx="2582600" cy="1470025"/>
          </a:xfrm>
          <a:prstGeom prst="rect">
            <a:avLst/>
          </a:prstGeom>
        </p:spPr>
        <p:txBody>
          <a:bodyPr>
            <a:normAutofit/>
          </a:bodyPr>
          <a:lstStyle>
            <a:lvl1pPr>
              <a:lnSpc>
                <a:spcPct val="100000"/>
              </a:lnSpc>
              <a:defRPr sz="1800">
                <a:solidFill>
                  <a:schemeClr val="tx2"/>
                </a:solidFill>
              </a:defRPr>
            </a:lvl1pPr>
            <a:lvl2pPr>
              <a:lnSpc>
                <a:spcPct val="100000"/>
              </a:lnSpc>
              <a:defRPr sz="1800">
                <a:solidFill>
                  <a:schemeClr val="tx2"/>
                </a:solidFill>
              </a:defRPr>
            </a:lvl2pPr>
            <a:lvl3pPr>
              <a:lnSpc>
                <a:spcPct val="100000"/>
              </a:lnSpc>
              <a:defRPr sz="1800">
                <a:solidFill>
                  <a:schemeClr val="tx2"/>
                </a:solidFill>
              </a:defRPr>
            </a:lvl3pPr>
            <a:lvl4pPr>
              <a:lnSpc>
                <a:spcPct val="100000"/>
              </a:lnSpc>
              <a:defRPr sz="1800">
                <a:solidFill>
                  <a:schemeClr val="tx2"/>
                </a:solidFill>
              </a:defRPr>
            </a:lvl4pPr>
            <a:lvl5pPr>
              <a:lnSpc>
                <a:spcPct val="100000"/>
              </a:lnSpc>
              <a:defRPr sz="1800">
                <a:solidFill>
                  <a:schemeClr val="tx2"/>
                </a:solidFill>
              </a:defRPr>
            </a:lvl5pPr>
          </a:lstStyle>
          <a:p>
            <a:pPr lvl="0"/>
            <a:r>
              <a:rPr lang="en-US" dirty="0"/>
              <a:t>Lorem ipsum dolor sit </a:t>
            </a:r>
          </a:p>
          <a:p>
            <a:pPr lvl="0"/>
            <a:r>
              <a:rPr lang="en-US" dirty="0" err="1"/>
              <a:t>amet</a:t>
            </a:r>
            <a:r>
              <a:rPr lang="en-US" dirty="0"/>
              <a:t>, an minim </a:t>
            </a:r>
            <a:r>
              <a:rPr lang="en-US" dirty="0" err="1"/>
              <a:t>aeque</a:t>
            </a:r>
            <a:r>
              <a:rPr lang="en-US" dirty="0"/>
              <a:t> </a:t>
            </a:r>
          </a:p>
          <a:p>
            <a:pPr lvl="0"/>
            <a:r>
              <a:rPr lang="en-US" dirty="0" err="1"/>
              <a:t>inciderint</a:t>
            </a:r>
            <a:r>
              <a:rPr lang="en-US" dirty="0"/>
              <a:t> </a:t>
            </a:r>
            <a:r>
              <a:rPr lang="en-US" dirty="0" err="1"/>
              <a:t>mei</a:t>
            </a:r>
            <a:r>
              <a:rPr lang="en-US" dirty="0"/>
              <a:t>, </a:t>
            </a:r>
            <a:r>
              <a:rPr lang="en-US" dirty="0" err="1"/>
              <a:t>mei</a:t>
            </a:r>
            <a:r>
              <a:rPr lang="en-US" dirty="0"/>
              <a:t> et </a:t>
            </a:r>
            <a:r>
              <a:rPr lang="en-US" dirty="0" err="1"/>
              <a:t>dicat</a:t>
            </a:r>
            <a:r>
              <a:rPr lang="en-US" dirty="0"/>
              <a:t> facer, no </a:t>
            </a:r>
            <a:r>
              <a:rPr lang="en-US" dirty="0" err="1"/>
              <a:t>suas</a:t>
            </a:r>
            <a:r>
              <a:rPr lang="en-US" dirty="0"/>
              <a:t> ipsum.</a:t>
            </a:r>
          </a:p>
        </p:txBody>
      </p:sp>
      <p:sp>
        <p:nvSpPr>
          <p:cNvPr id="25" name="Text Placeholder 2">
            <a:extLst>
              <a:ext uri="{FF2B5EF4-FFF2-40B4-BE49-F238E27FC236}">
                <a16:creationId xmlns:a16="http://schemas.microsoft.com/office/drawing/2014/main" id="{D90580E3-D5FA-3047-A8E9-E9592EF8970F}"/>
              </a:ext>
            </a:extLst>
          </p:cNvPr>
          <p:cNvSpPr>
            <a:spLocks noGrp="1"/>
          </p:cNvSpPr>
          <p:nvPr>
            <p:ph type="body" sz="quarter" idx="19" hasCustomPrompt="1"/>
          </p:nvPr>
        </p:nvSpPr>
        <p:spPr>
          <a:xfrm>
            <a:off x="4157835" y="2516312"/>
            <a:ext cx="2424113" cy="490391"/>
          </a:xfrm>
          <a:prstGeom prst="rect">
            <a:avLst/>
          </a:prstGeom>
          <a:ln w="12700">
            <a:miter lim="400000"/>
          </a:ln>
        </p:spPr>
        <p:txBody>
          <a:bodyPr lIns="50800" tIns="50800" rIns="50800" bIns="50800" anchor="ctr">
            <a:spAutoFit/>
          </a:bodyPr>
          <a:lstStyle>
            <a:lvl1pPr>
              <a:defRPr kumimoji="0" lang="en-US" sz="2100" normalizeH="0" smtClean="0">
                <a:ln>
                  <a:noFill/>
                </a:ln>
                <a:solidFill>
                  <a:schemeClr val="accent1"/>
                </a:solidFill>
                <a:effectLst/>
                <a:sym typeface="Helvetica Neue"/>
              </a:defRPr>
            </a:lvl1pPr>
            <a:lvl2pPr>
              <a:defRPr kumimoji="0" lang="en-US" sz="1200" normalizeH="0" smtClean="0">
                <a:ln>
                  <a:noFill/>
                </a:ln>
                <a:solidFill>
                  <a:srgbClr val="5E5E5E"/>
                </a:solidFill>
                <a:effectLst/>
                <a:latin typeface="+mn-lt"/>
                <a:ea typeface="+mn-ea"/>
                <a:cs typeface="+mn-cs"/>
                <a:sym typeface="Helvetica Neue"/>
              </a:defRPr>
            </a:lvl2pPr>
            <a:lvl3pPr>
              <a:defRPr kumimoji="0" lang="en-US" sz="1200" normalizeH="0" smtClean="0">
                <a:ln>
                  <a:noFill/>
                </a:ln>
                <a:solidFill>
                  <a:srgbClr val="5E5E5E"/>
                </a:solidFill>
                <a:effectLst/>
                <a:latin typeface="+mn-lt"/>
                <a:ea typeface="+mn-ea"/>
                <a:cs typeface="+mn-cs"/>
                <a:sym typeface="Helvetica Neue"/>
              </a:defRPr>
            </a:lvl3pPr>
            <a:lvl4pPr>
              <a:defRPr kumimoji="0" lang="en-US" sz="1200" normalizeH="0" smtClean="0">
                <a:ln>
                  <a:noFill/>
                </a:ln>
                <a:solidFill>
                  <a:srgbClr val="5E5E5E"/>
                </a:solidFill>
                <a:effectLst/>
                <a:latin typeface="+mn-lt"/>
                <a:ea typeface="+mn-ea"/>
                <a:cs typeface="+mn-cs"/>
                <a:sym typeface="Helvetica Neue"/>
              </a:defRPr>
            </a:lvl4pPr>
            <a:lvl5pPr>
              <a:defRPr kumimoji="0" lang="en-US" sz="1200" normalizeH="0">
                <a:ln>
                  <a:noFill/>
                </a:ln>
                <a:solidFill>
                  <a:srgbClr val="5E5E5E"/>
                </a:solidFill>
                <a:effectLst/>
                <a:latin typeface="+mn-lt"/>
                <a:ea typeface="+mn-ea"/>
                <a:cs typeface="+mn-cs"/>
                <a:sym typeface="Helvetica Neue"/>
              </a:defRPr>
            </a:lvl5pPr>
          </a:lstStyle>
          <a:p>
            <a:pPr lvl="0" defTabSz="154751" rtl="0" fontAlgn="auto" hangingPunct="0">
              <a:lnSpc>
                <a:spcPct val="120000"/>
              </a:lnSpc>
            </a:pPr>
            <a:r>
              <a:rPr lang="en-US" dirty="0"/>
              <a:t>Sub-title</a:t>
            </a:r>
          </a:p>
        </p:txBody>
      </p:sp>
      <p:sp>
        <p:nvSpPr>
          <p:cNvPr id="26" name="Text Placeholder 4">
            <a:extLst>
              <a:ext uri="{FF2B5EF4-FFF2-40B4-BE49-F238E27FC236}">
                <a16:creationId xmlns:a16="http://schemas.microsoft.com/office/drawing/2014/main" id="{67592159-56D7-8146-94CE-61C567860D5B}"/>
              </a:ext>
            </a:extLst>
          </p:cNvPr>
          <p:cNvSpPr>
            <a:spLocks noGrp="1"/>
          </p:cNvSpPr>
          <p:nvPr>
            <p:ph type="body" sz="quarter" idx="20" hasCustomPrompt="1"/>
          </p:nvPr>
        </p:nvSpPr>
        <p:spPr>
          <a:xfrm>
            <a:off x="4157835" y="3403117"/>
            <a:ext cx="2582600" cy="1470025"/>
          </a:xfrm>
          <a:prstGeom prst="rect">
            <a:avLst/>
          </a:prstGeom>
        </p:spPr>
        <p:txBody>
          <a:bodyPr>
            <a:normAutofit/>
          </a:bodyPr>
          <a:lstStyle>
            <a:lvl1pPr>
              <a:lnSpc>
                <a:spcPct val="100000"/>
              </a:lnSpc>
              <a:defRPr sz="1800">
                <a:solidFill>
                  <a:schemeClr val="accent1"/>
                </a:solidFill>
              </a:defRPr>
            </a:lvl1pPr>
            <a:lvl2pPr>
              <a:lnSpc>
                <a:spcPct val="100000"/>
              </a:lnSpc>
              <a:defRPr sz="1800">
                <a:solidFill>
                  <a:schemeClr val="tx2"/>
                </a:solidFill>
              </a:defRPr>
            </a:lvl2pPr>
            <a:lvl3pPr>
              <a:lnSpc>
                <a:spcPct val="100000"/>
              </a:lnSpc>
              <a:defRPr sz="1800">
                <a:solidFill>
                  <a:schemeClr val="tx2"/>
                </a:solidFill>
              </a:defRPr>
            </a:lvl3pPr>
            <a:lvl4pPr>
              <a:lnSpc>
                <a:spcPct val="100000"/>
              </a:lnSpc>
              <a:defRPr sz="1800">
                <a:solidFill>
                  <a:schemeClr val="tx2"/>
                </a:solidFill>
              </a:defRPr>
            </a:lvl4pPr>
            <a:lvl5pPr>
              <a:lnSpc>
                <a:spcPct val="100000"/>
              </a:lnSpc>
              <a:defRPr sz="1800">
                <a:solidFill>
                  <a:schemeClr val="tx2"/>
                </a:solidFill>
              </a:defRPr>
            </a:lvl5pPr>
          </a:lstStyle>
          <a:p>
            <a:pPr lvl="0"/>
            <a:r>
              <a:rPr lang="en-US" dirty="0"/>
              <a:t>Lorem ipsum dolor sit </a:t>
            </a:r>
            <a:r>
              <a:rPr lang="en-US" dirty="0" err="1"/>
              <a:t>amet</a:t>
            </a:r>
            <a:r>
              <a:rPr lang="en-US" dirty="0"/>
              <a:t>, an minim </a:t>
            </a:r>
            <a:r>
              <a:rPr lang="en-US" dirty="0" err="1"/>
              <a:t>aeque</a:t>
            </a:r>
            <a:r>
              <a:rPr lang="en-US" dirty="0"/>
              <a:t> </a:t>
            </a:r>
            <a:r>
              <a:rPr lang="en-US" dirty="0" err="1"/>
              <a:t>inciderint</a:t>
            </a:r>
            <a:r>
              <a:rPr lang="en-US" dirty="0"/>
              <a:t> </a:t>
            </a:r>
            <a:r>
              <a:rPr lang="en-US" dirty="0" err="1"/>
              <a:t>mei</a:t>
            </a:r>
            <a:r>
              <a:rPr lang="en-US" dirty="0"/>
              <a:t>, </a:t>
            </a:r>
            <a:r>
              <a:rPr lang="en-US" dirty="0" err="1"/>
              <a:t>mei</a:t>
            </a:r>
            <a:r>
              <a:rPr lang="en-US" dirty="0"/>
              <a:t> et </a:t>
            </a:r>
            <a:r>
              <a:rPr lang="en-US" dirty="0" err="1"/>
              <a:t>dicat</a:t>
            </a:r>
            <a:r>
              <a:rPr lang="en-US" dirty="0"/>
              <a:t> facer, no </a:t>
            </a:r>
            <a:r>
              <a:rPr lang="en-US" dirty="0" err="1"/>
              <a:t>suas</a:t>
            </a:r>
            <a:r>
              <a:rPr lang="en-US" dirty="0"/>
              <a:t> ipsum.</a:t>
            </a:r>
          </a:p>
        </p:txBody>
      </p:sp>
      <p:sp>
        <p:nvSpPr>
          <p:cNvPr id="27" name="Text Placeholder 4">
            <a:extLst>
              <a:ext uri="{FF2B5EF4-FFF2-40B4-BE49-F238E27FC236}">
                <a16:creationId xmlns:a16="http://schemas.microsoft.com/office/drawing/2014/main" id="{3681F3E5-5096-2944-8208-C7122D761D18}"/>
              </a:ext>
            </a:extLst>
          </p:cNvPr>
          <p:cNvSpPr>
            <a:spLocks noGrp="1"/>
          </p:cNvSpPr>
          <p:nvPr>
            <p:ph type="body" sz="quarter" idx="21" hasCustomPrompt="1"/>
          </p:nvPr>
        </p:nvSpPr>
        <p:spPr>
          <a:xfrm>
            <a:off x="8012381" y="3403117"/>
            <a:ext cx="2582600" cy="1470025"/>
          </a:xfrm>
          <a:prstGeom prst="rect">
            <a:avLst/>
          </a:prstGeom>
        </p:spPr>
        <p:txBody>
          <a:bodyPr>
            <a:normAutofit/>
          </a:bodyPr>
          <a:lstStyle>
            <a:lvl1pPr>
              <a:lnSpc>
                <a:spcPct val="100000"/>
              </a:lnSpc>
              <a:defRPr sz="1800">
                <a:solidFill>
                  <a:schemeClr val="accent1"/>
                </a:solidFill>
              </a:defRPr>
            </a:lvl1pPr>
            <a:lvl2pPr>
              <a:lnSpc>
                <a:spcPct val="100000"/>
              </a:lnSpc>
              <a:defRPr sz="1800">
                <a:solidFill>
                  <a:schemeClr val="tx2"/>
                </a:solidFill>
              </a:defRPr>
            </a:lvl2pPr>
            <a:lvl3pPr>
              <a:lnSpc>
                <a:spcPct val="100000"/>
              </a:lnSpc>
              <a:defRPr sz="1800">
                <a:solidFill>
                  <a:schemeClr val="tx2"/>
                </a:solidFill>
              </a:defRPr>
            </a:lvl3pPr>
            <a:lvl4pPr>
              <a:lnSpc>
                <a:spcPct val="100000"/>
              </a:lnSpc>
              <a:defRPr sz="1800">
                <a:solidFill>
                  <a:schemeClr val="tx2"/>
                </a:solidFill>
              </a:defRPr>
            </a:lvl4pPr>
            <a:lvl5pPr>
              <a:lnSpc>
                <a:spcPct val="100000"/>
              </a:lnSpc>
              <a:defRPr sz="1800">
                <a:solidFill>
                  <a:schemeClr val="tx2"/>
                </a:solidFill>
              </a:defRPr>
            </a:lvl5pPr>
          </a:lstStyle>
          <a:p>
            <a:pPr lvl="0"/>
            <a:r>
              <a:rPr lang="en-US" dirty="0"/>
              <a:t>Lorem ipsum dolor sit </a:t>
            </a:r>
            <a:r>
              <a:rPr lang="en-US" dirty="0" err="1"/>
              <a:t>amet</a:t>
            </a:r>
            <a:r>
              <a:rPr lang="en-US" dirty="0"/>
              <a:t>, an minim </a:t>
            </a:r>
            <a:r>
              <a:rPr lang="en-US" dirty="0" err="1"/>
              <a:t>aeque</a:t>
            </a:r>
            <a:r>
              <a:rPr lang="en-US" dirty="0"/>
              <a:t> </a:t>
            </a:r>
            <a:r>
              <a:rPr lang="en-US" dirty="0" err="1"/>
              <a:t>inciderint</a:t>
            </a:r>
            <a:r>
              <a:rPr lang="en-US" dirty="0"/>
              <a:t> </a:t>
            </a:r>
            <a:r>
              <a:rPr lang="en-US" dirty="0" err="1"/>
              <a:t>mei</a:t>
            </a:r>
            <a:r>
              <a:rPr lang="en-US" dirty="0"/>
              <a:t>, </a:t>
            </a:r>
            <a:r>
              <a:rPr lang="en-US" dirty="0" err="1"/>
              <a:t>mei</a:t>
            </a:r>
            <a:r>
              <a:rPr lang="en-US" dirty="0"/>
              <a:t> et </a:t>
            </a:r>
            <a:r>
              <a:rPr lang="en-US" dirty="0" err="1"/>
              <a:t>dicat</a:t>
            </a:r>
            <a:r>
              <a:rPr lang="en-US" dirty="0"/>
              <a:t> facer, no </a:t>
            </a:r>
            <a:r>
              <a:rPr lang="en-US" dirty="0" err="1"/>
              <a:t>suas</a:t>
            </a:r>
            <a:r>
              <a:rPr lang="en-US" dirty="0"/>
              <a:t> ipsum.</a:t>
            </a:r>
          </a:p>
        </p:txBody>
      </p:sp>
      <p:grpSp>
        <p:nvGrpSpPr>
          <p:cNvPr id="28" name="Group 27">
            <a:extLst>
              <a:ext uri="{FF2B5EF4-FFF2-40B4-BE49-F238E27FC236}">
                <a16:creationId xmlns:a16="http://schemas.microsoft.com/office/drawing/2014/main" id="{EB91AADE-3025-E84C-9956-4E507D13B4C7}"/>
              </a:ext>
            </a:extLst>
          </p:cNvPr>
          <p:cNvGrpSpPr/>
          <p:nvPr userDrawn="1"/>
        </p:nvGrpSpPr>
        <p:grpSpPr>
          <a:xfrm>
            <a:off x="-377" y="6307495"/>
            <a:ext cx="4183778" cy="555077"/>
            <a:chOff x="-755" y="12614990"/>
            <a:chExt cx="8367556" cy="1110154"/>
          </a:xfrm>
        </p:grpSpPr>
        <p:grpSp>
          <p:nvGrpSpPr>
            <p:cNvPr id="29" name="Group 28">
              <a:extLst>
                <a:ext uri="{FF2B5EF4-FFF2-40B4-BE49-F238E27FC236}">
                  <a16:creationId xmlns:a16="http://schemas.microsoft.com/office/drawing/2014/main" id="{1AFA5EBB-3BE8-BE4F-B90A-75CECD97634A}"/>
                </a:ext>
              </a:extLst>
            </p:cNvPr>
            <p:cNvGrpSpPr/>
            <p:nvPr userDrawn="1"/>
          </p:nvGrpSpPr>
          <p:grpSpPr>
            <a:xfrm>
              <a:off x="1" y="12627864"/>
              <a:ext cx="8366800" cy="1097280"/>
              <a:chOff x="-58710091" y="-1"/>
              <a:chExt cx="77340167" cy="10058402"/>
            </a:xfrm>
            <a:solidFill>
              <a:schemeClr val="accent5"/>
            </a:solidFill>
          </p:grpSpPr>
          <p:pic>
            <p:nvPicPr>
              <p:cNvPr id="43" name="Graphic 42">
                <a:extLst>
                  <a:ext uri="{FF2B5EF4-FFF2-40B4-BE49-F238E27FC236}">
                    <a16:creationId xmlns:a16="http://schemas.microsoft.com/office/drawing/2014/main" id="{08D1847B-F465-6845-A9F0-C92DFE77035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71676" y="-1"/>
                <a:ext cx="10058400" cy="10058400"/>
              </a:xfrm>
              <a:prstGeom prst="rect">
                <a:avLst/>
              </a:prstGeom>
            </p:spPr>
          </p:pic>
          <p:sp>
            <p:nvSpPr>
              <p:cNvPr id="44" name="Rectangle 43">
                <a:extLst>
                  <a:ext uri="{FF2B5EF4-FFF2-40B4-BE49-F238E27FC236}">
                    <a16:creationId xmlns:a16="http://schemas.microsoft.com/office/drawing/2014/main" id="{AB6C82F8-8AF6-8149-9B8B-0EE9062E8323}"/>
                  </a:ext>
                </a:extLst>
              </p:cNvPr>
              <p:cNvSpPr/>
              <p:nvPr userDrawn="1"/>
            </p:nvSpPr>
            <p:spPr>
              <a:xfrm>
                <a:off x="-58710091" y="-1"/>
                <a:ext cx="70902098" cy="10058402"/>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grpSp>
          <p:nvGrpSpPr>
            <p:cNvPr id="35" name="Group 34">
              <a:extLst>
                <a:ext uri="{FF2B5EF4-FFF2-40B4-BE49-F238E27FC236}">
                  <a16:creationId xmlns:a16="http://schemas.microsoft.com/office/drawing/2014/main" id="{EA088A8B-FB28-864C-B284-E30FDE36E422}"/>
                </a:ext>
              </a:extLst>
            </p:cNvPr>
            <p:cNvGrpSpPr/>
            <p:nvPr userDrawn="1"/>
          </p:nvGrpSpPr>
          <p:grpSpPr>
            <a:xfrm>
              <a:off x="-755" y="12627864"/>
              <a:ext cx="2413264" cy="1097280"/>
              <a:chOff x="-3677406" y="-1"/>
              <a:chExt cx="22307482" cy="10058402"/>
            </a:xfrm>
            <a:solidFill>
              <a:schemeClr val="bg2"/>
            </a:solidFill>
          </p:grpSpPr>
          <p:pic>
            <p:nvPicPr>
              <p:cNvPr id="41" name="Graphic 40">
                <a:extLst>
                  <a:ext uri="{FF2B5EF4-FFF2-40B4-BE49-F238E27FC236}">
                    <a16:creationId xmlns:a16="http://schemas.microsoft.com/office/drawing/2014/main" id="{54915EB3-6C26-9043-A5DF-A649E28EC55E}"/>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571676" y="-1"/>
                <a:ext cx="10058400" cy="10058400"/>
              </a:xfrm>
              <a:prstGeom prst="rect">
                <a:avLst/>
              </a:prstGeom>
            </p:spPr>
          </p:pic>
          <p:sp>
            <p:nvSpPr>
              <p:cNvPr id="42" name="Rectangle 41">
                <a:extLst>
                  <a:ext uri="{FF2B5EF4-FFF2-40B4-BE49-F238E27FC236}">
                    <a16:creationId xmlns:a16="http://schemas.microsoft.com/office/drawing/2014/main" id="{C637250A-4A17-E14D-A606-53F98E51630F}"/>
                  </a:ext>
                </a:extLst>
              </p:cNvPr>
              <p:cNvSpPr/>
              <p:nvPr userDrawn="1"/>
            </p:nvSpPr>
            <p:spPr>
              <a:xfrm>
                <a:off x="-3677406" y="-1"/>
                <a:ext cx="15869404" cy="10058402"/>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pic>
          <p:nvPicPr>
            <p:cNvPr id="40" name="Graphic 39">
              <a:extLst>
                <a:ext uri="{FF2B5EF4-FFF2-40B4-BE49-F238E27FC236}">
                  <a16:creationId xmlns:a16="http://schemas.microsoft.com/office/drawing/2014/main" id="{F201A49E-55B5-354C-A11E-A24AE560F6F3}"/>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02632" y="12614990"/>
              <a:ext cx="2024109" cy="1097280"/>
            </a:xfrm>
            <a:prstGeom prst="rect">
              <a:avLst/>
            </a:prstGeom>
          </p:spPr>
        </p:pic>
      </p:grpSp>
      <p:sp>
        <p:nvSpPr>
          <p:cNvPr id="5" name="Date Placeholder 4">
            <a:extLst>
              <a:ext uri="{FF2B5EF4-FFF2-40B4-BE49-F238E27FC236}">
                <a16:creationId xmlns:a16="http://schemas.microsoft.com/office/drawing/2014/main" id="{6A428CDB-0969-C74F-844E-BA7B2154B081}"/>
              </a:ext>
            </a:extLst>
          </p:cNvPr>
          <p:cNvSpPr>
            <a:spLocks noGrp="1"/>
          </p:cNvSpPr>
          <p:nvPr>
            <p:ph type="dt" sz="half" idx="22"/>
          </p:nvPr>
        </p:nvSpPr>
        <p:spPr/>
        <p:txBody>
          <a:bodyPr/>
          <a:lstStyle/>
          <a:p>
            <a:endParaRPr lang="en-US" dirty="0"/>
          </a:p>
        </p:txBody>
      </p:sp>
      <p:sp>
        <p:nvSpPr>
          <p:cNvPr id="6" name="Footer Placeholder 5">
            <a:extLst>
              <a:ext uri="{FF2B5EF4-FFF2-40B4-BE49-F238E27FC236}">
                <a16:creationId xmlns:a16="http://schemas.microsoft.com/office/drawing/2014/main" id="{18637C17-A999-9D46-BBCC-3BA7E78597B7}"/>
              </a:ext>
            </a:extLst>
          </p:cNvPr>
          <p:cNvSpPr>
            <a:spLocks noGrp="1"/>
          </p:cNvSpPr>
          <p:nvPr>
            <p:ph type="ftr" sz="quarter" idx="23"/>
          </p:nvPr>
        </p:nvSpPr>
        <p:spPr/>
        <p:txBody>
          <a:bodyPr/>
          <a:lstStyle/>
          <a:p>
            <a:pPr defTabSz="154751">
              <a:lnSpc>
                <a:spcPct val="120000"/>
              </a:lnSpc>
            </a:pPr>
            <a:r>
              <a:rPr lang="en-US"/>
              <a:t>AccuCath Ace™ Intravascular Catheter with BD Cue™ Needle Tracking System</a:t>
            </a:r>
            <a:endParaRPr lang="en-US" dirty="0"/>
          </a:p>
        </p:txBody>
      </p:sp>
      <p:sp>
        <p:nvSpPr>
          <p:cNvPr id="9" name="Slide Number Placeholder 8">
            <a:extLst>
              <a:ext uri="{FF2B5EF4-FFF2-40B4-BE49-F238E27FC236}">
                <a16:creationId xmlns:a16="http://schemas.microsoft.com/office/drawing/2014/main" id="{D748673E-1154-7C43-B98E-A8DBB5818DA3}"/>
              </a:ext>
            </a:extLst>
          </p:cNvPr>
          <p:cNvSpPr>
            <a:spLocks noGrp="1"/>
          </p:cNvSpPr>
          <p:nvPr>
            <p:ph type="sldNum" sz="quarter" idx="24"/>
          </p:nvPr>
        </p:nvSpPr>
        <p:spPr/>
        <p:txBody>
          <a:body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328775256"/>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Hold slide(BD Master Logo)">
    <p:spTree>
      <p:nvGrpSpPr>
        <p:cNvPr id="1" name=""/>
        <p:cNvGrpSpPr/>
        <p:nvPr/>
      </p:nvGrpSpPr>
      <p:grpSpPr>
        <a:xfrm>
          <a:off x="0" y="0"/>
          <a:ext cx="0" cy="0"/>
          <a:chOff x="0" y="0"/>
          <a:chExt cx="0" cy="0"/>
        </a:xfrm>
      </p:grpSpPr>
      <p:sp>
        <p:nvSpPr>
          <p:cNvPr id="7" name="Graphic 25">
            <a:extLst>
              <a:ext uri="{FF2B5EF4-FFF2-40B4-BE49-F238E27FC236}">
                <a16:creationId xmlns:a16="http://schemas.microsoft.com/office/drawing/2014/main" id="{B0AB12BF-5569-4040-9497-B9B9138DB386}"/>
              </a:ext>
            </a:extLst>
          </p:cNvPr>
          <p:cNvSpPr/>
          <p:nvPr userDrawn="1"/>
        </p:nvSpPr>
        <p:spPr>
          <a:xfrm>
            <a:off x="0" y="540287"/>
            <a:ext cx="1608593" cy="5777426"/>
          </a:xfrm>
          <a:custGeom>
            <a:avLst/>
            <a:gdLst>
              <a:gd name="connsiteX0" fmla="*/ 0 w 2044700"/>
              <a:gd name="connsiteY0" fmla="*/ 0 h 7343750"/>
              <a:gd name="connsiteX1" fmla="*/ 0 w 2044700"/>
              <a:gd name="connsiteY1" fmla="*/ 7343751 h 7343750"/>
              <a:gd name="connsiteX2" fmla="*/ 2044700 w 2044700"/>
              <a:gd name="connsiteY2" fmla="*/ 3669753 h 7343750"/>
              <a:gd name="connsiteX3" fmla="*/ 2044700 w 2044700"/>
              <a:gd name="connsiteY3" fmla="*/ 3669754 h 7343750"/>
              <a:gd name="connsiteX4" fmla="*/ 0 w 2044700"/>
              <a:gd name="connsiteY4" fmla="*/ 0 h 7343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4700" h="7343750">
                <a:moveTo>
                  <a:pt x="0" y="0"/>
                </a:moveTo>
                <a:lnTo>
                  <a:pt x="0" y="7343751"/>
                </a:lnTo>
                <a:cubicBezTo>
                  <a:pt x="1264980" y="6585898"/>
                  <a:pt x="2044371" y="5185458"/>
                  <a:pt x="2044700" y="3669753"/>
                </a:cubicBezTo>
                <a:lnTo>
                  <a:pt x="2044700" y="3669754"/>
                </a:lnTo>
                <a:cubicBezTo>
                  <a:pt x="2041234" y="2156034"/>
                  <a:pt x="1262487" y="758368"/>
                  <a:pt x="0" y="0"/>
                </a:cubicBezTo>
                <a:close/>
              </a:path>
            </a:pathLst>
          </a:custGeom>
          <a:solidFill>
            <a:schemeClr val="accent6">
              <a:alpha val="99000"/>
            </a:schemeClr>
          </a:solidFill>
          <a:ln w="81534" cap="flat">
            <a:noFill/>
            <a:prstDash val="solid"/>
            <a:miter/>
          </a:ln>
        </p:spPr>
        <p:txBody>
          <a:bodyPr rtlCol="0" anchor="ctr"/>
          <a:lstStyle/>
          <a:p>
            <a:endParaRPr lang="en-US" sz="900" dirty="0"/>
          </a:p>
        </p:txBody>
      </p:sp>
      <p:pic>
        <p:nvPicPr>
          <p:cNvPr id="9" name="Graphic 8">
            <a:extLst>
              <a:ext uri="{FF2B5EF4-FFF2-40B4-BE49-F238E27FC236}">
                <a16:creationId xmlns:a16="http://schemas.microsoft.com/office/drawing/2014/main" id="{72BED71C-9E0E-9842-93DC-91399CF9A79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936951" y="2258568"/>
            <a:ext cx="4318099" cy="2340864"/>
          </a:xfrm>
          <a:prstGeom prst="rect">
            <a:avLst/>
          </a:prstGeom>
        </p:spPr>
      </p:pic>
    </p:spTree>
    <p:extLst>
      <p:ext uri="{BB962C8B-B14F-4D97-AF65-F5344CB8AC3E}">
        <p14:creationId xmlns:p14="http://schemas.microsoft.com/office/powerpoint/2010/main" val="2221659953"/>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Hold slide (BD Reverse Logo)">
    <p:spTree>
      <p:nvGrpSpPr>
        <p:cNvPr id="1" name=""/>
        <p:cNvGrpSpPr/>
        <p:nvPr/>
      </p:nvGrpSpPr>
      <p:grpSpPr>
        <a:xfrm>
          <a:off x="0" y="0"/>
          <a:ext cx="0" cy="0"/>
          <a:chOff x="0" y="0"/>
          <a:chExt cx="0" cy="0"/>
        </a:xfrm>
      </p:grpSpPr>
      <p:pic>
        <p:nvPicPr>
          <p:cNvPr id="17" name="Graphic 16">
            <a:extLst>
              <a:ext uri="{FF2B5EF4-FFF2-40B4-BE49-F238E27FC236}">
                <a16:creationId xmlns:a16="http://schemas.microsoft.com/office/drawing/2014/main" id="{DC67FFD5-1EF1-4849-A8B6-F8E6C4EA7B5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936951" y="2258568"/>
            <a:ext cx="4318099" cy="2340864"/>
          </a:xfrm>
          <a:prstGeom prst="rect">
            <a:avLst/>
          </a:prstGeom>
        </p:spPr>
      </p:pic>
      <p:sp>
        <p:nvSpPr>
          <p:cNvPr id="28" name="Graphic 2">
            <a:extLst>
              <a:ext uri="{FF2B5EF4-FFF2-40B4-BE49-F238E27FC236}">
                <a16:creationId xmlns:a16="http://schemas.microsoft.com/office/drawing/2014/main" id="{5C42B19E-0B2B-FC4A-B95A-3C6C133FCBC7}"/>
              </a:ext>
            </a:extLst>
          </p:cNvPr>
          <p:cNvSpPr>
            <a:spLocks noChangeAspect="1"/>
          </p:cNvSpPr>
          <p:nvPr userDrawn="1"/>
        </p:nvSpPr>
        <p:spPr>
          <a:xfrm>
            <a:off x="8519499" y="0"/>
            <a:ext cx="3672501" cy="6858000"/>
          </a:xfrm>
          <a:custGeom>
            <a:avLst/>
            <a:gdLst>
              <a:gd name="connsiteX0" fmla="*/ 3386667 w 3672501"/>
              <a:gd name="connsiteY0" fmla="*/ 0 h 6858000"/>
              <a:gd name="connsiteX1" fmla="*/ 0 w 3672501"/>
              <a:gd name="connsiteY1" fmla="*/ 0 h 6858000"/>
              <a:gd name="connsiteX2" fmla="*/ 3386667 w 3672501"/>
              <a:gd name="connsiteY2" fmla="*/ 3429000 h 6858000"/>
              <a:gd name="connsiteX3" fmla="*/ 3386667 w 3672501"/>
              <a:gd name="connsiteY3" fmla="*/ 3429000 h 6858000"/>
              <a:gd name="connsiteX4" fmla="*/ 0 w 3672501"/>
              <a:gd name="connsiteY4" fmla="*/ 6858000 h 6858000"/>
              <a:gd name="connsiteX5" fmla="*/ 3672502 w 3672501"/>
              <a:gd name="connsiteY5" fmla="*/ 6858000 h 6858000"/>
              <a:gd name="connsiteX6" fmla="*/ 3672502 w 367250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72501" h="6858000">
                <a:moveTo>
                  <a:pt x="3386667" y="0"/>
                </a:moveTo>
                <a:lnTo>
                  <a:pt x="0" y="0"/>
                </a:lnTo>
                <a:cubicBezTo>
                  <a:pt x="1868089" y="5649"/>
                  <a:pt x="3381088" y="1537560"/>
                  <a:pt x="3386667" y="3429000"/>
                </a:cubicBezTo>
                <a:lnTo>
                  <a:pt x="3386667" y="3429000"/>
                </a:lnTo>
                <a:cubicBezTo>
                  <a:pt x="3386667" y="5322784"/>
                  <a:pt x="1870404" y="6858000"/>
                  <a:pt x="0" y="6858000"/>
                </a:cubicBezTo>
                <a:lnTo>
                  <a:pt x="3672502" y="6858000"/>
                </a:lnTo>
                <a:lnTo>
                  <a:pt x="3672502" y="0"/>
                </a:lnTo>
                <a:close/>
              </a:path>
            </a:pathLst>
          </a:custGeom>
          <a:solidFill>
            <a:schemeClr val="accent2"/>
          </a:solidFill>
          <a:ln w="67733" cap="flat">
            <a:noFill/>
            <a:prstDash val="solid"/>
            <a:miter/>
          </a:ln>
        </p:spPr>
        <p:txBody>
          <a:bodyPr rtlCol="0" anchor="ctr"/>
          <a:lstStyle/>
          <a:p>
            <a:endParaRPr lang="en-US" sz="900" b="0" i="0" dirty="0">
              <a:latin typeface="FS Albert Pro" panose="02000503040000020004" pitchFamily="2" charset="0"/>
            </a:endParaRPr>
          </a:p>
        </p:txBody>
      </p:sp>
    </p:spTree>
    <p:extLst>
      <p:ext uri="{BB962C8B-B14F-4D97-AF65-F5344CB8AC3E}">
        <p14:creationId xmlns:p14="http://schemas.microsoft.com/office/powerpoint/2010/main" val="1529576660"/>
      </p:ext>
    </p:extLst>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Hold slide (BD Blue Logo)">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2891C733-F0F3-7042-957F-09B2DE93FBD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936950" y="2258568"/>
            <a:ext cx="4318100" cy="2340864"/>
          </a:xfrm>
          <a:prstGeom prst="rect">
            <a:avLst/>
          </a:prstGeom>
        </p:spPr>
      </p:pic>
      <p:sp>
        <p:nvSpPr>
          <p:cNvPr id="4" name="Graphic 25">
            <a:extLst>
              <a:ext uri="{FF2B5EF4-FFF2-40B4-BE49-F238E27FC236}">
                <a16:creationId xmlns:a16="http://schemas.microsoft.com/office/drawing/2014/main" id="{B26524BF-66FD-B246-933D-15609314188C}"/>
              </a:ext>
            </a:extLst>
          </p:cNvPr>
          <p:cNvSpPr/>
          <p:nvPr userDrawn="1"/>
        </p:nvSpPr>
        <p:spPr>
          <a:xfrm>
            <a:off x="0" y="540287"/>
            <a:ext cx="1608593" cy="5777426"/>
          </a:xfrm>
          <a:custGeom>
            <a:avLst/>
            <a:gdLst>
              <a:gd name="connsiteX0" fmla="*/ 0 w 2044700"/>
              <a:gd name="connsiteY0" fmla="*/ 0 h 7343750"/>
              <a:gd name="connsiteX1" fmla="*/ 0 w 2044700"/>
              <a:gd name="connsiteY1" fmla="*/ 7343751 h 7343750"/>
              <a:gd name="connsiteX2" fmla="*/ 2044700 w 2044700"/>
              <a:gd name="connsiteY2" fmla="*/ 3669753 h 7343750"/>
              <a:gd name="connsiteX3" fmla="*/ 2044700 w 2044700"/>
              <a:gd name="connsiteY3" fmla="*/ 3669754 h 7343750"/>
              <a:gd name="connsiteX4" fmla="*/ 0 w 2044700"/>
              <a:gd name="connsiteY4" fmla="*/ 0 h 7343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4700" h="7343750">
                <a:moveTo>
                  <a:pt x="0" y="0"/>
                </a:moveTo>
                <a:lnTo>
                  <a:pt x="0" y="7343751"/>
                </a:lnTo>
                <a:cubicBezTo>
                  <a:pt x="1264980" y="6585898"/>
                  <a:pt x="2044371" y="5185458"/>
                  <a:pt x="2044700" y="3669753"/>
                </a:cubicBezTo>
                <a:lnTo>
                  <a:pt x="2044700" y="3669754"/>
                </a:lnTo>
                <a:cubicBezTo>
                  <a:pt x="2041234" y="2156034"/>
                  <a:pt x="1262487" y="758368"/>
                  <a:pt x="0" y="0"/>
                </a:cubicBezTo>
                <a:close/>
              </a:path>
            </a:pathLst>
          </a:custGeom>
          <a:solidFill>
            <a:schemeClr val="accent5">
              <a:alpha val="99000"/>
            </a:schemeClr>
          </a:solidFill>
          <a:ln w="81534" cap="flat">
            <a:noFill/>
            <a:prstDash val="solid"/>
            <a:miter/>
          </a:ln>
        </p:spPr>
        <p:txBody>
          <a:bodyPr rtlCol="0" anchor="ctr"/>
          <a:lstStyle/>
          <a:p>
            <a:endParaRPr lang="en-US" sz="900" dirty="0"/>
          </a:p>
        </p:txBody>
      </p:sp>
    </p:spTree>
    <p:extLst>
      <p:ext uri="{BB962C8B-B14F-4D97-AF65-F5344CB8AC3E}">
        <p14:creationId xmlns:p14="http://schemas.microsoft.com/office/powerpoint/2010/main" val="1716993576"/>
      </p:ext>
    </p:extLst>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Hold slide (Advancing Pattern)">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75D43F4F-B70F-FD48-B61E-E7DDED89A1DD}"/>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1"/>
            <a:ext cx="12192000" cy="6912429"/>
          </a:xfrm>
          <a:prstGeom prst="rect">
            <a:avLst/>
          </a:prstGeom>
        </p:spPr>
      </p:pic>
    </p:spTree>
    <p:extLst>
      <p:ext uri="{BB962C8B-B14F-4D97-AF65-F5344CB8AC3E}">
        <p14:creationId xmlns:p14="http://schemas.microsoft.com/office/powerpoint/2010/main" val="1116942437"/>
      </p:ext>
    </p:extLst>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Hold slide (Advancing Pattern 2)">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B4097981-77F2-C448-A23F-AF92F474C285}"/>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4047690"/>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Photo layout 2&#10;(with logo)">
    <p:spTree>
      <p:nvGrpSpPr>
        <p:cNvPr id="1" name=""/>
        <p:cNvGrpSpPr/>
        <p:nvPr/>
      </p:nvGrpSpPr>
      <p:grpSpPr>
        <a:xfrm>
          <a:off x="0" y="0"/>
          <a:ext cx="0" cy="0"/>
          <a:chOff x="0" y="0"/>
          <a:chExt cx="0" cy="0"/>
        </a:xfrm>
      </p:grpSpPr>
      <p:sp>
        <p:nvSpPr>
          <p:cNvPr id="5" name="Picture Placeholder 9"/>
          <p:cNvSpPr>
            <a:spLocks noGrp="1"/>
          </p:cNvSpPr>
          <p:nvPr>
            <p:ph type="pic" sz="quarter" idx="11"/>
          </p:nvPr>
        </p:nvSpPr>
        <p:spPr>
          <a:xfrm>
            <a:off x="8229600" y="-1"/>
            <a:ext cx="3962400" cy="2880360"/>
          </a:xfrm>
          <a:prstGeom prst="rect">
            <a:avLst/>
          </a:prstGeom>
        </p:spPr>
        <p:txBody>
          <a:bodyPr anchor="ctr"/>
          <a:lstStyle>
            <a:lvl1pPr marL="0" indent="0" algn="ctr">
              <a:buFontTx/>
              <a:buNone/>
              <a:defRPr sz="1600" b="0" i="1" baseline="0">
                <a:latin typeface="Verdana"/>
                <a:cs typeface="Verdana"/>
              </a:defRPr>
            </a:lvl1pPr>
          </a:lstStyle>
          <a:p>
            <a:pPr lvl="0"/>
            <a:r>
              <a:rPr lang="en-US" noProof="0"/>
              <a:t>Click icon to add picture</a:t>
            </a:r>
            <a:endParaRPr lang="en-US" noProof="0" dirty="0"/>
          </a:p>
        </p:txBody>
      </p:sp>
      <p:sp>
        <p:nvSpPr>
          <p:cNvPr id="7" name="Picture Placeholder 9"/>
          <p:cNvSpPr>
            <a:spLocks noGrp="1"/>
          </p:cNvSpPr>
          <p:nvPr>
            <p:ph type="pic" sz="quarter" idx="12"/>
          </p:nvPr>
        </p:nvSpPr>
        <p:spPr>
          <a:xfrm>
            <a:off x="8229600" y="2830514"/>
            <a:ext cx="3962400" cy="2830513"/>
          </a:xfrm>
          <a:prstGeom prst="rect">
            <a:avLst/>
          </a:prstGeom>
        </p:spPr>
        <p:txBody>
          <a:bodyPr anchor="ctr"/>
          <a:lstStyle>
            <a:lvl1pPr marL="0" indent="0" algn="ctr">
              <a:buFontTx/>
              <a:buNone/>
              <a:defRPr sz="1600" b="0" i="1" baseline="0">
                <a:latin typeface="Verdana"/>
                <a:cs typeface="Verdana"/>
              </a:defRPr>
            </a:lvl1pPr>
          </a:lstStyle>
          <a:p>
            <a:pPr lvl="0"/>
            <a:r>
              <a:rPr lang="en-US" noProof="0"/>
              <a:t>Click icon to add picture</a:t>
            </a:r>
            <a:endParaRPr lang="en-US" noProof="0" dirty="0"/>
          </a:p>
        </p:txBody>
      </p:sp>
      <p:sp>
        <p:nvSpPr>
          <p:cNvPr id="3" name="Picture Placeholder 9"/>
          <p:cNvSpPr>
            <a:spLocks noGrp="1"/>
          </p:cNvSpPr>
          <p:nvPr>
            <p:ph type="pic" sz="quarter" idx="10"/>
          </p:nvPr>
        </p:nvSpPr>
        <p:spPr>
          <a:xfrm>
            <a:off x="0" y="1"/>
            <a:ext cx="8229600" cy="5661025"/>
          </a:xfrm>
          <a:prstGeom prst="rect">
            <a:avLst/>
          </a:prstGeom>
        </p:spPr>
        <p:txBody>
          <a:bodyPr anchor="ctr"/>
          <a:lstStyle>
            <a:lvl1pPr marL="0" indent="0" algn="ctr">
              <a:buFontTx/>
              <a:buNone/>
              <a:defRPr sz="1600" b="0" i="1" baseline="0">
                <a:latin typeface="Verdana"/>
                <a:cs typeface="Verdana"/>
              </a:defRPr>
            </a:lvl1pPr>
          </a:lstStyle>
          <a:p>
            <a:pPr lvl="0"/>
            <a:r>
              <a:rPr lang="en-US" noProof="0"/>
              <a:t>Click icon to add picture</a:t>
            </a:r>
            <a:endParaRPr lang="en-US" noProof="0" dirty="0"/>
          </a:p>
        </p:txBody>
      </p:sp>
      <p:sp>
        <p:nvSpPr>
          <p:cNvPr id="10" name="Slide Number Placeholder 1"/>
          <p:cNvSpPr>
            <a:spLocks noGrp="1"/>
          </p:cNvSpPr>
          <p:nvPr>
            <p:ph type="sldNum" sz="quarter" idx="4"/>
          </p:nvPr>
        </p:nvSpPr>
        <p:spPr>
          <a:xfrm>
            <a:off x="0" y="6151874"/>
            <a:ext cx="693853" cy="598860"/>
          </a:xfrm>
          <a:prstGeom prst="rect">
            <a:avLst/>
          </a:prstGeom>
        </p:spPr>
        <p:txBody>
          <a:bodyPr vert="horz" lIns="91440" tIns="45720" rIns="91440" bIns="45720" rtlCol="0" anchor="ctr"/>
          <a:lstStyle>
            <a:lvl1pPr algn="ctr">
              <a:defRPr sz="800">
                <a:solidFill>
                  <a:srgbClr val="8C8C8E"/>
                </a:solidFill>
                <a:latin typeface="Verdana"/>
                <a:cs typeface="Verdana"/>
              </a:defRPr>
            </a:lvl1pPr>
          </a:lstStyle>
          <a:p>
            <a:fld id="{78EB43C4-7051-7042-93B5-8C0653444BA6}" type="slidenum">
              <a:rPr lang="en-US" smtClean="0"/>
              <a:pPr/>
              <a:t>‹#›</a:t>
            </a:fld>
            <a:endParaRPr lang="en-US"/>
          </a:p>
        </p:txBody>
      </p:sp>
      <p:pic>
        <p:nvPicPr>
          <p:cNvPr id="12" name="Picture 11" descr="bd_3_rgb_lbg_1_0.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87300" y="5814389"/>
            <a:ext cx="1914144" cy="1048512"/>
          </a:xfrm>
          <a:prstGeom prst="rect">
            <a:avLst/>
          </a:prstGeom>
        </p:spPr>
      </p:pic>
      <p:sp>
        <p:nvSpPr>
          <p:cNvPr id="8" name="Subtitle 2">
            <a:extLst>
              <a:ext uri="{FF2B5EF4-FFF2-40B4-BE49-F238E27FC236}">
                <a16:creationId xmlns:a16="http://schemas.microsoft.com/office/drawing/2014/main" id="{97E123F6-4FDC-F342-BC49-FDBB2512C955}"/>
              </a:ext>
            </a:extLst>
          </p:cNvPr>
          <p:cNvSpPr txBox="1">
            <a:spLocks/>
          </p:cNvSpPr>
          <p:nvPr userDrawn="1"/>
        </p:nvSpPr>
        <p:spPr>
          <a:xfrm>
            <a:off x="602864" y="6367403"/>
            <a:ext cx="8534400" cy="234088"/>
          </a:xfrm>
          <a:prstGeom prst="rect">
            <a:avLst/>
          </a:prstGeom>
        </p:spPr>
        <p:txBody>
          <a:bodyPr anchor="b" anchorCtr="0"/>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indent="0" algn="l" defTabSz="609585" rtl="0" eaLnBrk="1" fontAlgn="auto" latinLnBrk="0" hangingPunct="1">
              <a:lnSpc>
                <a:spcPct val="100000"/>
              </a:lnSpc>
              <a:spcBef>
                <a:spcPct val="20000"/>
              </a:spcBef>
              <a:spcAft>
                <a:spcPts val="0"/>
              </a:spcAft>
              <a:buClrTx/>
              <a:buSzTx/>
              <a:buFont typeface="Arial"/>
              <a:buNone/>
              <a:tabLst/>
              <a:defRPr/>
            </a:pPr>
            <a:endParaRPr lang="en-US" sz="1067" i="0" dirty="0">
              <a:solidFill>
                <a:schemeClr val="tx1"/>
              </a:solidFill>
              <a:latin typeface="Verdana"/>
              <a:cs typeface="Verdana"/>
            </a:endParaRPr>
          </a:p>
        </p:txBody>
      </p:sp>
    </p:spTree>
    <p:extLst>
      <p:ext uri="{BB962C8B-B14F-4D97-AF65-F5344CB8AC3E}">
        <p14:creationId xmlns:p14="http://schemas.microsoft.com/office/powerpoint/2010/main" val="126262792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AED9E1C-AAF4-934C-8EEE-306C582B0104}"/>
              </a:ext>
            </a:extLst>
          </p:cNvPr>
          <p:cNvSpPr/>
          <p:nvPr userDrawn="1"/>
        </p:nvSpPr>
        <p:spPr>
          <a:xfrm>
            <a:off x="5235142" y="5029200"/>
            <a:ext cx="6956859" cy="1828800"/>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97" tIns="25397" rIns="25397" bIns="25397"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pic>
        <p:nvPicPr>
          <p:cNvPr id="14" name="Graphic 13">
            <a:extLst>
              <a:ext uri="{FF2B5EF4-FFF2-40B4-BE49-F238E27FC236}">
                <a16:creationId xmlns:a16="http://schemas.microsoft.com/office/drawing/2014/main" id="{C2A3802E-9DD0-1F4E-B573-98D215AF6AF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52533" y="5029200"/>
            <a:ext cx="3668220" cy="1834111"/>
          </a:xfrm>
          <a:prstGeom prst="rect">
            <a:avLst/>
          </a:prstGeom>
        </p:spPr>
      </p:pic>
      <p:sp>
        <p:nvSpPr>
          <p:cNvPr id="15" name="Rectangle 14">
            <a:extLst>
              <a:ext uri="{FF2B5EF4-FFF2-40B4-BE49-F238E27FC236}">
                <a16:creationId xmlns:a16="http://schemas.microsoft.com/office/drawing/2014/main" id="{5068A04D-32D5-7340-B80D-2E0FA0E5B0D5}"/>
              </a:ext>
            </a:extLst>
          </p:cNvPr>
          <p:cNvSpPr/>
          <p:nvPr userDrawn="1"/>
        </p:nvSpPr>
        <p:spPr>
          <a:xfrm>
            <a:off x="-4" y="5029200"/>
            <a:ext cx="6956859" cy="1828800"/>
          </a:xfrm>
          <a:prstGeom prst="rect">
            <a:avLst/>
          </a:prstGeom>
          <a:solidFill>
            <a:schemeClr val="accent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97" tIns="25397" rIns="25397" bIns="25397"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pic>
        <p:nvPicPr>
          <p:cNvPr id="16" name="Graphic 15">
            <a:extLst>
              <a:ext uri="{FF2B5EF4-FFF2-40B4-BE49-F238E27FC236}">
                <a16:creationId xmlns:a16="http://schemas.microsoft.com/office/drawing/2014/main" id="{AA62F906-06B9-104D-8E94-97616DCE19C0}"/>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459424" y="5029200"/>
            <a:ext cx="3668220" cy="1834111"/>
          </a:xfrm>
          <a:prstGeom prst="rect">
            <a:avLst/>
          </a:prstGeom>
        </p:spPr>
      </p:pic>
      <p:sp>
        <p:nvSpPr>
          <p:cNvPr id="17" name="Rectangle 16">
            <a:extLst>
              <a:ext uri="{FF2B5EF4-FFF2-40B4-BE49-F238E27FC236}">
                <a16:creationId xmlns:a16="http://schemas.microsoft.com/office/drawing/2014/main" id="{A68EF2C0-A6CC-7345-8534-A40B39F97CEE}"/>
              </a:ext>
            </a:extLst>
          </p:cNvPr>
          <p:cNvSpPr/>
          <p:nvPr userDrawn="1"/>
        </p:nvSpPr>
        <p:spPr>
          <a:xfrm>
            <a:off x="-3" y="5029200"/>
            <a:ext cx="2876966" cy="1828800"/>
          </a:xfrm>
          <a:prstGeom prst="rect">
            <a:avLst/>
          </a:prstGeom>
          <a:solidFill>
            <a:schemeClr val="accent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97" tIns="25397" rIns="25397" bIns="25397"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sp>
        <p:nvSpPr>
          <p:cNvPr id="18" name="Rectangle 17">
            <a:extLst>
              <a:ext uri="{FF2B5EF4-FFF2-40B4-BE49-F238E27FC236}">
                <a16:creationId xmlns:a16="http://schemas.microsoft.com/office/drawing/2014/main" id="{6CAC893C-F1F8-CC41-B343-1040039604C7}"/>
              </a:ext>
            </a:extLst>
          </p:cNvPr>
          <p:cNvSpPr/>
          <p:nvPr userDrawn="1"/>
        </p:nvSpPr>
        <p:spPr>
          <a:xfrm>
            <a:off x="6096000" y="1"/>
            <a:ext cx="6096000" cy="5029200"/>
          </a:xfrm>
          <a:prstGeom prst="rect">
            <a:avLst/>
          </a:prstGeom>
          <a:solidFill>
            <a:schemeClr val="accent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97" tIns="25397" rIns="25397" bIns="25397"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pic>
        <p:nvPicPr>
          <p:cNvPr id="19" name="Graphic 18">
            <a:extLst>
              <a:ext uri="{FF2B5EF4-FFF2-40B4-BE49-F238E27FC236}">
                <a16:creationId xmlns:a16="http://schemas.microsoft.com/office/drawing/2014/main" id="{95F8DFA0-1B87-1746-87EF-58F4CBC8534B}"/>
              </a:ext>
            </a:extLst>
          </p:cNvPr>
          <p:cNvPicPr>
            <a:picLocks noChangeAspect="1"/>
          </p:cNvPicPr>
          <p:nvPr userDrawn="1"/>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285838" y="-1"/>
            <a:ext cx="5029200" cy="5029200"/>
          </a:xfrm>
          <a:prstGeom prst="rect">
            <a:avLst/>
          </a:prstGeom>
        </p:spPr>
      </p:pic>
      <p:sp>
        <p:nvSpPr>
          <p:cNvPr id="20" name="Rectangle 19">
            <a:extLst>
              <a:ext uri="{FF2B5EF4-FFF2-40B4-BE49-F238E27FC236}">
                <a16:creationId xmlns:a16="http://schemas.microsoft.com/office/drawing/2014/main" id="{D8A6A15D-0B1A-2748-9B85-73CB599B1436}"/>
              </a:ext>
            </a:extLst>
          </p:cNvPr>
          <p:cNvSpPr/>
          <p:nvPr userDrawn="1"/>
        </p:nvSpPr>
        <p:spPr>
          <a:xfrm>
            <a:off x="-2" y="1"/>
            <a:ext cx="6096000" cy="5029200"/>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97" tIns="25397" rIns="25397" bIns="25397"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pic>
        <p:nvPicPr>
          <p:cNvPr id="21" name="Graphic 20">
            <a:extLst>
              <a:ext uri="{FF2B5EF4-FFF2-40B4-BE49-F238E27FC236}">
                <a16:creationId xmlns:a16="http://schemas.microsoft.com/office/drawing/2014/main" id="{D1555FD9-C3F5-964D-83E8-B3C88A943C7C}"/>
              </a:ext>
            </a:extLst>
          </p:cNvPr>
          <p:cNvPicPr>
            <a:picLocks noChangeAspect="1"/>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0187669" y="5749094"/>
            <a:ext cx="2004331" cy="1086559"/>
          </a:xfrm>
          <a:prstGeom prst="rect">
            <a:avLst/>
          </a:prstGeom>
        </p:spPr>
      </p:pic>
      <p:sp>
        <p:nvSpPr>
          <p:cNvPr id="4" name="Title 3">
            <a:extLst>
              <a:ext uri="{FF2B5EF4-FFF2-40B4-BE49-F238E27FC236}">
                <a16:creationId xmlns:a16="http://schemas.microsoft.com/office/drawing/2014/main" id="{DF4D1401-8B2B-E745-9567-54F923479CE0}"/>
              </a:ext>
            </a:extLst>
          </p:cNvPr>
          <p:cNvSpPr>
            <a:spLocks noGrp="1"/>
          </p:cNvSpPr>
          <p:nvPr>
            <p:ph type="title" hasCustomPrompt="1"/>
          </p:nvPr>
        </p:nvSpPr>
        <p:spPr>
          <a:xfrm>
            <a:off x="202235" y="1815479"/>
            <a:ext cx="10985502" cy="2324101"/>
          </a:xfrm>
          <a:prstGeom prst="rect">
            <a:avLst/>
          </a:prstGeom>
        </p:spPr>
        <p:txBody>
          <a:bodyPr anchor="t">
            <a:noAutofit/>
          </a:bodyPr>
          <a:lstStyle>
            <a:lvl1pPr>
              <a:defRPr sz="11198" spc="-325" baseline="0">
                <a:solidFill>
                  <a:schemeClr val="bg1"/>
                </a:solidFill>
              </a:defRPr>
            </a:lvl1pPr>
          </a:lstStyle>
          <a:p>
            <a:r>
              <a:rPr lang="en-US"/>
              <a:t>Thank You</a:t>
            </a:r>
          </a:p>
        </p:txBody>
      </p:sp>
      <p:sp>
        <p:nvSpPr>
          <p:cNvPr id="23" name="TextBox 22">
            <a:extLst>
              <a:ext uri="{FF2B5EF4-FFF2-40B4-BE49-F238E27FC236}">
                <a16:creationId xmlns:a16="http://schemas.microsoft.com/office/drawing/2014/main" id="{D4691330-CCC9-524F-9E3C-79730448AA8B}"/>
              </a:ext>
            </a:extLst>
          </p:cNvPr>
          <p:cNvSpPr txBox="1"/>
          <p:nvPr userDrawn="1"/>
        </p:nvSpPr>
        <p:spPr>
          <a:xfrm>
            <a:off x="9998" y="6975103"/>
            <a:ext cx="5881350" cy="461665"/>
          </a:xfrm>
          <a:prstGeom prst="rect">
            <a:avLst/>
          </a:prstGeom>
          <a:noFill/>
          <a:ln w="12700">
            <a:miter lim="400000"/>
          </a:ln>
        </p:spPr>
        <p:txBody>
          <a:bodyPr wrap="square">
            <a:spAutoFit/>
          </a:bodyPr>
          <a:lstStyle/>
          <a:p>
            <a:pPr marL="0" marR="0" lvl="0" indent="0" algn="l" defTabSz="228554" rtl="0" eaLnBrk="1" fontAlgn="base" latinLnBrk="0" hangingPunct="1">
              <a:lnSpc>
                <a:spcPct val="100000"/>
              </a:lnSpc>
              <a:spcBef>
                <a:spcPct val="30000"/>
              </a:spcBef>
              <a:spcAft>
                <a:spcPct val="0"/>
              </a:spcAft>
              <a:buClrTx/>
              <a:buSzTx/>
              <a:buFont typeface="+mj-lt"/>
              <a:buNone/>
              <a:tabLst/>
              <a:defRPr/>
            </a:pPr>
            <a:r>
              <a:rPr lang="en-US" sz="1200" b="1">
                <a:solidFill>
                  <a:schemeClr val="tx1"/>
                </a:solidFill>
                <a:latin typeface="FS Albert Pro" panose="02000503040000020004" pitchFamily="2" charset="0"/>
              </a:rPr>
              <a:t>Note: </a:t>
            </a:r>
            <a:r>
              <a:rPr lang="en-US" sz="1200">
                <a:solidFill>
                  <a:schemeClr val="tx1"/>
                </a:solidFill>
                <a:latin typeface="FS Albert Pro" panose="02000503040000020004" pitchFamily="2" charset="0"/>
              </a:rPr>
              <a:t>To get the most recent copyright block and trademark byline, along with guidance on third-party trademarking, see the General Trademark Usage Guidelines on </a:t>
            </a:r>
            <a:r>
              <a:rPr lang="en-US" sz="1200">
                <a:latin typeface="FS Albert Pro" panose="02000503040000020004" pitchFamily="2" charset="0"/>
                <a:hlinkClick r:id="rId10"/>
              </a:rPr>
              <a:t>Maxwell</a:t>
            </a:r>
            <a:r>
              <a:rPr lang="en-US" sz="1200">
                <a:latin typeface="FS Albert Pro" panose="02000503040000020004" pitchFamily="2" charset="0"/>
              </a:rPr>
              <a:t>.</a:t>
            </a:r>
          </a:p>
        </p:txBody>
      </p:sp>
      <p:sp>
        <p:nvSpPr>
          <p:cNvPr id="24" name="Confidential–For Internal Use Only">
            <a:extLst>
              <a:ext uri="{FF2B5EF4-FFF2-40B4-BE49-F238E27FC236}">
                <a16:creationId xmlns:a16="http://schemas.microsoft.com/office/drawing/2014/main" id="{1272E8F4-D68C-D542-8F99-7FCF371474EB}"/>
              </a:ext>
            </a:extLst>
          </p:cNvPr>
          <p:cNvSpPr txBox="1"/>
          <p:nvPr userDrawn="1"/>
        </p:nvSpPr>
        <p:spPr>
          <a:xfrm>
            <a:off x="244708" y="5134409"/>
            <a:ext cx="2634273" cy="1990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25397" rIns="25397" bIns="25397" anchor="ctr">
            <a:spAutoFit/>
          </a:bodyPr>
          <a:lstStyle>
            <a:lvl1pPr algn="l" defTabSz="309563">
              <a:lnSpc>
                <a:spcPct val="120000"/>
              </a:lnSpc>
              <a:defRPr sz="1600" cap="all" spc="160">
                <a:solidFill>
                  <a:srgbClr val="EDEEED"/>
                </a:solidFill>
                <a:latin typeface="FSAlbertPro"/>
                <a:ea typeface="FSAlbertPro"/>
                <a:cs typeface="FSAlbertPro"/>
                <a:sym typeface="FSAlbertPro"/>
              </a:defRPr>
            </a:lvl1pPr>
          </a:lstStyle>
          <a:p>
            <a:endParaRPr sz="800" b="0" i="0">
              <a:solidFill>
                <a:srgbClr val="05073E"/>
              </a:solidFill>
              <a:latin typeface="FS Albert Pro" panose="02000503040000020004" pitchFamily="2" charset="0"/>
            </a:endParaRPr>
          </a:p>
        </p:txBody>
      </p:sp>
      <p:sp>
        <p:nvSpPr>
          <p:cNvPr id="3" name="Text Placeholder 2">
            <a:extLst>
              <a:ext uri="{FF2B5EF4-FFF2-40B4-BE49-F238E27FC236}">
                <a16:creationId xmlns:a16="http://schemas.microsoft.com/office/drawing/2014/main" id="{C28159CC-40D3-E943-ABAF-2FAAA79DDCD8}"/>
              </a:ext>
            </a:extLst>
          </p:cNvPr>
          <p:cNvSpPr>
            <a:spLocks noGrp="1"/>
          </p:cNvSpPr>
          <p:nvPr>
            <p:ph type="body" sz="quarter" idx="10"/>
          </p:nvPr>
        </p:nvSpPr>
        <p:spPr>
          <a:xfrm>
            <a:off x="244708" y="5420180"/>
            <a:ext cx="2364678" cy="787419"/>
          </a:xfrm>
          <a:prstGeom prst="rect">
            <a:avLst/>
          </a:prstGeom>
        </p:spPr>
        <p:txBody>
          <a:bodyPr lIns="0" tIns="0" rIns="0" bIns="0"/>
          <a:lstStyle>
            <a:lvl1pPr>
              <a:defRPr sz="800" b="0" i="0">
                <a:solidFill>
                  <a:schemeClr val="accent1"/>
                </a:solidFill>
                <a:latin typeface="FS Albert Pro" panose="02000503040000020004" pitchFamily="2" charset="0"/>
              </a:defRPr>
            </a:lvl1pPr>
            <a:lvl2pPr>
              <a:defRPr sz="800" b="0" i="0">
                <a:solidFill>
                  <a:schemeClr val="accent1"/>
                </a:solidFill>
                <a:latin typeface="FS Albert Pro" panose="02000503040000020004" pitchFamily="2" charset="0"/>
              </a:defRPr>
            </a:lvl2pPr>
            <a:lvl3pPr>
              <a:defRPr sz="800" b="0" i="0">
                <a:solidFill>
                  <a:schemeClr val="accent1"/>
                </a:solidFill>
                <a:latin typeface="FS Albert Pro" panose="02000503040000020004" pitchFamily="2" charset="0"/>
              </a:defRPr>
            </a:lvl3pPr>
            <a:lvl4pPr>
              <a:defRPr sz="800" b="0" i="0">
                <a:solidFill>
                  <a:schemeClr val="accent1"/>
                </a:solidFill>
                <a:latin typeface="FS Albert Pro" panose="02000503040000020004" pitchFamily="2" charset="0"/>
              </a:defRPr>
            </a:lvl4pPr>
            <a:lvl5pPr>
              <a:defRPr sz="800" b="0" i="0">
                <a:solidFill>
                  <a:schemeClr val="accent1"/>
                </a:solidFill>
                <a:latin typeface="FS Albert Pro" panose="0200050304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92745918"/>
      </p:ext>
    </p:extLst>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Thank You 2">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2115294-56D8-BB4B-861A-C0C340F8740F}"/>
              </a:ext>
            </a:extLst>
          </p:cNvPr>
          <p:cNvSpPr/>
          <p:nvPr userDrawn="1"/>
        </p:nvSpPr>
        <p:spPr>
          <a:xfrm>
            <a:off x="-2" y="5029200"/>
            <a:ext cx="12192002" cy="1828800"/>
          </a:xfrm>
          <a:prstGeom prst="rect">
            <a:avLst/>
          </a:prstGeom>
          <a:solidFill>
            <a:schemeClr val="accent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97" tIns="25397" rIns="25397" bIns="25397"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sp>
        <p:nvSpPr>
          <p:cNvPr id="12" name="Rectangle 11">
            <a:extLst>
              <a:ext uri="{FF2B5EF4-FFF2-40B4-BE49-F238E27FC236}">
                <a16:creationId xmlns:a16="http://schemas.microsoft.com/office/drawing/2014/main" id="{D6849D76-6711-114C-BA8C-3F51F098B3E1}"/>
              </a:ext>
            </a:extLst>
          </p:cNvPr>
          <p:cNvSpPr/>
          <p:nvPr userDrawn="1"/>
        </p:nvSpPr>
        <p:spPr>
          <a:xfrm>
            <a:off x="6096000" y="1"/>
            <a:ext cx="6096000" cy="5029200"/>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97" tIns="25397" rIns="25397" bIns="25397"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pic>
        <p:nvPicPr>
          <p:cNvPr id="13" name="Graphic 12">
            <a:extLst>
              <a:ext uri="{FF2B5EF4-FFF2-40B4-BE49-F238E27FC236}">
                <a16:creationId xmlns:a16="http://schemas.microsoft.com/office/drawing/2014/main" id="{69F3C347-E3F2-2D4F-A6DF-2BD341FF2594}"/>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285838" y="-1"/>
            <a:ext cx="5029200" cy="5029200"/>
          </a:xfrm>
          <a:prstGeom prst="rect">
            <a:avLst/>
          </a:prstGeom>
        </p:spPr>
      </p:pic>
      <p:sp>
        <p:nvSpPr>
          <p:cNvPr id="14" name="Rectangle 13">
            <a:extLst>
              <a:ext uri="{FF2B5EF4-FFF2-40B4-BE49-F238E27FC236}">
                <a16:creationId xmlns:a16="http://schemas.microsoft.com/office/drawing/2014/main" id="{51B10C9E-0ABD-7749-B195-C2A52AA2ECE0}"/>
              </a:ext>
            </a:extLst>
          </p:cNvPr>
          <p:cNvSpPr/>
          <p:nvPr userDrawn="1"/>
        </p:nvSpPr>
        <p:spPr>
          <a:xfrm>
            <a:off x="-2" y="1"/>
            <a:ext cx="6096000" cy="5029200"/>
          </a:xfrm>
          <a:prstGeom prst="rect">
            <a:avLst/>
          </a:prstGeom>
          <a:solidFill>
            <a:schemeClr val="accent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97" tIns="25397" rIns="25397" bIns="25397"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sp>
        <p:nvSpPr>
          <p:cNvPr id="4" name="Title 3">
            <a:extLst>
              <a:ext uri="{FF2B5EF4-FFF2-40B4-BE49-F238E27FC236}">
                <a16:creationId xmlns:a16="http://schemas.microsoft.com/office/drawing/2014/main" id="{DF4D1401-8B2B-E745-9567-54F923479CE0}"/>
              </a:ext>
            </a:extLst>
          </p:cNvPr>
          <p:cNvSpPr>
            <a:spLocks noGrp="1"/>
          </p:cNvSpPr>
          <p:nvPr>
            <p:ph type="title" hasCustomPrompt="1"/>
          </p:nvPr>
        </p:nvSpPr>
        <p:spPr>
          <a:xfrm>
            <a:off x="202235" y="1815479"/>
            <a:ext cx="10985502" cy="2324101"/>
          </a:xfrm>
          <a:prstGeom prst="rect">
            <a:avLst/>
          </a:prstGeom>
        </p:spPr>
        <p:txBody>
          <a:bodyPr anchor="t">
            <a:noAutofit/>
          </a:bodyPr>
          <a:lstStyle>
            <a:lvl1pPr>
              <a:defRPr sz="11198" spc="-325" baseline="0">
                <a:solidFill>
                  <a:schemeClr val="bg1"/>
                </a:solidFill>
              </a:defRPr>
            </a:lvl1pPr>
          </a:lstStyle>
          <a:p>
            <a:r>
              <a:rPr lang="en-US"/>
              <a:t>Thank You</a:t>
            </a:r>
          </a:p>
        </p:txBody>
      </p:sp>
      <p:pic>
        <p:nvPicPr>
          <p:cNvPr id="9" name="Graphic 8">
            <a:extLst>
              <a:ext uri="{FF2B5EF4-FFF2-40B4-BE49-F238E27FC236}">
                <a16:creationId xmlns:a16="http://schemas.microsoft.com/office/drawing/2014/main" id="{4DEBBE82-82A6-FC4D-B9BD-31E357CF46EE}"/>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125686" y="5737841"/>
            <a:ext cx="2066314" cy="1120160"/>
          </a:xfrm>
          <a:prstGeom prst="rect">
            <a:avLst/>
          </a:prstGeom>
        </p:spPr>
      </p:pic>
      <p:sp>
        <p:nvSpPr>
          <p:cNvPr id="10" name="TextBox 9">
            <a:extLst>
              <a:ext uri="{FF2B5EF4-FFF2-40B4-BE49-F238E27FC236}">
                <a16:creationId xmlns:a16="http://schemas.microsoft.com/office/drawing/2014/main" id="{5AC11317-39B2-7440-BDC0-8F3A6D113152}"/>
              </a:ext>
            </a:extLst>
          </p:cNvPr>
          <p:cNvSpPr txBox="1"/>
          <p:nvPr userDrawn="1"/>
        </p:nvSpPr>
        <p:spPr>
          <a:xfrm>
            <a:off x="9998" y="6975103"/>
            <a:ext cx="5881350" cy="461665"/>
          </a:xfrm>
          <a:prstGeom prst="rect">
            <a:avLst/>
          </a:prstGeom>
          <a:noFill/>
          <a:ln w="12700">
            <a:miter lim="400000"/>
          </a:ln>
        </p:spPr>
        <p:txBody>
          <a:bodyPr wrap="square">
            <a:spAutoFit/>
          </a:bodyPr>
          <a:lstStyle/>
          <a:p>
            <a:pPr marL="0" marR="0" lvl="0" indent="0" algn="l" defTabSz="228554" rtl="0" eaLnBrk="1" fontAlgn="base" latinLnBrk="0" hangingPunct="1">
              <a:lnSpc>
                <a:spcPct val="100000"/>
              </a:lnSpc>
              <a:spcBef>
                <a:spcPct val="30000"/>
              </a:spcBef>
              <a:spcAft>
                <a:spcPct val="0"/>
              </a:spcAft>
              <a:buClrTx/>
              <a:buSzTx/>
              <a:buFont typeface="+mj-lt"/>
              <a:buNone/>
              <a:tabLst/>
              <a:defRPr/>
            </a:pPr>
            <a:r>
              <a:rPr lang="en-US" sz="1200" b="1">
                <a:solidFill>
                  <a:schemeClr val="tx1"/>
                </a:solidFill>
                <a:latin typeface="FS Albert Pro" panose="02000503040000020004" pitchFamily="2" charset="0"/>
              </a:rPr>
              <a:t>Note: </a:t>
            </a:r>
            <a:r>
              <a:rPr lang="en-US" sz="1200">
                <a:solidFill>
                  <a:schemeClr val="tx1"/>
                </a:solidFill>
                <a:latin typeface="FS Albert Pro" panose="02000503040000020004" pitchFamily="2" charset="0"/>
              </a:rPr>
              <a:t>To get the most recent copyright block and trademark byline, along with guidance on third-party trademarking, see the General Trademark Usage Guidelines on </a:t>
            </a:r>
            <a:r>
              <a:rPr lang="en-US" sz="1200">
                <a:latin typeface="FS Albert Pro" panose="02000503040000020004" pitchFamily="2" charset="0"/>
                <a:hlinkClick r:id="rId6"/>
              </a:rPr>
              <a:t>Maxwell</a:t>
            </a:r>
            <a:r>
              <a:rPr lang="en-US" sz="1200">
                <a:latin typeface="FS Albert Pro" panose="02000503040000020004" pitchFamily="2" charset="0"/>
              </a:rPr>
              <a:t>.</a:t>
            </a:r>
          </a:p>
        </p:txBody>
      </p:sp>
      <p:sp>
        <p:nvSpPr>
          <p:cNvPr id="20" name="Confidential–For Internal Use Only">
            <a:extLst>
              <a:ext uri="{FF2B5EF4-FFF2-40B4-BE49-F238E27FC236}">
                <a16:creationId xmlns:a16="http://schemas.microsoft.com/office/drawing/2014/main" id="{9A88A845-2A11-FC45-B0CE-80E1F6C68D67}"/>
              </a:ext>
            </a:extLst>
          </p:cNvPr>
          <p:cNvSpPr txBox="1"/>
          <p:nvPr userDrawn="1"/>
        </p:nvSpPr>
        <p:spPr>
          <a:xfrm>
            <a:off x="244708" y="5134409"/>
            <a:ext cx="2634273" cy="1990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25397" rIns="25397" bIns="25397" anchor="ctr">
            <a:spAutoFit/>
          </a:bodyPr>
          <a:lstStyle>
            <a:lvl1pPr algn="l" defTabSz="309563">
              <a:lnSpc>
                <a:spcPct val="120000"/>
              </a:lnSpc>
              <a:defRPr sz="1600" cap="all" spc="160">
                <a:solidFill>
                  <a:srgbClr val="EDEEED"/>
                </a:solidFill>
                <a:latin typeface="FSAlbertPro"/>
                <a:ea typeface="FSAlbertPro"/>
                <a:cs typeface="FSAlbertPro"/>
                <a:sym typeface="FSAlbertPro"/>
              </a:defRPr>
            </a:lvl1pPr>
          </a:lstStyle>
          <a:p>
            <a:endParaRPr sz="800" b="0" i="0">
              <a:solidFill>
                <a:srgbClr val="05073E"/>
              </a:solidFill>
              <a:latin typeface="FS Albert Pro" panose="02000503040000020004" pitchFamily="2" charset="0"/>
            </a:endParaRPr>
          </a:p>
        </p:txBody>
      </p:sp>
      <p:sp>
        <p:nvSpPr>
          <p:cNvPr id="11" name="Text Placeholder 2">
            <a:extLst>
              <a:ext uri="{FF2B5EF4-FFF2-40B4-BE49-F238E27FC236}">
                <a16:creationId xmlns:a16="http://schemas.microsoft.com/office/drawing/2014/main" id="{1353AF81-4C5C-2A4A-84FE-A3B42A06E29A}"/>
              </a:ext>
            </a:extLst>
          </p:cNvPr>
          <p:cNvSpPr>
            <a:spLocks noGrp="1"/>
          </p:cNvSpPr>
          <p:nvPr>
            <p:ph type="body" sz="quarter" idx="10"/>
          </p:nvPr>
        </p:nvSpPr>
        <p:spPr>
          <a:xfrm>
            <a:off x="244708" y="5420180"/>
            <a:ext cx="2364678" cy="787419"/>
          </a:xfrm>
          <a:prstGeom prst="rect">
            <a:avLst/>
          </a:prstGeom>
        </p:spPr>
        <p:txBody>
          <a:bodyPr lIns="0" tIns="0" rIns="0" bIns="0"/>
          <a:lstStyle>
            <a:lvl1pPr>
              <a:defRPr sz="800" b="0" i="0">
                <a:solidFill>
                  <a:schemeClr val="accent1"/>
                </a:solidFill>
                <a:latin typeface="FS Albert Pro" panose="02000503040000020004" pitchFamily="2" charset="0"/>
              </a:defRPr>
            </a:lvl1pPr>
            <a:lvl2pPr>
              <a:defRPr sz="800" b="0" i="0">
                <a:solidFill>
                  <a:schemeClr val="accent1"/>
                </a:solidFill>
                <a:latin typeface="FS Albert Pro" panose="02000503040000020004" pitchFamily="2" charset="0"/>
              </a:defRPr>
            </a:lvl2pPr>
            <a:lvl3pPr>
              <a:defRPr sz="800" b="0" i="0">
                <a:solidFill>
                  <a:schemeClr val="accent1"/>
                </a:solidFill>
                <a:latin typeface="FS Albert Pro" panose="02000503040000020004" pitchFamily="2" charset="0"/>
              </a:defRPr>
            </a:lvl3pPr>
            <a:lvl4pPr>
              <a:defRPr sz="800" b="0" i="0">
                <a:solidFill>
                  <a:schemeClr val="accent1"/>
                </a:solidFill>
                <a:latin typeface="FS Albert Pro" panose="02000503040000020004" pitchFamily="2" charset="0"/>
              </a:defRPr>
            </a:lvl4pPr>
            <a:lvl5pPr>
              <a:defRPr sz="800" b="0" i="0">
                <a:solidFill>
                  <a:schemeClr val="accent1"/>
                </a:solidFill>
                <a:latin typeface="FS Albert Pro" panose="0200050304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6883755"/>
      </p:ext>
    </p:extLst>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Thank You 3">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2411545-5096-8746-8021-5D7E3528DEC7}"/>
              </a:ext>
            </a:extLst>
          </p:cNvPr>
          <p:cNvSpPr/>
          <p:nvPr userDrawn="1"/>
        </p:nvSpPr>
        <p:spPr>
          <a:xfrm>
            <a:off x="-1" y="5029200"/>
            <a:ext cx="12192002" cy="1828800"/>
          </a:xfrm>
          <a:prstGeom prst="rect">
            <a:avLst/>
          </a:prstGeom>
          <a:solidFill>
            <a:schemeClr val="accent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97" tIns="25397" rIns="25397" bIns="25397"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pic>
        <p:nvPicPr>
          <p:cNvPr id="16" name="Graphic 15">
            <a:extLst>
              <a:ext uri="{FF2B5EF4-FFF2-40B4-BE49-F238E27FC236}">
                <a16:creationId xmlns:a16="http://schemas.microsoft.com/office/drawing/2014/main" id="{CD4E4A6E-F11C-AD42-B504-F3A3C8AD9C1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96080" y="5029200"/>
            <a:ext cx="1828800" cy="1828800"/>
          </a:xfrm>
          <a:prstGeom prst="rect">
            <a:avLst/>
          </a:prstGeom>
        </p:spPr>
      </p:pic>
      <p:sp>
        <p:nvSpPr>
          <p:cNvPr id="17" name="Rectangle 16">
            <a:extLst>
              <a:ext uri="{FF2B5EF4-FFF2-40B4-BE49-F238E27FC236}">
                <a16:creationId xmlns:a16="http://schemas.microsoft.com/office/drawing/2014/main" id="{B7CBC87E-3D0E-A247-89E8-5A920A5793C8}"/>
              </a:ext>
            </a:extLst>
          </p:cNvPr>
          <p:cNvSpPr/>
          <p:nvPr userDrawn="1"/>
        </p:nvSpPr>
        <p:spPr>
          <a:xfrm>
            <a:off x="-2" y="5029200"/>
            <a:ext cx="6759390" cy="1828800"/>
          </a:xfrm>
          <a:prstGeom prst="rect">
            <a:avLst/>
          </a:prstGeom>
          <a:solidFill>
            <a:schemeClr val="accent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97" tIns="25397" rIns="25397" bIns="25397"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pic>
        <p:nvPicPr>
          <p:cNvPr id="18" name="Graphic 17">
            <a:extLst>
              <a:ext uri="{FF2B5EF4-FFF2-40B4-BE49-F238E27FC236}">
                <a16:creationId xmlns:a16="http://schemas.microsoft.com/office/drawing/2014/main" id="{5188A228-3FAA-F846-8702-51014C2EEA37}"/>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333583" y="5029200"/>
            <a:ext cx="1828800" cy="1828800"/>
          </a:xfrm>
          <a:prstGeom prst="rect">
            <a:avLst/>
          </a:prstGeom>
        </p:spPr>
      </p:pic>
      <p:sp>
        <p:nvSpPr>
          <p:cNvPr id="19" name="Rectangle 18">
            <a:extLst>
              <a:ext uri="{FF2B5EF4-FFF2-40B4-BE49-F238E27FC236}">
                <a16:creationId xmlns:a16="http://schemas.microsoft.com/office/drawing/2014/main" id="{45E5FCA4-89D8-C848-9AD8-69792F7B8B36}"/>
              </a:ext>
            </a:extLst>
          </p:cNvPr>
          <p:cNvSpPr/>
          <p:nvPr userDrawn="1"/>
        </p:nvSpPr>
        <p:spPr>
          <a:xfrm>
            <a:off x="-2" y="5029200"/>
            <a:ext cx="2634273" cy="1828800"/>
          </a:xfrm>
          <a:prstGeom prst="rect">
            <a:avLst/>
          </a:prstGeom>
          <a:solidFill>
            <a:schemeClr val="accent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97" tIns="25397" rIns="25397" bIns="25397"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sp>
        <p:nvSpPr>
          <p:cNvPr id="14" name="Rectangle 13">
            <a:extLst>
              <a:ext uri="{FF2B5EF4-FFF2-40B4-BE49-F238E27FC236}">
                <a16:creationId xmlns:a16="http://schemas.microsoft.com/office/drawing/2014/main" id="{561794CA-531E-C741-B1EF-476008FD23AC}"/>
              </a:ext>
            </a:extLst>
          </p:cNvPr>
          <p:cNvSpPr/>
          <p:nvPr userDrawn="1"/>
        </p:nvSpPr>
        <p:spPr>
          <a:xfrm>
            <a:off x="0" y="1"/>
            <a:ext cx="12192000" cy="5029200"/>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97" tIns="25397" rIns="25397" bIns="25397"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pic>
        <p:nvPicPr>
          <p:cNvPr id="15" name="Graphic 14">
            <a:extLst>
              <a:ext uri="{FF2B5EF4-FFF2-40B4-BE49-F238E27FC236}">
                <a16:creationId xmlns:a16="http://schemas.microsoft.com/office/drawing/2014/main" id="{3701CF8C-2167-6E44-9E48-9D2F1319556E}"/>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187669" y="5749094"/>
            <a:ext cx="2004331" cy="1086559"/>
          </a:xfrm>
          <a:prstGeom prst="rect">
            <a:avLst/>
          </a:prstGeom>
        </p:spPr>
      </p:pic>
      <p:sp>
        <p:nvSpPr>
          <p:cNvPr id="4" name="Title 3">
            <a:extLst>
              <a:ext uri="{FF2B5EF4-FFF2-40B4-BE49-F238E27FC236}">
                <a16:creationId xmlns:a16="http://schemas.microsoft.com/office/drawing/2014/main" id="{DF4D1401-8B2B-E745-9567-54F923479CE0}"/>
              </a:ext>
            </a:extLst>
          </p:cNvPr>
          <p:cNvSpPr>
            <a:spLocks noGrp="1"/>
          </p:cNvSpPr>
          <p:nvPr>
            <p:ph type="title" hasCustomPrompt="1"/>
          </p:nvPr>
        </p:nvSpPr>
        <p:spPr>
          <a:xfrm>
            <a:off x="202235" y="1815479"/>
            <a:ext cx="10985502" cy="2324101"/>
          </a:xfrm>
          <a:prstGeom prst="rect">
            <a:avLst/>
          </a:prstGeom>
        </p:spPr>
        <p:txBody>
          <a:bodyPr anchor="t">
            <a:noAutofit/>
          </a:bodyPr>
          <a:lstStyle>
            <a:lvl1pPr>
              <a:defRPr sz="11198" spc="-325" baseline="0">
                <a:solidFill>
                  <a:schemeClr val="bg1"/>
                </a:solidFill>
              </a:defRPr>
            </a:lvl1pPr>
          </a:lstStyle>
          <a:p>
            <a:r>
              <a:rPr lang="en-US"/>
              <a:t>Thank You</a:t>
            </a:r>
          </a:p>
        </p:txBody>
      </p:sp>
      <p:sp>
        <p:nvSpPr>
          <p:cNvPr id="20" name="TextBox 19">
            <a:extLst>
              <a:ext uri="{FF2B5EF4-FFF2-40B4-BE49-F238E27FC236}">
                <a16:creationId xmlns:a16="http://schemas.microsoft.com/office/drawing/2014/main" id="{D607CC69-82C6-0346-82D2-783642634BE6}"/>
              </a:ext>
            </a:extLst>
          </p:cNvPr>
          <p:cNvSpPr txBox="1"/>
          <p:nvPr userDrawn="1"/>
        </p:nvSpPr>
        <p:spPr>
          <a:xfrm>
            <a:off x="9998" y="6975103"/>
            <a:ext cx="5881350" cy="461665"/>
          </a:xfrm>
          <a:prstGeom prst="rect">
            <a:avLst/>
          </a:prstGeom>
          <a:noFill/>
          <a:ln w="12700">
            <a:miter lim="400000"/>
          </a:ln>
        </p:spPr>
        <p:txBody>
          <a:bodyPr wrap="square">
            <a:spAutoFit/>
          </a:bodyPr>
          <a:lstStyle/>
          <a:p>
            <a:pPr marL="0" marR="0" lvl="0" indent="0" algn="l" defTabSz="228554" rtl="0" eaLnBrk="1" fontAlgn="base" latinLnBrk="0" hangingPunct="1">
              <a:lnSpc>
                <a:spcPct val="100000"/>
              </a:lnSpc>
              <a:spcBef>
                <a:spcPct val="30000"/>
              </a:spcBef>
              <a:spcAft>
                <a:spcPct val="0"/>
              </a:spcAft>
              <a:buClrTx/>
              <a:buSzTx/>
              <a:buFont typeface="+mj-lt"/>
              <a:buNone/>
              <a:tabLst/>
              <a:defRPr/>
            </a:pPr>
            <a:r>
              <a:rPr lang="en-US" sz="1200" b="1">
                <a:solidFill>
                  <a:schemeClr val="tx1"/>
                </a:solidFill>
                <a:latin typeface="FS Albert Pro" panose="02000503040000020004" pitchFamily="2" charset="0"/>
              </a:rPr>
              <a:t>Note: </a:t>
            </a:r>
            <a:r>
              <a:rPr lang="en-US" sz="1200">
                <a:solidFill>
                  <a:schemeClr val="tx1"/>
                </a:solidFill>
                <a:latin typeface="FS Albert Pro" panose="02000503040000020004" pitchFamily="2" charset="0"/>
              </a:rPr>
              <a:t>To get the most recent copyright block and trademark byline, along with guidance on third-party trademarking, see the General Trademark Usage Guidelines on </a:t>
            </a:r>
            <a:r>
              <a:rPr lang="en-US" sz="1200">
                <a:latin typeface="FS Albert Pro" panose="02000503040000020004" pitchFamily="2" charset="0"/>
                <a:hlinkClick r:id="rId8"/>
              </a:rPr>
              <a:t>Maxwell</a:t>
            </a:r>
            <a:r>
              <a:rPr lang="en-US" sz="1200">
                <a:latin typeface="FS Albert Pro" panose="02000503040000020004" pitchFamily="2" charset="0"/>
              </a:rPr>
              <a:t>.</a:t>
            </a:r>
          </a:p>
        </p:txBody>
      </p:sp>
      <p:sp>
        <p:nvSpPr>
          <p:cNvPr id="22" name="Confidential–For Internal Use Only">
            <a:extLst>
              <a:ext uri="{FF2B5EF4-FFF2-40B4-BE49-F238E27FC236}">
                <a16:creationId xmlns:a16="http://schemas.microsoft.com/office/drawing/2014/main" id="{B74D44F8-95F5-1B4D-BB2C-5CC8FC53711D}"/>
              </a:ext>
            </a:extLst>
          </p:cNvPr>
          <p:cNvSpPr txBox="1"/>
          <p:nvPr userDrawn="1"/>
        </p:nvSpPr>
        <p:spPr>
          <a:xfrm>
            <a:off x="244708" y="5134409"/>
            <a:ext cx="2634273" cy="1990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25397" rIns="25397" bIns="25397" anchor="ctr">
            <a:spAutoFit/>
          </a:bodyPr>
          <a:lstStyle>
            <a:lvl1pPr algn="l" defTabSz="309563">
              <a:lnSpc>
                <a:spcPct val="120000"/>
              </a:lnSpc>
              <a:defRPr sz="1600" cap="all" spc="160">
                <a:solidFill>
                  <a:srgbClr val="EDEEED"/>
                </a:solidFill>
                <a:latin typeface="FSAlbertPro"/>
                <a:ea typeface="FSAlbertPro"/>
                <a:cs typeface="FSAlbertPro"/>
                <a:sym typeface="FSAlbertPro"/>
              </a:defRPr>
            </a:lvl1pPr>
          </a:lstStyle>
          <a:p>
            <a:endParaRPr sz="800" b="0" i="0">
              <a:solidFill>
                <a:srgbClr val="05073E"/>
              </a:solidFill>
              <a:latin typeface="FS Albert Pro" panose="02000503040000020004" pitchFamily="2" charset="0"/>
            </a:endParaRPr>
          </a:p>
        </p:txBody>
      </p:sp>
      <p:sp>
        <p:nvSpPr>
          <p:cNvPr id="21" name="Text Placeholder 2">
            <a:extLst>
              <a:ext uri="{FF2B5EF4-FFF2-40B4-BE49-F238E27FC236}">
                <a16:creationId xmlns:a16="http://schemas.microsoft.com/office/drawing/2014/main" id="{B6232F0A-E5A6-9747-8097-CA80CB6D2DC4}"/>
              </a:ext>
            </a:extLst>
          </p:cNvPr>
          <p:cNvSpPr>
            <a:spLocks noGrp="1"/>
          </p:cNvSpPr>
          <p:nvPr>
            <p:ph type="body" sz="quarter" idx="10"/>
          </p:nvPr>
        </p:nvSpPr>
        <p:spPr>
          <a:xfrm>
            <a:off x="244708" y="5420180"/>
            <a:ext cx="2364678" cy="787419"/>
          </a:xfrm>
          <a:prstGeom prst="rect">
            <a:avLst/>
          </a:prstGeom>
        </p:spPr>
        <p:txBody>
          <a:bodyPr lIns="0" tIns="0" rIns="0" bIns="0"/>
          <a:lstStyle>
            <a:lvl1pPr>
              <a:defRPr sz="800" b="0" i="0">
                <a:solidFill>
                  <a:schemeClr val="accent1"/>
                </a:solidFill>
                <a:latin typeface="FS Albert Pro" panose="02000503040000020004" pitchFamily="2" charset="0"/>
              </a:defRPr>
            </a:lvl1pPr>
            <a:lvl2pPr>
              <a:defRPr sz="800" b="0" i="0">
                <a:solidFill>
                  <a:schemeClr val="accent1"/>
                </a:solidFill>
                <a:latin typeface="FS Albert Pro" panose="02000503040000020004" pitchFamily="2" charset="0"/>
              </a:defRPr>
            </a:lvl2pPr>
            <a:lvl3pPr>
              <a:defRPr sz="800" b="0" i="0">
                <a:solidFill>
                  <a:schemeClr val="accent1"/>
                </a:solidFill>
                <a:latin typeface="FS Albert Pro" panose="02000503040000020004" pitchFamily="2" charset="0"/>
              </a:defRPr>
            </a:lvl3pPr>
            <a:lvl4pPr>
              <a:defRPr sz="800" b="0" i="0">
                <a:solidFill>
                  <a:schemeClr val="accent1"/>
                </a:solidFill>
                <a:latin typeface="FS Albert Pro" panose="02000503040000020004" pitchFamily="2" charset="0"/>
              </a:defRPr>
            </a:lvl4pPr>
            <a:lvl5pPr>
              <a:defRPr sz="800" b="0" i="0">
                <a:solidFill>
                  <a:schemeClr val="accent1"/>
                </a:solidFill>
                <a:latin typeface="FS Albert Pro" panose="0200050304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56705090"/>
      </p:ext>
    </p:extLst>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Blank (Deep blu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9440059"/>
      </p:ext>
    </p:extLst>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Image Instruction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D18B1D8-7838-9646-B4C4-9CE26E66C04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1449" y="1006685"/>
            <a:ext cx="3645607" cy="2050654"/>
          </a:xfrm>
          <a:prstGeom prst="rect">
            <a:avLst/>
          </a:prstGeom>
          <a:ln>
            <a:solidFill>
              <a:schemeClr val="tx1"/>
            </a:solidFill>
          </a:ln>
        </p:spPr>
      </p:pic>
      <p:sp>
        <p:nvSpPr>
          <p:cNvPr id="13" name="Rectangle 12">
            <a:extLst>
              <a:ext uri="{FF2B5EF4-FFF2-40B4-BE49-F238E27FC236}">
                <a16:creationId xmlns:a16="http://schemas.microsoft.com/office/drawing/2014/main" id="{77DC85E0-E7D8-344F-8562-84B4099AEEFE}"/>
              </a:ext>
            </a:extLst>
          </p:cNvPr>
          <p:cNvSpPr/>
          <p:nvPr userDrawn="1"/>
        </p:nvSpPr>
        <p:spPr>
          <a:xfrm>
            <a:off x="0" y="3429001"/>
            <a:ext cx="12192000" cy="3429000"/>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97" tIns="25397" rIns="25397" bIns="25397"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sp>
        <p:nvSpPr>
          <p:cNvPr id="15" name="TextBox 14">
            <a:extLst>
              <a:ext uri="{FF2B5EF4-FFF2-40B4-BE49-F238E27FC236}">
                <a16:creationId xmlns:a16="http://schemas.microsoft.com/office/drawing/2014/main" id="{E4F2442B-69F0-954D-B3AC-BCB4436BB3A7}"/>
              </a:ext>
            </a:extLst>
          </p:cNvPr>
          <p:cNvSpPr txBox="1"/>
          <p:nvPr userDrawn="1"/>
        </p:nvSpPr>
        <p:spPr>
          <a:xfrm>
            <a:off x="8449260" y="1006685"/>
            <a:ext cx="2992170" cy="13591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97" tIns="25397" rIns="25397" bIns="25397" numCol="1" spcCol="38100" rtlCol="0" anchor="t">
            <a:noAutofit/>
          </a:bodyPr>
          <a:lstStyle/>
          <a:p>
            <a:pPr marL="0" marR="0" indent="0" algn="l" defTabSz="1218925"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chemeClr val="tx2"/>
                </a:solidFill>
                <a:effectLst/>
                <a:uFillTx/>
                <a:latin typeface="FS Albert Pro" panose="02000503040000020004" pitchFamily="2" charset="0"/>
                <a:ea typeface="+mn-ea"/>
                <a:cs typeface="+mn-cs"/>
                <a:sym typeface="Helvetica Neue"/>
              </a:rPr>
              <a:t>Rounded Corner Image Slides</a:t>
            </a:r>
          </a:p>
          <a:p>
            <a:pPr marL="0" marR="0" indent="0" algn="l" defTabSz="1218925"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chemeClr val="tx2"/>
                </a:solidFill>
                <a:effectLst/>
                <a:uFillTx/>
                <a:latin typeface="FS Albert Pro Light" panose="02000503040000020004" pitchFamily="2" charset="0"/>
                <a:ea typeface="+mn-ea"/>
                <a:cs typeface="+mn-cs"/>
                <a:sym typeface="Helvetica Neue"/>
              </a:rPr>
              <a:t>To change the images on these slides: </a:t>
            </a:r>
          </a:p>
          <a:p>
            <a:pPr marL="228554" marR="0" indent="-228554" algn="l" defTabSz="1218925" rtl="0" fontAlgn="auto" latinLnBrk="0" hangingPunct="0">
              <a:lnSpc>
                <a:spcPct val="100000"/>
              </a:lnSpc>
              <a:spcBef>
                <a:spcPts val="0"/>
              </a:spcBef>
              <a:spcAft>
                <a:spcPts val="0"/>
              </a:spcAft>
              <a:buClrTx/>
              <a:buSzTx/>
              <a:buFont typeface="+mj-lt"/>
              <a:buAutoNum type="arabicPeriod"/>
              <a:tabLst/>
            </a:pPr>
            <a:r>
              <a:rPr kumimoji="0" lang="en-US" sz="1200" b="0" i="0" u="none" strike="noStrike" cap="none" spc="0" normalizeH="0" baseline="0" dirty="0">
                <a:ln>
                  <a:noFill/>
                </a:ln>
                <a:solidFill>
                  <a:schemeClr val="tx2"/>
                </a:solidFill>
                <a:effectLst/>
                <a:uFillTx/>
                <a:latin typeface="FS Albert Pro Light" panose="02000503040000020004" pitchFamily="2" charset="0"/>
                <a:ea typeface="+mn-ea"/>
                <a:cs typeface="+mn-cs"/>
                <a:sym typeface="Helvetica Neue"/>
              </a:rPr>
              <a:t>Delete existing image</a:t>
            </a:r>
          </a:p>
          <a:p>
            <a:pPr marL="228554" marR="0" indent="-228554" algn="l" defTabSz="1218925" rtl="0" fontAlgn="auto" latinLnBrk="0" hangingPunct="0">
              <a:lnSpc>
                <a:spcPct val="100000"/>
              </a:lnSpc>
              <a:spcBef>
                <a:spcPts val="0"/>
              </a:spcBef>
              <a:spcAft>
                <a:spcPts val="0"/>
              </a:spcAft>
              <a:buClrTx/>
              <a:buSzTx/>
              <a:buFont typeface="+mj-lt"/>
              <a:buAutoNum type="arabicPeriod"/>
              <a:tabLst/>
            </a:pPr>
            <a:r>
              <a:rPr kumimoji="0" lang="en-US" sz="1200" b="0" i="0" u="none" strike="noStrike" cap="none" spc="0" normalizeH="0" baseline="0" dirty="0">
                <a:ln>
                  <a:noFill/>
                </a:ln>
                <a:solidFill>
                  <a:schemeClr val="tx2"/>
                </a:solidFill>
                <a:effectLst/>
                <a:uFillTx/>
                <a:latin typeface="FS Albert Pro Light" panose="02000503040000020004" pitchFamily="2" charset="0"/>
                <a:ea typeface="+mn-ea"/>
                <a:cs typeface="+mn-cs"/>
                <a:sym typeface="Helvetica Neue"/>
              </a:rPr>
              <a:t>Drag and drop new image </a:t>
            </a:r>
            <a:br>
              <a:rPr kumimoji="0" lang="en-US" sz="1200" b="0" i="0" u="none" strike="noStrike" cap="none" spc="0" normalizeH="0" baseline="0" dirty="0">
                <a:ln>
                  <a:noFill/>
                </a:ln>
                <a:solidFill>
                  <a:schemeClr val="tx2"/>
                </a:solidFill>
                <a:effectLst/>
                <a:uFillTx/>
                <a:latin typeface="FS Albert Pro Light" panose="02000503040000020004" pitchFamily="2" charset="0"/>
                <a:ea typeface="+mn-ea"/>
                <a:cs typeface="+mn-cs"/>
                <a:sym typeface="Helvetica Neue"/>
              </a:rPr>
            </a:br>
            <a:r>
              <a:rPr kumimoji="0" lang="en-US" sz="1200" b="0" i="0" u="none" strike="noStrike" cap="none" spc="0" normalizeH="0" baseline="0" dirty="0">
                <a:ln>
                  <a:noFill/>
                </a:ln>
                <a:solidFill>
                  <a:schemeClr val="tx2"/>
                </a:solidFill>
                <a:effectLst/>
                <a:uFillTx/>
                <a:latin typeface="FS Albert Pro Light" panose="02000503040000020004" pitchFamily="2" charset="0"/>
                <a:ea typeface="+mn-ea"/>
                <a:cs typeface="+mn-cs"/>
                <a:sym typeface="Helvetica Neue"/>
              </a:rPr>
              <a:t>(jpeg or png preferred) into placeholder</a:t>
            </a:r>
          </a:p>
        </p:txBody>
      </p:sp>
      <p:sp>
        <p:nvSpPr>
          <p:cNvPr id="18" name="Rectangle 17">
            <a:extLst>
              <a:ext uri="{FF2B5EF4-FFF2-40B4-BE49-F238E27FC236}">
                <a16:creationId xmlns:a16="http://schemas.microsoft.com/office/drawing/2014/main" id="{2713D6CF-D3D2-264C-8CCC-0B36F80098F0}"/>
              </a:ext>
            </a:extLst>
          </p:cNvPr>
          <p:cNvSpPr/>
          <p:nvPr userDrawn="1"/>
        </p:nvSpPr>
        <p:spPr>
          <a:xfrm>
            <a:off x="9626217" y="4183325"/>
            <a:ext cx="913475" cy="745248"/>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97" tIns="25397" rIns="25397" bIns="25397"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sp>
        <p:nvSpPr>
          <p:cNvPr id="24" name="TextBox 23">
            <a:extLst>
              <a:ext uri="{FF2B5EF4-FFF2-40B4-BE49-F238E27FC236}">
                <a16:creationId xmlns:a16="http://schemas.microsoft.com/office/drawing/2014/main" id="{47658310-AD65-A549-BE5B-667B7C0B667E}"/>
              </a:ext>
            </a:extLst>
          </p:cNvPr>
          <p:cNvSpPr txBox="1"/>
          <p:nvPr userDrawn="1"/>
        </p:nvSpPr>
        <p:spPr>
          <a:xfrm>
            <a:off x="314558" y="3775877"/>
            <a:ext cx="4310354" cy="13591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97" tIns="25397" rIns="25397" bIns="25397" numCol="1" spcCol="38100" rtlCol="0" anchor="t">
            <a:noAutofit/>
          </a:bodyPr>
          <a:lstStyle/>
          <a:p>
            <a:pPr marL="0" marR="0" indent="0" algn="l" defTabSz="1218925"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chemeClr val="tx2"/>
                </a:solidFill>
                <a:effectLst/>
                <a:uFillTx/>
                <a:latin typeface="FS Albert Pro" panose="02000503040000020004" pitchFamily="2" charset="0"/>
                <a:ea typeface="+mn-ea"/>
                <a:cs typeface="+mn-cs"/>
                <a:sym typeface="Helvetica Neue"/>
              </a:rPr>
              <a:t>To Add Non-template Images With Rounded Corners</a:t>
            </a:r>
          </a:p>
          <a:p>
            <a:pPr marL="0" marR="0" indent="0" algn="l" defTabSz="1218925" rtl="0" fontAlgn="auto" latinLnBrk="0" hangingPunct="0">
              <a:lnSpc>
                <a:spcPct val="100000"/>
              </a:lnSpc>
              <a:spcBef>
                <a:spcPts val="0"/>
              </a:spcBef>
              <a:spcAft>
                <a:spcPts val="0"/>
              </a:spcAft>
              <a:buClrTx/>
              <a:buSzTx/>
              <a:buFont typeface="+mj-lt"/>
              <a:buNone/>
              <a:tabLst/>
            </a:pPr>
            <a:r>
              <a:rPr kumimoji="0" lang="en-US" sz="1200" b="0" i="0" u="none" strike="noStrike" cap="none" spc="0" normalizeH="0" baseline="0" dirty="0">
                <a:ln>
                  <a:noFill/>
                </a:ln>
                <a:solidFill>
                  <a:schemeClr val="tx2"/>
                </a:solidFill>
                <a:effectLst/>
                <a:uFillTx/>
                <a:latin typeface="FS Albert Pro Light" panose="02000503040000020004" pitchFamily="2" charset="0"/>
                <a:ea typeface="+mn-ea"/>
                <a:cs typeface="+mn-cs"/>
                <a:sym typeface="Helvetica Neue"/>
              </a:rPr>
              <a:t>To add a new image that’s not part of a template style</a:t>
            </a:r>
          </a:p>
          <a:p>
            <a:pPr marL="228554" marR="0" indent="-228554" algn="l" defTabSz="1218925" rtl="0" fontAlgn="auto" latinLnBrk="0" hangingPunct="0">
              <a:lnSpc>
                <a:spcPct val="100000"/>
              </a:lnSpc>
              <a:spcBef>
                <a:spcPts val="0"/>
              </a:spcBef>
              <a:spcAft>
                <a:spcPts val="0"/>
              </a:spcAft>
              <a:buClrTx/>
              <a:buSzTx/>
              <a:buFont typeface="+mj-lt"/>
              <a:buAutoNum type="arabicPeriod"/>
              <a:tabLst/>
            </a:pPr>
            <a:r>
              <a:rPr kumimoji="0" lang="en-US" sz="1200" b="0" i="0" u="none" strike="noStrike" cap="none" spc="0" normalizeH="0" baseline="0" dirty="0">
                <a:ln>
                  <a:noFill/>
                </a:ln>
                <a:solidFill>
                  <a:schemeClr val="tx2"/>
                </a:solidFill>
                <a:effectLst/>
                <a:uFillTx/>
                <a:latin typeface="FS Albert Pro Light" panose="02000503040000020004" pitchFamily="2" charset="0"/>
                <a:ea typeface="+mn-ea"/>
                <a:cs typeface="+mn-cs"/>
                <a:sym typeface="Helvetica Neue"/>
              </a:rPr>
              <a:t>Insert image, keep it selected.</a:t>
            </a:r>
          </a:p>
          <a:p>
            <a:pPr marL="228554" marR="0" indent="-228554" algn="l" defTabSz="1218925" rtl="0" fontAlgn="auto" latinLnBrk="0" hangingPunct="0">
              <a:lnSpc>
                <a:spcPct val="100000"/>
              </a:lnSpc>
              <a:spcBef>
                <a:spcPts val="0"/>
              </a:spcBef>
              <a:spcAft>
                <a:spcPts val="0"/>
              </a:spcAft>
              <a:buClrTx/>
              <a:buSzTx/>
              <a:buFont typeface="+mj-lt"/>
              <a:buAutoNum type="arabicPeriod"/>
              <a:tabLst/>
            </a:pPr>
            <a:r>
              <a:rPr kumimoji="0" lang="en-US" sz="1200" b="0" i="0" u="none" strike="noStrike" cap="none" spc="0" normalizeH="0" baseline="0" dirty="0">
                <a:ln>
                  <a:noFill/>
                </a:ln>
                <a:solidFill>
                  <a:schemeClr val="tx2"/>
                </a:solidFill>
                <a:effectLst/>
                <a:uFillTx/>
                <a:latin typeface="FS Albert Pro Light" panose="02000503040000020004" pitchFamily="2" charset="0"/>
                <a:ea typeface="+mn-ea"/>
                <a:cs typeface="+mn-cs"/>
                <a:sym typeface="Helvetica Neue"/>
              </a:rPr>
              <a:t>Under the “Picture Format” tab, go to Crop &gt; Crop to Shape and select the Rounded Rectangle Shape</a:t>
            </a:r>
          </a:p>
          <a:p>
            <a:pPr marL="228554" marR="0" indent="-228554" algn="l" defTabSz="1218925" rtl="0" fontAlgn="auto" latinLnBrk="0" hangingPunct="0">
              <a:lnSpc>
                <a:spcPct val="100000"/>
              </a:lnSpc>
              <a:spcBef>
                <a:spcPts val="0"/>
              </a:spcBef>
              <a:spcAft>
                <a:spcPts val="0"/>
              </a:spcAft>
              <a:buClrTx/>
              <a:buSzTx/>
              <a:buFont typeface="+mj-lt"/>
              <a:buAutoNum type="arabicPeriod"/>
              <a:tabLst/>
            </a:pPr>
            <a:r>
              <a:rPr kumimoji="0" lang="en-US" sz="1200" b="0" i="0" u="none" strike="noStrike" cap="none" spc="0" normalizeH="0" baseline="0" dirty="0">
                <a:ln>
                  <a:noFill/>
                </a:ln>
                <a:solidFill>
                  <a:schemeClr val="tx2"/>
                </a:solidFill>
                <a:effectLst/>
                <a:uFillTx/>
                <a:latin typeface="FS Albert Pro Light" panose="02000503040000020004" pitchFamily="2" charset="0"/>
                <a:ea typeface="+mn-ea"/>
                <a:cs typeface="+mn-cs"/>
                <a:sym typeface="Helvetica Neue"/>
              </a:rPr>
              <a:t>Resize image as desired</a:t>
            </a:r>
          </a:p>
          <a:p>
            <a:pPr marL="228554" marR="0" indent="-228554" algn="l" defTabSz="1218925" rtl="0" fontAlgn="auto" latinLnBrk="0" hangingPunct="0">
              <a:lnSpc>
                <a:spcPct val="100000"/>
              </a:lnSpc>
              <a:spcBef>
                <a:spcPts val="0"/>
              </a:spcBef>
              <a:spcAft>
                <a:spcPts val="0"/>
              </a:spcAft>
              <a:buClrTx/>
              <a:buSzTx/>
              <a:buFont typeface="+mj-lt"/>
              <a:buAutoNum type="arabicPeriod"/>
              <a:tabLst/>
            </a:pPr>
            <a:r>
              <a:rPr kumimoji="0" lang="en-US" sz="1200" b="0" i="0" u="none" strike="noStrike" cap="none" spc="0" normalizeH="0" baseline="0" dirty="0">
                <a:ln>
                  <a:noFill/>
                </a:ln>
                <a:solidFill>
                  <a:schemeClr val="tx2"/>
                </a:solidFill>
                <a:effectLst/>
                <a:uFillTx/>
                <a:latin typeface="FS Albert Pro Light" panose="02000503040000020004" pitchFamily="2" charset="0"/>
                <a:ea typeface="+mn-ea"/>
                <a:cs typeface="+mn-cs"/>
                <a:sym typeface="Helvetica Neue"/>
              </a:rPr>
              <a:t>Adjust size of rounded corners using the yellow anchor point</a:t>
            </a:r>
          </a:p>
          <a:p>
            <a:pPr marL="0" marR="0" indent="0" algn="l" defTabSz="1218925"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dirty="0">
              <a:ln>
                <a:noFill/>
              </a:ln>
              <a:solidFill>
                <a:schemeClr val="tx2"/>
              </a:solidFill>
              <a:effectLst/>
              <a:uFillTx/>
              <a:latin typeface="FS Albert Pro Light" panose="02000503040000020004" pitchFamily="2" charset="0"/>
              <a:ea typeface="+mn-ea"/>
              <a:cs typeface="+mn-cs"/>
              <a:sym typeface="Helvetica Neue"/>
            </a:endParaRPr>
          </a:p>
        </p:txBody>
      </p:sp>
      <p:pic>
        <p:nvPicPr>
          <p:cNvPr id="22" name="Picture 21">
            <a:extLst>
              <a:ext uri="{FF2B5EF4-FFF2-40B4-BE49-F238E27FC236}">
                <a16:creationId xmlns:a16="http://schemas.microsoft.com/office/drawing/2014/main" id="{88328763-D93A-344B-94EB-C94C5403D85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61449" y="5327697"/>
            <a:ext cx="4279900" cy="1337645"/>
          </a:xfrm>
          <a:prstGeom prst="rect">
            <a:avLst/>
          </a:prstGeom>
          <a:ln>
            <a:solidFill>
              <a:schemeClr val="tx1"/>
            </a:solidFill>
          </a:ln>
        </p:spPr>
      </p:pic>
      <p:pic>
        <p:nvPicPr>
          <p:cNvPr id="25" name="Picture 24">
            <a:extLst>
              <a:ext uri="{FF2B5EF4-FFF2-40B4-BE49-F238E27FC236}">
                <a16:creationId xmlns:a16="http://schemas.microsoft.com/office/drawing/2014/main" id="{C368EF68-0BF8-7D4E-8610-D38BADAB57C8}"/>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5242573" y="3834264"/>
            <a:ext cx="6413373" cy="3023736"/>
          </a:xfrm>
          <a:prstGeom prst="rect">
            <a:avLst/>
          </a:prstGeom>
        </p:spPr>
      </p:pic>
      <p:sp>
        <p:nvSpPr>
          <p:cNvPr id="26" name="Oval 25">
            <a:extLst>
              <a:ext uri="{FF2B5EF4-FFF2-40B4-BE49-F238E27FC236}">
                <a16:creationId xmlns:a16="http://schemas.microsoft.com/office/drawing/2014/main" id="{5E0AE7F3-FF65-374B-83A0-95F361ED49DA}"/>
              </a:ext>
            </a:extLst>
          </p:cNvPr>
          <p:cNvSpPr/>
          <p:nvPr userDrawn="1"/>
        </p:nvSpPr>
        <p:spPr>
          <a:xfrm>
            <a:off x="5524922" y="4095001"/>
            <a:ext cx="322925" cy="322925"/>
          </a:xfrm>
          <a:prstGeom prst="ellipse">
            <a:avLst/>
          </a:prstGeom>
          <a:noFill/>
          <a:ln w="38100" cap="flat">
            <a:solidFill>
              <a:schemeClr val="accent5"/>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97" tIns="25397" rIns="25397" bIns="25397"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sp>
        <p:nvSpPr>
          <p:cNvPr id="29" name="TextBox 28">
            <a:extLst>
              <a:ext uri="{FF2B5EF4-FFF2-40B4-BE49-F238E27FC236}">
                <a16:creationId xmlns:a16="http://schemas.microsoft.com/office/drawing/2014/main" id="{ACBECFF5-D1A4-9446-B9EB-8FAE9A77B557}"/>
              </a:ext>
            </a:extLst>
          </p:cNvPr>
          <p:cNvSpPr txBox="1"/>
          <p:nvPr userDrawn="1"/>
        </p:nvSpPr>
        <p:spPr>
          <a:xfrm>
            <a:off x="5741167" y="3775877"/>
            <a:ext cx="1980021" cy="2578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97" tIns="25397" rIns="25397" bIns="25397" numCol="1" spcCol="38100" rtlCol="0" anchor="t">
            <a:noAutofit/>
          </a:bodyPr>
          <a:lstStyle/>
          <a:p>
            <a:pPr marL="0" marR="0" indent="0" algn="l" defTabSz="1218925"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chemeClr val="accent5"/>
                </a:solidFill>
                <a:effectLst/>
                <a:uFillTx/>
                <a:latin typeface="FS Albert Pro" panose="02000503040000020004" pitchFamily="2" charset="0"/>
                <a:ea typeface="+mn-ea"/>
                <a:cs typeface="+mn-cs"/>
                <a:sym typeface="Helvetica Neue"/>
              </a:rPr>
              <a:t>Anchor Point</a:t>
            </a:r>
            <a:endParaRPr kumimoji="0" lang="en-US" sz="1200" b="0" i="0" u="none" strike="noStrike" cap="none" spc="0" normalizeH="0" baseline="0" dirty="0">
              <a:ln>
                <a:noFill/>
              </a:ln>
              <a:solidFill>
                <a:schemeClr val="accent5"/>
              </a:solidFill>
              <a:effectLst/>
              <a:uFillTx/>
              <a:latin typeface="FS Albert Pro Light" panose="02000503040000020004" pitchFamily="2" charset="0"/>
              <a:ea typeface="+mn-ea"/>
              <a:cs typeface="+mn-cs"/>
              <a:sym typeface="Helvetica Neue"/>
            </a:endParaRPr>
          </a:p>
        </p:txBody>
      </p:sp>
      <p:cxnSp>
        <p:nvCxnSpPr>
          <p:cNvPr id="30" name="Straight Arrow Connector 29">
            <a:extLst>
              <a:ext uri="{FF2B5EF4-FFF2-40B4-BE49-F238E27FC236}">
                <a16:creationId xmlns:a16="http://schemas.microsoft.com/office/drawing/2014/main" id="{4C550D10-4919-FB42-B502-D0F428D16A86}"/>
              </a:ext>
            </a:extLst>
          </p:cNvPr>
          <p:cNvCxnSpPr>
            <a:cxnSpLocks/>
          </p:cNvCxnSpPr>
          <p:nvPr userDrawn="1"/>
        </p:nvCxnSpPr>
        <p:spPr>
          <a:xfrm>
            <a:off x="5686134" y="3744694"/>
            <a:ext cx="0" cy="311940"/>
          </a:xfrm>
          <a:prstGeom prst="straightConnector1">
            <a:avLst/>
          </a:prstGeom>
          <a:noFill/>
          <a:ln w="38100" cap="flat">
            <a:solidFill>
              <a:schemeClr val="accent5"/>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33" name="TextBox 32">
            <a:extLst>
              <a:ext uri="{FF2B5EF4-FFF2-40B4-BE49-F238E27FC236}">
                <a16:creationId xmlns:a16="http://schemas.microsoft.com/office/drawing/2014/main" id="{11E61FCD-5216-C74E-9A5D-4B30B849CA81}"/>
              </a:ext>
            </a:extLst>
          </p:cNvPr>
          <p:cNvSpPr txBox="1"/>
          <p:nvPr userDrawn="1"/>
        </p:nvSpPr>
        <p:spPr>
          <a:xfrm>
            <a:off x="318332" y="315959"/>
            <a:ext cx="6507011" cy="589164"/>
          </a:xfrm>
          <a:prstGeom prst="rect">
            <a:avLst/>
          </a:prstGeom>
          <a:ln w="12700">
            <a:miter lim="400000"/>
          </a:ln>
        </p:spPr>
        <p:txBody>
          <a:bodyPr lIns="25397" tIns="25397" rIns="25397" bIns="25397" anchor="t">
            <a:normAutofit/>
          </a:bodyPr>
          <a:lstStyle>
            <a:lvl1pPr algn="l">
              <a:lnSpc>
                <a:spcPct val="90000"/>
              </a:lnSpc>
              <a:defRPr sz="6000" spc="-10">
                <a:solidFill>
                  <a:schemeClr val="accent5"/>
                </a:solidFill>
                <a:latin typeface="FS Albert Pro Light" panose="02000503040000020004" pitchFamily="2" charset="0"/>
                <a:ea typeface="+mj-ea"/>
                <a:cs typeface="+mj-cs"/>
                <a:sym typeface="FSAlbertPro-Light"/>
              </a:defRPr>
            </a:lvl1pPr>
            <a:lvl2pPr algn="l">
              <a:lnSpc>
                <a:spcPct val="80000"/>
              </a:lnSpc>
              <a:defRPr sz="13000" spc="-260">
                <a:solidFill>
                  <a:srgbClr val="EDEEED"/>
                </a:solidFill>
                <a:latin typeface="+mj-lt"/>
                <a:ea typeface="+mj-ea"/>
                <a:cs typeface="+mj-cs"/>
                <a:sym typeface="FSAlbertPro-Light"/>
              </a:defRPr>
            </a:lvl2pPr>
            <a:lvl3pPr algn="l">
              <a:lnSpc>
                <a:spcPct val="80000"/>
              </a:lnSpc>
              <a:defRPr sz="13000" spc="-260">
                <a:solidFill>
                  <a:srgbClr val="EDEEED"/>
                </a:solidFill>
                <a:latin typeface="+mj-lt"/>
                <a:ea typeface="+mj-ea"/>
                <a:cs typeface="+mj-cs"/>
                <a:sym typeface="FSAlbertPro-Light"/>
              </a:defRPr>
            </a:lvl3pPr>
            <a:lvl4pPr algn="l">
              <a:lnSpc>
                <a:spcPct val="80000"/>
              </a:lnSpc>
              <a:defRPr sz="13000" spc="-260">
                <a:solidFill>
                  <a:srgbClr val="EDEEED"/>
                </a:solidFill>
                <a:latin typeface="+mj-lt"/>
                <a:ea typeface="+mj-ea"/>
                <a:cs typeface="+mj-cs"/>
                <a:sym typeface="FSAlbertPro-Light"/>
              </a:defRPr>
            </a:lvl4pPr>
            <a:lvl5pPr algn="l">
              <a:lnSpc>
                <a:spcPct val="80000"/>
              </a:lnSpc>
              <a:defRPr sz="13000" spc="-260">
                <a:solidFill>
                  <a:srgbClr val="EDEEED"/>
                </a:solidFill>
                <a:latin typeface="+mj-lt"/>
                <a:ea typeface="+mj-ea"/>
                <a:cs typeface="+mj-cs"/>
                <a:sym typeface="FSAlbertPro-Light"/>
              </a:defRPr>
            </a:lvl5pPr>
            <a:lvl6pPr algn="l">
              <a:lnSpc>
                <a:spcPct val="80000"/>
              </a:lnSpc>
              <a:defRPr sz="13000" spc="-260">
                <a:solidFill>
                  <a:srgbClr val="EDEEED"/>
                </a:solidFill>
                <a:latin typeface="+mj-lt"/>
                <a:ea typeface="+mj-ea"/>
                <a:cs typeface="+mj-cs"/>
                <a:sym typeface="FSAlbertPro-Light"/>
              </a:defRPr>
            </a:lvl6pPr>
            <a:lvl7pPr algn="l">
              <a:lnSpc>
                <a:spcPct val="80000"/>
              </a:lnSpc>
              <a:defRPr sz="13000" spc="-260">
                <a:solidFill>
                  <a:srgbClr val="EDEEED"/>
                </a:solidFill>
                <a:latin typeface="+mj-lt"/>
                <a:ea typeface="+mj-ea"/>
                <a:cs typeface="+mj-cs"/>
                <a:sym typeface="FSAlbertPro-Light"/>
              </a:defRPr>
            </a:lvl7pPr>
            <a:lvl8pPr algn="l">
              <a:lnSpc>
                <a:spcPct val="80000"/>
              </a:lnSpc>
              <a:defRPr sz="13000" spc="-260">
                <a:solidFill>
                  <a:srgbClr val="EDEEED"/>
                </a:solidFill>
                <a:latin typeface="+mj-lt"/>
                <a:ea typeface="+mj-ea"/>
                <a:cs typeface="+mj-cs"/>
                <a:sym typeface="FSAlbertPro-Light"/>
              </a:defRPr>
            </a:lvl8pPr>
            <a:lvl9pPr algn="l">
              <a:lnSpc>
                <a:spcPct val="80000"/>
              </a:lnSpc>
              <a:defRPr sz="13000" spc="-260">
                <a:solidFill>
                  <a:srgbClr val="EDEEED"/>
                </a:solidFill>
                <a:latin typeface="+mj-lt"/>
                <a:ea typeface="+mj-ea"/>
                <a:cs typeface="+mj-cs"/>
                <a:sym typeface="FSAlbertPro-Light"/>
              </a:defRPr>
            </a:lvl9pPr>
          </a:lstStyle>
          <a:p>
            <a:pPr lvl="0"/>
            <a:r>
              <a:rPr lang="en-US" sz="2999" dirty="0">
                <a:sym typeface="Helvetica Neue"/>
              </a:rPr>
              <a:t>Rounded Corner Instructions</a:t>
            </a:r>
          </a:p>
        </p:txBody>
      </p:sp>
      <p:pic>
        <p:nvPicPr>
          <p:cNvPr id="23" name="Picture 22">
            <a:extLst>
              <a:ext uri="{FF2B5EF4-FFF2-40B4-BE49-F238E27FC236}">
                <a16:creationId xmlns:a16="http://schemas.microsoft.com/office/drawing/2014/main" id="{5844F112-58E0-6847-A210-D399D3FB7FC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180563" y="1006684"/>
            <a:ext cx="3645606" cy="2050654"/>
          </a:xfrm>
          <a:prstGeom prst="rect">
            <a:avLst/>
          </a:prstGeom>
          <a:ln>
            <a:solidFill>
              <a:schemeClr val="tx1"/>
            </a:solidFill>
          </a:ln>
        </p:spPr>
      </p:pic>
    </p:spTree>
    <p:extLst>
      <p:ext uri="{BB962C8B-B14F-4D97-AF65-F5344CB8AC3E}">
        <p14:creationId xmlns:p14="http://schemas.microsoft.com/office/powerpoint/2010/main" val="1680270994"/>
      </p:ext>
    </p:extLst>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Font Instruction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AC5D4FC-3B36-AB45-8FCB-0DC005D09029}"/>
              </a:ext>
            </a:extLst>
          </p:cNvPr>
          <p:cNvSpPr/>
          <p:nvPr userDrawn="1"/>
        </p:nvSpPr>
        <p:spPr>
          <a:xfrm>
            <a:off x="7823986" y="1"/>
            <a:ext cx="4368014" cy="6858001"/>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97" tIns="25397" rIns="25397" bIns="25397"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pic>
        <p:nvPicPr>
          <p:cNvPr id="7" name="Picture 6">
            <a:extLst>
              <a:ext uri="{FF2B5EF4-FFF2-40B4-BE49-F238E27FC236}">
                <a16:creationId xmlns:a16="http://schemas.microsoft.com/office/drawing/2014/main" id="{8410F70D-E666-2D4C-BD07-9A89CCAB502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696914" y="1383320"/>
            <a:ext cx="4629150" cy="1543050"/>
          </a:xfrm>
          <a:prstGeom prst="rect">
            <a:avLst/>
          </a:prstGeom>
        </p:spPr>
      </p:pic>
      <p:sp>
        <p:nvSpPr>
          <p:cNvPr id="16" name="TextBox 15">
            <a:extLst>
              <a:ext uri="{FF2B5EF4-FFF2-40B4-BE49-F238E27FC236}">
                <a16:creationId xmlns:a16="http://schemas.microsoft.com/office/drawing/2014/main" id="{F4C30157-5306-294F-BBC4-965A1BEFEE18}"/>
              </a:ext>
            </a:extLst>
          </p:cNvPr>
          <p:cNvSpPr txBox="1"/>
          <p:nvPr userDrawn="1"/>
        </p:nvSpPr>
        <p:spPr>
          <a:xfrm>
            <a:off x="318333" y="1380021"/>
            <a:ext cx="2416286" cy="563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97" tIns="25397" rIns="25397" bIns="25397" numCol="1" spcCol="38100" rtlCol="0" anchor="t">
            <a:noAutofit/>
          </a:bodyPr>
          <a:lstStyle/>
          <a:p>
            <a:pPr marL="0" marR="0" indent="0" algn="l" defTabSz="1218925"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chemeClr val="tx2"/>
                </a:solidFill>
                <a:effectLst/>
                <a:uFillTx/>
                <a:latin typeface="FS Albert Pro" panose="02000503040000020004" pitchFamily="2" charset="0"/>
                <a:ea typeface="+mn-ea"/>
                <a:cs typeface="+mn-cs"/>
                <a:sym typeface="Helvetica Neue"/>
              </a:rPr>
              <a:t>Header Copy</a:t>
            </a:r>
          </a:p>
          <a:p>
            <a:pPr marL="0" marR="0" indent="0" algn="l" defTabSz="1218925"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chemeClr val="tx2"/>
                </a:solidFill>
                <a:effectLst/>
                <a:uFillTx/>
                <a:latin typeface="FS Albert Pro Light" panose="02000503040000020004" pitchFamily="2" charset="0"/>
                <a:ea typeface="+mn-ea"/>
                <a:cs typeface="+mn-cs"/>
                <a:sym typeface="Helvetica Neue"/>
              </a:rPr>
              <a:t>FS Albert Pro Light  |  Size 60pt</a:t>
            </a:r>
          </a:p>
          <a:p>
            <a:pPr marL="0" marR="0" indent="0" algn="l" defTabSz="1218925"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chemeClr val="tx2"/>
                </a:solidFill>
                <a:effectLst/>
                <a:uFillTx/>
                <a:latin typeface="FS Albert Pro Light" panose="02000503040000020004" pitchFamily="2" charset="0"/>
                <a:ea typeface="+mn-ea"/>
                <a:cs typeface="+mn-cs"/>
                <a:sym typeface="Helvetica Neue"/>
              </a:rPr>
              <a:t>Character Spacing: Normal</a:t>
            </a:r>
          </a:p>
          <a:p>
            <a:pPr marL="0" marR="0" indent="0" algn="l" defTabSz="1218925"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chemeClr val="tx2"/>
                </a:solidFill>
                <a:effectLst/>
                <a:uFillTx/>
                <a:latin typeface="FS Albert Pro Light" panose="02000503040000020004" pitchFamily="2" charset="0"/>
                <a:ea typeface="+mn-ea"/>
                <a:cs typeface="+mn-cs"/>
                <a:sym typeface="Helvetica Neue"/>
              </a:rPr>
              <a:t>Line spacing: 0.9</a:t>
            </a:r>
          </a:p>
          <a:p>
            <a:pPr marL="0" marR="0" indent="0" algn="l" defTabSz="1218925"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dirty="0">
              <a:ln>
                <a:noFill/>
              </a:ln>
              <a:solidFill>
                <a:schemeClr val="tx2"/>
              </a:solidFill>
              <a:effectLst/>
              <a:uFillTx/>
              <a:latin typeface="FS Albert Pro Light" panose="02000503040000020004" pitchFamily="2" charset="0"/>
              <a:ea typeface="+mn-ea"/>
              <a:cs typeface="+mn-cs"/>
              <a:sym typeface="Helvetica Neue"/>
            </a:endParaRPr>
          </a:p>
        </p:txBody>
      </p:sp>
      <p:sp>
        <p:nvSpPr>
          <p:cNvPr id="27" name="TextBox 26">
            <a:extLst>
              <a:ext uri="{FF2B5EF4-FFF2-40B4-BE49-F238E27FC236}">
                <a16:creationId xmlns:a16="http://schemas.microsoft.com/office/drawing/2014/main" id="{E23588D7-2C72-B240-9E38-09D61E09C16D}"/>
              </a:ext>
            </a:extLst>
          </p:cNvPr>
          <p:cNvSpPr txBox="1"/>
          <p:nvPr userDrawn="1"/>
        </p:nvSpPr>
        <p:spPr>
          <a:xfrm>
            <a:off x="3758155" y="1145871"/>
            <a:ext cx="1980021" cy="4748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97" tIns="25397" rIns="25397" bIns="25397" numCol="1" spcCol="38100" rtlCol="0" anchor="t">
            <a:noAutofit/>
          </a:bodyPr>
          <a:lstStyle/>
          <a:p>
            <a:pPr marL="0" marR="0" indent="0" algn="l" defTabSz="1218925"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chemeClr val="accent5"/>
                </a:solidFill>
                <a:effectLst/>
                <a:uFillTx/>
                <a:latin typeface="FS Albert Pro" panose="02000503040000020004" pitchFamily="2" charset="0"/>
                <a:ea typeface="+mn-ea"/>
                <a:cs typeface="+mn-cs"/>
                <a:sym typeface="Helvetica Neue"/>
              </a:rPr>
              <a:t>Character Spacing</a:t>
            </a:r>
            <a:endParaRPr kumimoji="0" lang="en-US" sz="1200" b="0" i="0" u="none" strike="noStrike" cap="none" spc="0" normalizeH="0" baseline="0" dirty="0">
              <a:ln>
                <a:noFill/>
              </a:ln>
              <a:solidFill>
                <a:schemeClr val="accent5"/>
              </a:solidFill>
              <a:effectLst/>
              <a:uFillTx/>
              <a:latin typeface="FS Albert Pro Light" panose="02000503040000020004" pitchFamily="2" charset="0"/>
              <a:ea typeface="+mn-ea"/>
              <a:cs typeface="+mn-cs"/>
              <a:sym typeface="Helvetica Neue"/>
            </a:endParaRPr>
          </a:p>
        </p:txBody>
      </p:sp>
      <p:sp>
        <p:nvSpPr>
          <p:cNvPr id="28" name="TextBox 27">
            <a:extLst>
              <a:ext uri="{FF2B5EF4-FFF2-40B4-BE49-F238E27FC236}">
                <a16:creationId xmlns:a16="http://schemas.microsoft.com/office/drawing/2014/main" id="{99E42928-DCE2-104F-95B9-712658C85295}"/>
              </a:ext>
            </a:extLst>
          </p:cNvPr>
          <p:cNvSpPr txBox="1"/>
          <p:nvPr userDrawn="1"/>
        </p:nvSpPr>
        <p:spPr>
          <a:xfrm>
            <a:off x="5907458" y="1145871"/>
            <a:ext cx="1980021" cy="4748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97" tIns="25397" rIns="25397" bIns="25397" numCol="1" spcCol="38100" rtlCol="0" anchor="t">
            <a:noAutofit/>
          </a:bodyPr>
          <a:lstStyle/>
          <a:p>
            <a:pPr marL="0" marR="0" indent="0" algn="l" defTabSz="1218925"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chemeClr val="accent5"/>
                </a:solidFill>
                <a:effectLst/>
                <a:uFillTx/>
                <a:latin typeface="FS Albert Pro" panose="02000503040000020004" pitchFamily="2" charset="0"/>
                <a:ea typeface="+mn-ea"/>
                <a:cs typeface="+mn-cs"/>
                <a:sym typeface="Helvetica Neue"/>
              </a:rPr>
              <a:t>Line Spacing</a:t>
            </a:r>
            <a:endParaRPr kumimoji="0" lang="en-US" sz="1200" b="0" i="0" u="none" strike="noStrike" cap="none" spc="0" normalizeH="0" baseline="0" dirty="0">
              <a:ln>
                <a:noFill/>
              </a:ln>
              <a:solidFill>
                <a:schemeClr val="accent5"/>
              </a:solidFill>
              <a:effectLst/>
              <a:uFillTx/>
              <a:latin typeface="FS Albert Pro Light" panose="02000503040000020004" pitchFamily="2" charset="0"/>
              <a:ea typeface="+mn-ea"/>
              <a:cs typeface="+mn-cs"/>
              <a:sym typeface="Helvetica Neue"/>
            </a:endParaRPr>
          </a:p>
        </p:txBody>
      </p:sp>
      <p:sp>
        <p:nvSpPr>
          <p:cNvPr id="37" name="TextBox 36">
            <a:extLst>
              <a:ext uri="{FF2B5EF4-FFF2-40B4-BE49-F238E27FC236}">
                <a16:creationId xmlns:a16="http://schemas.microsoft.com/office/drawing/2014/main" id="{73D9DF2A-2BA0-184B-9E5F-83F11D5D384F}"/>
              </a:ext>
            </a:extLst>
          </p:cNvPr>
          <p:cNvSpPr txBox="1"/>
          <p:nvPr userDrawn="1"/>
        </p:nvSpPr>
        <p:spPr>
          <a:xfrm>
            <a:off x="318333" y="4318046"/>
            <a:ext cx="2416286" cy="563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97" tIns="25397" rIns="25397" bIns="25397" numCol="1" spcCol="38100" rtlCol="0" anchor="t">
            <a:noAutofit/>
          </a:bodyPr>
          <a:lstStyle/>
          <a:p>
            <a:pPr marL="0" marR="0" indent="0" algn="l" defTabSz="1218925"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chemeClr val="tx2"/>
                </a:solidFill>
                <a:effectLst/>
                <a:uFillTx/>
                <a:latin typeface="FS Albert Pro" panose="02000503040000020004" pitchFamily="2" charset="0"/>
                <a:ea typeface="+mn-ea"/>
                <a:cs typeface="+mn-cs"/>
                <a:sym typeface="Helvetica Neue"/>
              </a:rPr>
              <a:t>Standard Body Copy</a:t>
            </a:r>
          </a:p>
          <a:p>
            <a:pPr marL="0" marR="0" indent="0" algn="l" defTabSz="1218925"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chemeClr val="tx2"/>
                </a:solidFill>
                <a:effectLst/>
                <a:uFillTx/>
                <a:latin typeface="FS Albert Pro Light" panose="02000503040000020004" pitchFamily="2" charset="0"/>
                <a:ea typeface="+mn-ea"/>
                <a:cs typeface="+mn-cs"/>
                <a:sym typeface="Helvetica Neue"/>
              </a:rPr>
              <a:t>FS Albert Pro Light  |  Size 36pt</a:t>
            </a:r>
          </a:p>
          <a:p>
            <a:pPr marL="0" marR="0" indent="0" algn="l" defTabSz="1218925"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chemeClr val="tx2"/>
                </a:solidFill>
                <a:effectLst/>
                <a:uFillTx/>
                <a:latin typeface="FS Albert Pro Light" panose="02000503040000020004" pitchFamily="2" charset="0"/>
                <a:ea typeface="+mn-ea"/>
                <a:cs typeface="+mn-cs"/>
                <a:sym typeface="Helvetica Neue"/>
              </a:rPr>
              <a:t>Character Spacing: Normal</a:t>
            </a:r>
          </a:p>
          <a:p>
            <a:pPr marL="0" marR="0" indent="0" algn="l" defTabSz="1218925"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chemeClr val="tx2"/>
                </a:solidFill>
                <a:effectLst/>
                <a:uFillTx/>
                <a:latin typeface="FS Albert Pro Light" panose="02000503040000020004" pitchFamily="2" charset="0"/>
                <a:ea typeface="+mn-ea"/>
                <a:cs typeface="+mn-cs"/>
                <a:sym typeface="Helvetica Neue"/>
              </a:rPr>
              <a:t>Line spacing: 1</a:t>
            </a:r>
          </a:p>
          <a:p>
            <a:pPr marL="0" marR="0" indent="0" algn="l" defTabSz="1218925"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dirty="0">
              <a:ln>
                <a:noFill/>
              </a:ln>
              <a:solidFill>
                <a:schemeClr val="tx2"/>
              </a:solidFill>
              <a:effectLst/>
              <a:uFillTx/>
              <a:latin typeface="FS Albert Pro Light" panose="02000503040000020004" pitchFamily="2" charset="0"/>
              <a:ea typeface="+mn-ea"/>
              <a:cs typeface="+mn-cs"/>
              <a:sym typeface="Helvetica Neue"/>
            </a:endParaRPr>
          </a:p>
        </p:txBody>
      </p:sp>
      <p:sp>
        <p:nvSpPr>
          <p:cNvPr id="48" name="TextBox 47">
            <a:extLst>
              <a:ext uri="{FF2B5EF4-FFF2-40B4-BE49-F238E27FC236}">
                <a16:creationId xmlns:a16="http://schemas.microsoft.com/office/drawing/2014/main" id="{E7A7E7BA-AC62-B04B-B87F-B6CFA62FB6E3}"/>
              </a:ext>
            </a:extLst>
          </p:cNvPr>
          <p:cNvSpPr txBox="1"/>
          <p:nvPr userDrawn="1"/>
        </p:nvSpPr>
        <p:spPr>
          <a:xfrm>
            <a:off x="318333" y="6148168"/>
            <a:ext cx="2416286" cy="5741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97" tIns="25397" rIns="25397" bIns="25397" numCol="1" spcCol="38100" rtlCol="0" anchor="t">
            <a:noAutofit/>
          </a:bodyPr>
          <a:lstStyle/>
          <a:p>
            <a:pPr marL="0" marR="0" indent="0" algn="l" defTabSz="1218925"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chemeClr val="tx2"/>
                </a:solidFill>
                <a:effectLst/>
                <a:uFillTx/>
                <a:latin typeface="FS Albert Pro" panose="02000503040000020004" pitchFamily="2" charset="0"/>
                <a:ea typeface="+mn-ea"/>
                <a:cs typeface="+mn-cs"/>
                <a:sym typeface="Helvetica Neue"/>
              </a:rPr>
              <a:t>Backup System Font</a:t>
            </a:r>
          </a:p>
          <a:p>
            <a:pPr marL="0" marR="0" indent="0" algn="l" defTabSz="1218925"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chemeClr val="tx2"/>
                </a:solidFill>
                <a:effectLst/>
                <a:uFillTx/>
                <a:latin typeface="FS Albert Pro Light" panose="02000503040000020004" pitchFamily="2" charset="0"/>
                <a:ea typeface="+mn-ea"/>
                <a:cs typeface="+mn-cs"/>
                <a:sym typeface="Helvetica Neue"/>
              </a:rPr>
              <a:t>Calibri</a:t>
            </a:r>
          </a:p>
          <a:p>
            <a:pPr marL="0" marR="0" indent="0" algn="l" defTabSz="1218925"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dirty="0">
              <a:ln>
                <a:noFill/>
              </a:ln>
              <a:solidFill>
                <a:schemeClr val="tx2"/>
              </a:solidFill>
              <a:effectLst/>
              <a:uFillTx/>
              <a:latin typeface="FS Albert Pro Light" panose="02000503040000020004" pitchFamily="2" charset="0"/>
              <a:ea typeface="+mn-ea"/>
              <a:cs typeface="+mn-cs"/>
              <a:sym typeface="Helvetica Neue"/>
            </a:endParaRPr>
          </a:p>
        </p:txBody>
      </p:sp>
      <p:pic>
        <p:nvPicPr>
          <p:cNvPr id="5" name="Picture 4">
            <a:extLst>
              <a:ext uri="{FF2B5EF4-FFF2-40B4-BE49-F238E27FC236}">
                <a16:creationId xmlns:a16="http://schemas.microsoft.com/office/drawing/2014/main" id="{7297BBA0-26BF-B442-A9AF-BF37C7343AA6}"/>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696914" y="4318046"/>
            <a:ext cx="4629150" cy="1543050"/>
          </a:xfrm>
          <a:prstGeom prst="rect">
            <a:avLst/>
          </a:prstGeom>
        </p:spPr>
      </p:pic>
      <p:sp>
        <p:nvSpPr>
          <p:cNvPr id="23" name="TextBox 22">
            <a:extLst>
              <a:ext uri="{FF2B5EF4-FFF2-40B4-BE49-F238E27FC236}">
                <a16:creationId xmlns:a16="http://schemas.microsoft.com/office/drawing/2014/main" id="{B1FED86A-3851-EE41-9FF0-8F2D276E7753}"/>
              </a:ext>
            </a:extLst>
          </p:cNvPr>
          <p:cNvSpPr txBox="1"/>
          <p:nvPr userDrawn="1"/>
        </p:nvSpPr>
        <p:spPr>
          <a:xfrm>
            <a:off x="318332" y="315959"/>
            <a:ext cx="6507011" cy="589164"/>
          </a:xfrm>
          <a:prstGeom prst="rect">
            <a:avLst/>
          </a:prstGeom>
          <a:ln w="12700">
            <a:miter lim="400000"/>
          </a:ln>
        </p:spPr>
        <p:txBody>
          <a:bodyPr lIns="25397" tIns="25397" rIns="25397" bIns="25397" anchor="t">
            <a:normAutofit/>
          </a:bodyPr>
          <a:lstStyle>
            <a:lvl1pPr algn="l">
              <a:lnSpc>
                <a:spcPct val="90000"/>
              </a:lnSpc>
              <a:defRPr sz="6000" spc="-10">
                <a:solidFill>
                  <a:schemeClr val="accent5"/>
                </a:solidFill>
                <a:latin typeface="FS Albert Pro Light" panose="02000503040000020004" pitchFamily="2" charset="0"/>
                <a:ea typeface="+mj-ea"/>
                <a:cs typeface="+mj-cs"/>
                <a:sym typeface="FSAlbertPro-Light"/>
              </a:defRPr>
            </a:lvl1pPr>
            <a:lvl2pPr algn="l">
              <a:lnSpc>
                <a:spcPct val="80000"/>
              </a:lnSpc>
              <a:defRPr sz="13000" spc="-260">
                <a:solidFill>
                  <a:srgbClr val="EDEEED"/>
                </a:solidFill>
                <a:latin typeface="+mj-lt"/>
                <a:ea typeface="+mj-ea"/>
                <a:cs typeface="+mj-cs"/>
                <a:sym typeface="FSAlbertPro-Light"/>
              </a:defRPr>
            </a:lvl2pPr>
            <a:lvl3pPr algn="l">
              <a:lnSpc>
                <a:spcPct val="80000"/>
              </a:lnSpc>
              <a:defRPr sz="13000" spc="-260">
                <a:solidFill>
                  <a:srgbClr val="EDEEED"/>
                </a:solidFill>
                <a:latin typeface="+mj-lt"/>
                <a:ea typeface="+mj-ea"/>
                <a:cs typeface="+mj-cs"/>
                <a:sym typeface="FSAlbertPro-Light"/>
              </a:defRPr>
            </a:lvl3pPr>
            <a:lvl4pPr algn="l">
              <a:lnSpc>
                <a:spcPct val="80000"/>
              </a:lnSpc>
              <a:defRPr sz="13000" spc="-260">
                <a:solidFill>
                  <a:srgbClr val="EDEEED"/>
                </a:solidFill>
                <a:latin typeface="+mj-lt"/>
                <a:ea typeface="+mj-ea"/>
                <a:cs typeface="+mj-cs"/>
                <a:sym typeface="FSAlbertPro-Light"/>
              </a:defRPr>
            </a:lvl4pPr>
            <a:lvl5pPr algn="l">
              <a:lnSpc>
                <a:spcPct val="80000"/>
              </a:lnSpc>
              <a:defRPr sz="13000" spc="-260">
                <a:solidFill>
                  <a:srgbClr val="EDEEED"/>
                </a:solidFill>
                <a:latin typeface="+mj-lt"/>
                <a:ea typeface="+mj-ea"/>
                <a:cs typeface="+mj-cs"/>
                <a:sym typeface="FSAlbertPro-Light"/>
              </a:defRPr>
            </a:lvl5pPr>
            <a:lvl6pPr algn="l">
              <a:lnSpc>
                <a:spcPct val="80000"/>
              </a:lnSpc>
              <a:defRPr sz="13000" spc="-260">
                <a:solidFill>
                  <a:srgbClr val="EDEEED"/>
                </a:solidFill>
                <a:latin typeface="+mj-lt"/>
                <a:ea typeface="+mj-ea"/>
                <a:cs typeface="+mj-cs"/>
                <a:sym typeface="FSAlbertPro-Light"/>
              </a:defRPr>
            </a:lvl6pPr>
            <a:lvl7pPr algn="l">
              <a:lnSpc>
                <a:spcPct val="80000"/>
              </a:lnSpc>
              <a:defRPr sz="13000" spc="-260">
                <a:solidFill>
                  <a:srgbClr val="EDEEED"/>
                </a:solidFill>
                <a:latin typeface="+mj-lt"/>
                <a:ea typeface="+mj-ea"/>
                <a:cs typeface="+mj-cs"/>
                <a:sym typeface="FSAlbertPro-Light"/>
              </a:defRPr>
            </a:lvl7pPr>
            <a:lvl8pPr algn="l">
              <a:lnSpc>
                <a:spcPct val="80000"/>
              </a:lnSpc>
              <a:defRPr sz="13000" spc="-260">
                <a:solidFill>
                  <a:srgbClr val="EDEEED"/>
                </a:solidFill>
                <a:latin typeface="+mj-lt"/>
                <a:ea typeface="+mj-ea"/>
                <a:cs typeface="+mj-cs"/>
                <a:sym typeface="FSAlbertPro-Light"/>
              </a:defRPr>
            </a:lvl8pPr>
            <a:lvl9pPr algn="l">
              <a:lnSpc>
                <a:spcPct val="80000"/>
              </a:lnSpc>
              <a:defRPr sz="13000" spc="-260">
                <a:solidFill>
                  <a:srgbClr val="EDEEED"/>
                </a:solidFill>
                <a:latin typeface="+mj-lt"/>
                <a:ea typeface="+mj-ea"/>
                <a:cs typeface="+mj-cs"/>
                <a:sym typeface="FSAlbertPro-Light"/>
              </a:defRPr>
            </a:lvl9pPr>
          </a:lstStyle>
          <a:p>
            <a:pPr lvl="0"/>
            <a:r>
              <a:rPr lang="en-US" sz="2999" dirty="0">
                <a:sym typeface="Helvetica Neue"/>
              </a:rPr>
              <a:t>Font Instructions</a:t>
            </a:r>
          </a:p>
        </p:txBody>
      </p:sp>
      <p:pic>
        <p:nvPicPr>
          <p:cNvPr id="3" name="Picture 2">
            <a:extLst>
              <a:ext uri="{FF2B5EF4-FFF2-40B4-BE49-F238E27FC236}">
                <a16:creationId xmlns:a16="http://schemas.microsoft.com/office/drawing/2014/main" id="{BC84272B-7916-3343-9776-0C96E79FA0B2}"/>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2696914" y="2983099"/>
            <a:ext cx="4645871" cy="948532"/>
          </a:xfrm>
          <a:prstGeom prst="rect">
            <a:avLst/>
          </a:prstGeom>
        </p:spPr>
      </p:pic>
      <p:grpSp>
        <p:nvGrpSpPr>
          <p:cNvPr id="2" name="Group 1">
            <a:extLst>
              <a:ext uri="{FF2B5EF4-FFF2-40B4-BE49-F238E27FC236}">
                <a16:creationId xmlns:a16="http://schemas.microsoft.com/office/drawing/2014/main" id="{77A63B4D-809F-9040-BEE3-EC3BD16958CF}"/>
              </a:ext>
            </a:extLst>
          </p:cNvPr>
          <p:cNvGrpSpPr/>
          <p:nvPr userDrawn="1"/>
        </p:nvGrpSpPr>
        <p:grpSpPr>
          <a:xfrm>
            <a:off x="6359422" y="2620536"/>
            <a:ext cx="322925" cy="1235029"/>
            <a:chOff x="21885236" y="1931073"/>
            <a:chExt cx="645850" cy="2470057"/>
          </a:xfrm>
        </p:grpSpPr>
        <p:sp>
          <p:nvSpPr>
            <p:cNvPr id="12" name="Oval 11">
              <a:extLst>
                <a:ext uri="{FF2B5EF4-FFF2-40B4-BE49-F238E27FC236}">
                  <a16:creationId xmlns:a16="http://schemas.microsoft.com/office/drawing/2014/main" id="{530FF7EC-4A33-6F4A-9A9B-AF202DD24DC4}"/>
                </a:ext>
              </a:extLst>
            </p:cNvPr>
            <p:cNvSpPr/>
            <p:nvPr userDrawn="1"/>
          </p:nvSpPr>
          <p:spPr>
            <a:xfrm>
              <a:off x="21885236" y="3755280"/>
              <a:ext cx="645850" cy="645850"/>
            </a:xfrm>
            <a:prstGeom prst="ellipse">
              <a:avLst/>
            </a:prstGeom>
            <a:noFill/>
            <a:ln w="38100" cap="flat">
              <a:solidFill>
                <a:schemeClr val="accent5"/>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cxnSp>
          <p:nvCxnSpPr>
            <p:cNvPr id="13" name="Straight Arrow Connector 12">
              <a:extLst>
                <a:ext uri="{FF2B5EF4-FFF2-40B4-BE49-F238E27FC236}">
                  <a16:creationId xmlns:a16="http://schemas.microsoft.com/office/drawing/2014/main" id="{255A9475-E9C4-544C-A9FF-E91726B2B243}"/>
                </a:ext>
              </a:extLst>
            </p:cNvPr>
            <p:cNvCxnSpPr>
              <a:cxnSpLocks/>
            </p:cNvCxnSpPr>
            <p:nvPr userDrawn="1"/>
          </p:nvCxnSpPr>
          <p:spPr>
            <a:xfrm>
              <a:off x="22207659" y="1931073"/>
              <a:ext cx="0" cy="1618467"/>
            </a:xfrm>
            <a:prstGeom prst="straightConnector1">
              <a:avLst/>
            </a:prstGeom>
            <a:noFill/>
            <a:ln w="38100" cap="flat">
              <a:solidFill>
                <a:schemeClr val="accent5"/>
              </a:solidFill>
              <a:prstDash val="solid"/>
              <a:miter lim="400000"/>
              <a:tailEnd type="triangle"/>
            </a:ln>
            <a:effectLst/>
            <a:sp3d/>
          </p:spPr>
          <p:style>
            <a:lnRef idx="0">
              <a:scrgbClr r="0" g="0" b="0"/>
            </a:lnRef>
            <a:fillRef idx="0">
              <a:scrgbClr r="0" g="0" b="0"/>
            </a:fillRef>
            <a:effectRef idx="0">
              <a:scrgbClr r="0" g="0" b="0"/>
            </a:effectRef>
            <a:fontRef idx="none"/>
          </p:style>
        </p:cxnSp>
      </p:grpSp>
      <p:sp>
        <p:nvSpPr>
          <p:cNvPr id="14" name="TextBox 13">
            <a:extLst>
              <a:ext uri="{FF2B5EF4-FFF2-40B4-BE49-F238E27FC236}">
                <a16:creationId xmlns:a16="http://schemas.microsoft.com/office/drawing/2014/main" id="{E909E201-CF7F-9443-B876-5AD924081E3A}"/>
              </a:ext>
            </a:extLst>
          </p:cNvPr>
          <p:cNvSpPr txBox="1"/>
          <p:nvPr userDrawn="1"/>
        </p:nvSpPr>
        <p:spPr>
          <a:xfrm>
            <a:off x="8196043" y="814039"/>
            <a:ext cx="3450305" cy="546385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pPr marL="0" marR="0" indent="0" algn="l" defTabSz="1218925" rtl="0" fontAlgn="auto" latinLnBrk="0" hangingPunct="0">
              <a:lnSpc>
                <a:spcPct val="100000"/>
              </a:lnSpc>
              <a:spcBef>
                <a:spcPts val="600"/>
              </a:spcBef>
              <a:spcAft>
                <a:spcPts val="0"/>
              </a:spcAft>
              <a:buClrTx/>
              <a:buSzTx/>
              <a:buFontTx/>
              <a:buNone/>
              <a:tabLst/>
            </a:pPr>
            <a:r>
              <a:rPr kumimoji="0" lang="en-US" sz="1200" b="1" i="0" u="none" strike="noStrike" cap="none" spc="0" normalizeH="0" baseline="0" dirty="0">
                <a:ln>
                  <a:noFill/>
                </a:ln>
                <a:solidFill>
                  <a:schemeClr val="tx2"/>
                </a:solidFill>
                <a:effectLst/>
                <a:uFillTx/>
                <a:latin typeface="FS Albert Pro" panose="02000503040000020004" pitchFamily="2" charset="0"/>
                <a:ea typeface="+mn-ea"/>
                <a:cs typeface="+mn-cs"/>
                <a:sym typeface="Helvetica Neue"/>
              </a:rPr>
              <a:t>9 tips for successful presentations</a:t>
            </a:r>
          </a:p>
          <a:p>
            <a:pPr marL="228554" indent="-228554" algn="l">
              <a:lnSpc>
                <a:spcPct val="100000"/>
              </a:lnSpc>
              <a:spcBef>
                <a:spcPts val="600"/>
              </a:spcBef>
              <a:spcAft>
                <a:spcPct val="0"/>
              </a:spcAft>
              <a:buFont typeface="Calibri" charset="0"/>
              <a:buAutoNum type="arabicPeriod"/>
            </a:pPr>
            <a:r>
              <a:rPr kumimoji="0" lang="en-US" sz="1200" b="0" i="0" u="none" strike="noStrike" cap="none" spc="0" normalizeH="0" baseline="0" dirty="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t>Use no more than two to three short sentences per slide. Using more than that will result in a text-heavy slide, meaning your audience will be reading rather than listening to you. </a:t>
            </a:r>
          </a:p>
          <a:p>
            <a:pPr marL="228554" indent="-228554" algn="l">
              <a:lnSpc>
                <a:spcPct val="100000"/>
              </a:lnSpc>
              <a:spcBef>
                <a:spcPts val="600"/>
              </a:spcBef>
              <a:spcAft>
                <a:spcPct val="0"/>
              </a:spcAft>
              <a:buFont typeface="Calibri" charset="0"/>
              <a:buAutoNum type="arabicPeriod"/>
            </a:pPr>
            <a:r>
              <a:rPr kumimoji="0" lang="en-US" sz="1200" b="0" i="0" u="none" strike="noStrike" cap="none" spc="0" normalizeH="0" baseline="0" dirty="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t>Use no more than five or six bullet points, with no more than two to three words following each bullet.</a:t>
            </a:r>
          </a:p>
          <a:p>
            <a:pPr marL="228554" indent="-228554" algn="l">
              <a:lnSpc>
                <a:spcPct val="100000"/>
              </a:lnSpc>
              <a:spcBef>
                <a:spcPts val="600"/>
              </a:spcBef>
              <a:spcAft>
                <a:spcPct val="0"/>
              </a:spcAft>
              <a:buFont typeface="Calibri" charset="0"/>
              <a:buAutoNum type="arabicPeriod"/>
            </a:pPr>
            <a:r>
              <a:rPr kumimoji="0" lang="en-US" sz="1200" b="0" i="0" u="none" strike="noStrike" cap="none" spc="0" normalizeH="0" baseline="0" dirty="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t>Do not include everything you plan to say in the text on each slide.</a:t>
            </a:r>
          </a:p>
          <a:p>
            <a:pPr marL="228554" indent="-228554" algn="l">
              <a:spcBef>
                <a:spcPts val="600"/>
              </a:spcBef>
              <a:spcAft>
                <a:spcPct val="0"/>
              </a:spcAft>
              <a:buFont typeface="Calibri" charset="0"/>
              <a:buAutoNum type="arabicPeriod" startAt="4"/>
            </a:pPr>
            <a:r>
              <a:rPr kumimoji="0" lang="en-US" sz="1200" b="0" i="0" u="none" strike="noStrike" cap="none" spc="0" normalizeH="0" baseline="0" dirty="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t>Never use text smaller than 36 pt, especially in charts or graphs; 28 pt is for emergencies.</a:t>
            </a:r>
          </a:p>
          <a:p>
            <a:pPr marL="228554" indent="-228554" algn="l">
              <a:spcBef>
                <a:spcPts val="600"/>
              </a:spcBef>
              <a:spcAft>
                <a:spcPct val="0"/>
              </a:spcAft>
              <a:buFont typeface="Calibri" charset="0"/>
              <a:buAutoNum type="arabicPeriod" startAt="4"/>
            </a:pPr>
            <a:r>
              <a:rPr kumimoji="0" lang="en-US" sz="1200" b="0" i="0" u="none" strike="noStrike" cap="none" spc="0" normalizeH="0" baseline="0" dirty="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t>A single picture is worth 1,000 words.</a:t>
            </a:r>
          </a:p>
          <a:p>
            <a:pPr marL="228554" indent="-228554" algn="l">
              <a:spcBef>
                <a:spcPts val="600"/>
              </a:spcBef>
              <a:spcAft>
                <a:spcPct val="0"/>
              </a:spcAft>
              <a:buFont typeface="Calibri" charset="0"/>
              <a:buAutoNum type="arabicPeriod" startAt="4"/>
            </a:pPr>
            <a:r>
              <a:rPr kumimoji="0" lang="en-US" sz="1200" b="0" i="0" u="none" strike="noStrike" cap="none" spc="0" normalizeH="0" baseline="0" dirty="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t>For more detailed material, use more slides.</a:t>
            </a:r>
          </a:p>
          <a:p>
            <a:pPr marL="228554" indent="-228554" algn="l">
              <a:spcBef>
                <a:spcPts val="600"/>
              </a:spcBef>
              <a:spcAft>
                <a:spcPct val="0"/>
              </a:spcAft>
              <a:buFont typeface="Calibri" charset="0"/>
              <a:buAutoNum type="arabicPeriod" startAt="7"/>
            </a:pPr>
            <a:r>
              <a:rPr kumimoji="0" lang="en-US" sz="1200" b="0" i="0" u="none" strike="noStrike" cap="none" spc="0" normalizeH="0" baseline="0" dirty="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t>Highly detailed slides are not ideal for larger groups.</a:t>
            </a:r>
          </a:p>
          <a:p>
            <a:pPr marL="228554" indent="-228554" algn="l">
              <a:spcBef>
                <a:spcPts val="600"/>
              </a:spcBef>
              <a:spcAft>
                <a:spcPct val="0"/>
              </a:spcAft>
              <a:buFont typeface="Calibri" charset="0"/>
              <a:buAutoNum type="arabicPeriod" startAt="7"/>
            </a:pPr>
            <a:r>
              <a:rPr kumimoji="0" lang="en-US" sz="1200" b="0" i="0" u="none" strike="noStrike" cap="none" spc="0" normalizeH="0" baseline="0" dirty="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t>Use graphic attributes sparingly. </a:t>
            </a:r>
            <a:r>
              <a:rPr kumimoji="0" lang="en-US" sz="1200" b="1" i="0" u="none" strike="noStrike" cap="none" spc="0" normalizeH="0" baseline="0" dirty="0">
                <a:ln>
                  <a:noFill/>
                </a:ln>
                <a:solidFill>
                  <a:schemeClr val="tx2"/>
                </a:solidFill>
                <a:effectLst/>
                <a:uFillTx/>
                <a:latin typeface="FS Albert Pro" panose="02000503040000020004" pitchFamily="2" charset="0"/>
                <a:ea typeface="Verdana" panose="020B0604030504040204" pitchFamily="34" charset="0"/>
                <a:cs typeface="Verdana" panose="020B0604030504040204" pitchFamily="34" charset="0"/>
                <a:sym typeface="Helvetica Neue"/>
              </a:rPr>
              <a:t>One level of highlight is enough for differentiation </a:t>
            </a:r>
            <a:r>
              <a:rPr kumimoji="0" lang="en-US" sz="1200" b="0" i="0" u="none" strike="noStrike" cap="none" spc="0" normalizeH="0" baseline="0" dirty="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t>(e.g., when putting something in a box, there is no need for a stroke and/or a shadow, as the box itself already separates its content from other information).</a:t>
            </a:r>
          </a:p>
          <a:p>
            <a:pPr marL="228554" indent="-228554" algn="l">
              <a:spcBef>
                <a:spcPts val="600"/>
              </a:spcBef>
              <a:spcAft>
                <a:spcPct val="0"/>
              </a:spcAft>
              <a:buFont typeface="Calibri" charset="0"/>
              <a:buAutoNum type="arabicPeriod" startAt="7"/>
            </a:pPr>
            <a:r>
              <a:rPr kumimoji="0" lang="en-US" sz="1200" b="0" i="0" u="none" strike="noStrike" cap="none" spc="0" normalizeH="0" baseline="0" dirty="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t>Use text attributes sparingly. If your text is </a:t>
            </a:r>
            <a:r>
              <a:rPr kumimoji="0" lang="en-US" sz="1200" b="1" i="0" u="none" strike="noStrike" cap="none" spc="0" normalizeH="0" baseline="0" dirty="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t>bold</a:t>
            </a:r>
            <a:r>
              <a:rPr kumimoji="0" lang="en-US" sz="1200" b="0" i="0" u="none" strike="noStrike" cap="none" spc="0" normalizeH="0" baseline="0" dirty="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t>, there is no need to </a:t>
            </a:r>
            <a:r>
              <a:rPr kumimoji="0" lang="en-US" sz="1200" b="1" i="0" u="sng" strike="noStrike" cap="none" spc="0" normalizeH="0" baseline="0" dirty="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t>underline</a:t>
            </a:r>
            <a:r>
              <a:rPr kumimoji="0" lang="en-US" sz="1200" b="0" i="0" u="none" strike="noStrike" cap="none" spc="0" normalizeH="0" baseline="0" dirty="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t> it and </a:t>
            </a:r>
            <a:r>
              <a:rPr kumimoji="0" lang="en-US" sz="1200" b="1" i="1" u="sng" strike="noStrike" cap="none" spc="0" normalizeH="0" baseline="0" dirty="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t>italicize</a:t>
            </a:r>
            <a:r>
              <a:rPr kumimoji="0" lang="en-US" sz="1200" b="0" i="0" u="none" strike="noStrike" cap="none" spc="0" normalizeH="0" baseline="0" dirty="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t> it as well. Also keep in mind </a:t>
            </a:r>
            <a:r>
              <a:rPr kumimoji="0" lang="en-US" sz="1200" b="1" i="0" u="none" strike="noStrike" cap="none" spc="0" normalizeH="0" baseline="0" dirty="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t>that if all text is bold,</a:t>
            </a:r>
            <a:r>
              <a:rPr kumimoji="0" lang="en-US" sz="1200" b="0" i="0" u="none" strike="noStrike" cap="none" spc="0" normalizeH="0" baseline="0" dirty="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t> nothing is being </a:t>
            </a:r>
            <a:r>
              <a:rPr kumimoji="0" lang="en-US" sz="1200" b="1" i="0" u="none" strike="noStrike" cap="none" spc="0" normalizeH="0" baseline="0" dirty="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t>emphasized</a:t>
            </a:r>
            <a:r>
              <a:rPr kumimoji="0" lang="en-US" sz="1200" b="0" i="0" u="none" strike="noStrike" cap="none" spc="0" normalizeH="0" baseline="0" dirty="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t>.</a:t>
            </a:r>
          </a:p>
          <a:p>
            <a:pPr marL="228554" indent="-228554">
              <a:spcBef>
                <a:spcPts val="600"/>
              </a:spcBef>
              <a:spcAft>
                <a:spcPct val="0"/>
              </a:spcAft>
              <a:buFont typeface="Calibri" charset="0"/>
              <a:buAutoNum type="arabicPeriod" startAt="4"/>
            </a:pPr>
            <a:endParaRPr lang="en-US" sz="900" dirty="0">
              <a:latin typeface="Verdana" charset="0"/>
              <a:cs typeface="Verdana" charset="0"/>
            </a:endParaRPr>
          </a:p>
        </p:txBody>
      </p:sp>
    </p:spTree>
    <p:extLst>
      <p:ext uri="{BB962C8B-B14F-4D97-AF65-F5344CB8AC3E}">
        <p14:creationId xmlns:p14="http://schemas.microsoft.com/office/powerpoint/2010/main" val="3682214310"/>
      </p:ext>
    </p:extLst>
  </p:cSld>
  <p:clrMapOvr>
    <a:masterClrMapping/>
  </p:clrMapOvr>
  <p:transition spd="med"/>
  <p:extLst>
    <p:ext uri="{DCECCB84-F9BA-43D5-87BE-67443E8EF086}">
      <p15:sldGuideLst xmlns:p15="http://schemas.microsoft.com/office/powerpoint/2012/main">
        <p15:guide id="1" orient="horz" pos="4320">
          <p15:clr>
            <a:srgbClr val="FBAE40"/>
          </p15:clr>
        </p15:guide>
        <p15:guide id="2" pos="7681">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Using icons">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F4C30157-5306-294F-BBC4-965A1BEFEE18}"/>
              </a:ext>
            </a:extLst>
          </p:cNvPr>
          <p:cNvSpPr txBox="1"/>
          <p:nvPr userDrawn="1"/>
        </p:nvSpPr>
        <p:spPr>
          <a:xfrm>
            <a:off x="318333" y="1114795"/>
            <a:ext cx="5346972" cy="190610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97" tIns="25397" rIns="25397" bIns="25397" numCol="1" spcCol="38100" rtlCol="0" anchor="t">
            <a:noAutofit/>
          </a:bodyPr>
          <a:lstStyle/>
          <a:p>
            <a:pPr marL="0" marR="0" indent="0" algn="l" defTabSz="1218925"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chemeClr val="tx2"/>
                </a:solidFill>
                <a:effectLst/>
                <a:uFillTx/>
                <a:latin typeface="FS Albert Pro" panose="02000503040000020004" pitchFamily="2" charset="0"/>
                <a:ea typeface="+mn-ea"/>
                <a:cs typeface="+mn-cs"/>
                <a:sym typeface="Helvetica Neue"/>
              </a:rPr>
              <a:t>Simplified ideas</a:t>
            </a:r>
          </a:p>
          <a:p>
            <a:pPr marL="0" indent="0" algn="l">
              <a:buNone/>
            </a:pPr>
            <a:r>
              <a:rPr lang="en-US" sz="1200" b="0" i="0" dirty="0">
                <a:solidFill>
                  <a:schemeClr val="tx2"/>
                </a:solidFill>
                <a:latin typeface="FS Albert Pro Light" panose="02000503040000020004" pitchFamily="2" charset="0"/>
              </a:rPr>
              <a:t>Icons should be clear, clean, light, friendly and modern. They must be easy to understand at a glance. </a:t>
            </a:r>
          </a:p>
          <a:p>
            <a:pPr marL="0" indent="0" algn="l">
              <a:buNone/>
            </a:pPr>
            <a:r>
              <a:rPr lang="en-US" sz="1200" b="1" i="0" dirty="0">
                <a:solidFill>
                  <a:schemeClr val="tx2"/>
                </a:solidFill>
                <a:latin typeface="FS Albert Pro" panose="02000503040000020004" pitchFamily="2" charset="0"/>
                <a:ea typeface="Verdana" panose="020B0604030504040204" pitchFamily="34" charset="0"/>
                <a:cs typeface="Verdana" panose="020B0604030504040204" pitchFamily="34" charset="0"/>
              </a:rPr>
              <a:t>Be consistent to promote ease of understanding and uniformity.</a:t>
            </a:r>
          </a:p>
          <a:p>
            <a:pPr marL="0" indent="0" algn="l">
              <a:buNone/>
            </a:pPr>
            <a:r>
              <a:rPr lang="en-US" sz="1200" b="0" i="0" dirty="0">
                <a:solidFill>
                  <a:schemeClr val="tx2"/>
                </a:solidFill>
                <a:latin typeface="FS Albert Pro Light" panose="02000503040000020004" pitchFamily="2" charset="0"/>
                <a:ea typeface="Verdana" panose="020B0604030504040204" pitchFamily="34" charset="0"/>
                <a:cs typeface="Verdana" panose="020B0604030504040204" pitchFamily="34" charset="0"/>
              </a:rPr>
              <a:t>Do not use the same icon to convey more than one meaning. Don’t attempt to force a new meaning upon icons by either combining or embedding them within one another, because new combinations can take longer to understand.</a:t>
            </a:r>
          </a:p>
        </p:txBody>
      </p:sp>
      <p:sp>
        <p:nvSpPr>
          <p:cNvPr id="23" name="TextBox 22">
            <a:extLst>
              <a:ext uri="{FF2B5EF4-FFF2-40B4-BE49-F238E27FC236}">
                <a16:creationId xmlns:a16="http://schemas.microsoft.com/office/drawing/2014/main" id="{B1FED86A-3851-EE41-9FF0-8F2D276E7753}"/>
              </a:ext>
            </a:extLst>
          </p:cNvPr>
          <p:cNvSpPr txBox="1"/>
          <p:nvPr userDrawn="1"/>
        </p:nvSpPr>
        <p:spPr>
          <a:xfrm>
            <a:off x="318332" y="315959"/>
            <a:ext cx="6507011" cy="589164"/>
          </a:xfrm>
          <a:prstGeom prst="rect">
            <a:avLst/>
          </a:prstGeom>
          <a:ln w="12700">
            <a:miter lim="400000"/>
          </a:ln>
        </p:spPr>
        <p:txBody>
          <a:bodyPr lIns="25397" tIns="25397" rIns="25397" bIns="25397" anchor="t">
            <a:normAutofit/>
          </a:bodyPr>
          <a:lstStyle>
            <a:lvl1pPr algn="l">
              <a:lnSpc>
                <a:spcPct val="90000"/>
              </a:lnSpc>
              <a:defRPr sz="6000" spc="-10">
                <a:solidFill>
                  <a:schemeClr val="accent5"/>
                </a:solidFill>
                <a:latin typeface="FS Albert Pro Light" panose="02000503040000020004" pitchFamily="2" charset="0"/>
                <a:ea typeface="+mj-ea"/>
                <a:cs typeface="+mj-cs"/>
                <a:sym typeface="FSAlbertPro-Light"/>
              </a:defRPr>
            </a:lvl1pPr>
            <a:lvl2pPr algn="l">
              <a:lnSpc>
                <a:spcPct val="80000"/>
              </a:lnSpc>
              <a:defRPr sz="13000" spc="-260">
                <a:solidFill>
                  <a:srgbClr val="EDEEED"/>
                </a:solidFill>
                <a:latin typeface="+mj-lt"/>
                <a:ea typeface="+mj-ea"/>
                <a:cs typeface="+mj-cs"/>
                <a:sym typeface="FSAlbertPro-Light"/>
              </a:defRPr>
            </a:lvl2pPr>
            <a:lvl3pPr algn="l">
              <a:lnSpc>
                <a:spcPct val="80000"/>
              </a:lnSpc>
              <a:defRPr sz="13000" spc="-260">
                <a:solidFill>
                  <a:srgbClr val="EDEEED"/>
                </a:solidFill>
                <a:latin typeface="+mj-lt"/>
                <a:ea typeface="+mj-ea"/>
                <a:cs typeface="+mj-cs"/>
                <a:sym typeface="FSAlbertPro-Light"/>
              </a:defRPr>
            </a:lvl3pPr>
            <a:lvl4pPr algn="l">
              <a:lnSpc>
                <a:spcPct val="80000"/>
              </a:lnSpc>
              <a:defRPr sz="13000" spc="-260">
                <a:solidFill>
                  <a:srgbClr val="EDEEED"/>
                </a:solidFill>
                <a:latin typeface="+mj-lt"/>
                <a:ea typeface="+mj-ea"/>
                <a:cs typeface="+mj-cs"/>
                <a:sym typeface="FSAlbertPro-Light"/>
              </a:defRPr>
            </a:lvl4pPr>
            <a:lvl5pPr algn="l">
              <a:lnSpc>
                <a:spcPct val="80000"/>
              </a:lnSpc>
              <a:defRPr sz="13000" spc="-260">
                <a:solidFill>
                  <a:srgbClr val="EDEEED"/>
                </a:solidFill>
                <a:latin typeface="+mj-lt"/>
                <a:ea typeface="+mj-ea"/>
                <a:cs typeface="+mj-cs"/>
                <a:sym typeface="FSAlbertPro-Light"/>
              </a:defRPr>
            </a:lvl5pPr>
            <a:lvl6pPr algn="l">
              <a:lnSpc>
                <a:spcPct val="80000"/>
              </a:lnSpc>
              <a:defRPr sz="13000" spc="-260">
                <a:solidFill>
                  <a:srgbClr val="EDEEED"/>
                </a:solidFill>
                <a:latin typeface="+mj-lt"/>
                <a:ea typeface="+mj-ea"/>
                <a:cs typeface="+mj-cs"/>
                <a:sym typeface="FSAlbertPro-Light"/>
              </a:defRPr>
            </a:lvl6pPr>
            <a:lvl7pPr algn="l">
              <a:lnSpc>
                <a:spcPct val="80000"/>
              </a:lnSpc>
              <a:defRPr sz="13000" spc="-260">
                <a:solidFill>
                  <a:srgbClr val="EDEEED"/>
                </a:solidFill>
                <a:latin typeface="+mj-lt"/>
                <a:ea typeface="+mj-ea"/>
                <a:cs typeface="+mj-cs"/>
                <a:sym typeface="FSAlbertPro-Light"/>
              </a:defRPr>
            </a:lvl7pPr>
            <a:lvl8pPr algn="l">
              <a:lnSpc>
                <a:spcPct val="80000"/>
              </a:lnSpc>
              <a:defRPr sz="13000" spc="-260">
                <a:solidFill>
                  <a:srgbClr val="EDEEED"/>
                </a:solidFill>
                <a:latin typeface="+mj-lt"/>
                <a:ea typeface="+mj-ea"/>
                <a:cs typeface="+mj-cs"/>
                <a:sym typeface="FSAlbertPro-Light"/>
              </a:defRPr>
            </a:lvl8pPr>
            <a:lvl9pPr algn="l">
              <a:lnSpc>
                <a:spcPct val="80000"/>
              </a:lnSpc>
              <a:defRPr sz="13000" spc="-260">
                <a:solidFill>
                  <a:srgbClr val="EDEEED"/>
                </a:solidFill>
                <a:latin typeface="+mj-lt"/>
                <a:ea typeface="+mj-ea"/>
                <a:cs typeface="+mj-cs"/>
                <a:sym typeface="FSAlbertPro-Light"/>
              </a:defRPr>
            </a:lvl9pPr>
          </a:lstStyle>
          <a:p>
            <a:pPr lvl="0"/>
            <a:r>
              <a:rPr lang="en-US" sz="2999" dirty="0">
                <a:sym typeface="Helvetica Neue"/>
              </a:rPr>
              <a:t>Using icons</a:t>
            </a:r>
          </a:p>
        </p:txBody>
      </p:sp>
      <p:grpSp>
        <p:nvGrpSpPr>
          <p:cNvPr id="10" name="Group 9">
            <a:extLst>
              <a:ext uri="{FF2B5EF4-FFF2-40B4-BE49-F238E27FC236}">
                <a16:creationId xmlns:a16="http://schemas.microsoft.com/office/drawing/2014/main" id="{4A7358CC-B248-BD4A-A3DD-DED7F79893D0}"/>
              </a:ext>
            </a:extLst>
          </p:cNvPr>
          <p:cNvGrpSpPr/>
          <p:nvPr userDrawn="1"/>
        </p:nvGrpSpPr>
        <p:grpSpPr>
          <a:xfrm>
            <a:off x="318332" y="2569540"/>
            <a:ext cx="506987" cy="649577"/>
            <a:chOff x="636664" y="5516758"/>
            <a:chExt cx="1013974" cy="1299154"/>
          </a:xfrm>
        </p:grpSpPr>
        <p:sp>
          <p:nvSpPr>
            <p:cNvPr id="14" name="Freeform 13">
              <a:extLst>
                <a:ext uri="{FF2B5EF4-FFF2-40B4-BE49-F238E27FC236}">
                  <a16:creationId xmlns:a16="http://schemas.microsoft.com/office/drawing/2014/main" id="{E1137E36-5C8D-AD45-A051-EE43ED86B5CE}"/>
                </a:ext>
              </a:extLst>
            </p:cNvPr>
            <p:cNvSpPr/>
            <p:nvPr userDrawn="1"/>
          </p:nvSpPr>
          <p:spPr>
            <a:xfrm>
              <a:off x="636664" y="5516758"/>
              <a:ext cx="1013974" cy="1299154"/>
            </a:xfrm>
            <a:custGeom>
              <a:avLst/>
              <a:gdLst>
                <a:gd name="connsiteX0" fmla="*/ 923525 w 1257566"/>
                <a:gd name="connsiteY0" fmla="*/ 117897 h 1611256"/>
                <a:gd name="connsiteX1" fmla="*/ 628783 w 1257566"/>
                <a:gd name="connsiteY1" fmla="*/ 0 h 1611256"/>
                <a:gd name="connsiteX2" fmla="*/ 334041 w 1257566"/>
                <a:gd name="connsiteY2" fmla="*/ 117897 h 1611256"/>
                <a:gd name="connsiteX3" fmla="*/ 0 w 1257566"/>
                <a:gd name="connsiteY3" fmla="*/ 0 h 1611256"/>
                <a:gd name="connsiteX4" fmla="*/ 0 w 1257566"/>
                <a:gd name="connsiteY4" fmla="*/ 908591 h 1611256"/>
                <a:gd name="connsiteX5" fmla="*/ 347403 w 1257566"/>
                <a:gd name="connsiteY5" fmla="*/ 1470566 h 1611256"/>
                <a:gd name="connsiteX6" fmla="*/ 628783 w 1257566"/>
                <a:gd name="connsiteY6" fmla="*/ 1611257 h 1611256"/>
                <a:gd name="connsiteX7" fmla="*/ 910163 w 1257566"/>
                <a:gd name="connsiteY7" fmla="*/ 1470566 h 1611256"/>
                <a:gd name="connsiteX8" fmla="*/ 1257566 w 1257566"/>
                <a:gd name="connsiteY8" fmla="*/ 908591 h 1611256"/>
                <a:gd name="connsiteX9" fmla="*/ 1257566 w 1257566"/>
                <a:gd name="connsiteY9" fmla="*/ 0 h 1611256"/>
                <a:gd name="connsiteX10" fmla="*/ 923525 w 1257566"/>
                <a:gd name="connsiteY10" fmla="*/ 117897 h 1611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7566" h="1611256">
                  <a:moveTo>
                    <a:pt x="923525" y="117897"/>
                  </a:moveTo>
                  <a:cubicBezTo>
                    <a:pt x="812338" y="126257"/>
                    <a:pt x="703532" y="82735"/>
                    <a:pt x="628783" y="0"/>
                  </a:cubicBezTo>
                  <a:cubicBezTo>
                    <a:pt x="554034" y="82735"/>
                    <a:pt x="445228" y="126257"/>
                    <a:pt x="334041" y="117897"/>
                  </a:cubicBezTo>
                  <a:cubicBezTo>
                    <a:pt x="211763" y="122441"/>
                    <a:pt x="92336" y="80291"/>
                    <a:pt x="0" y="0"/>
                  </a:cubicBezTo>
                  <a:lnTo>
                    <a:pt x="0" y="908591"/>
                  </a:lnTo>
                  <a:cubicBezTo>
                    <a:pt x="127" y="1146563"/>
                    <a:pt x="134588" y="1364074"/>
                    <a:pt x="347403" y="1470566"/>
                  </a:cubicBezTo>
                  <a:lnTo>
                    <a:pt x="628783" y="1611257"/>
                  </a:lnTo>
                  <a:lnTo>
                    <a:pt x="910163" y="1470566"/>
                  </a:lnTo>
                  <a:cubicBezTo>
                    <a:pt x="1122978" y="1364074"/>
                    <a:pt x="1257439" y="1146563"/>
                    <a:pt x="1257566" y="908591"/>
                  </a:cubicBezTo>
                  <a:lnTo>
                    <a:pt x="1257566" y="0"/>
                  </a:lnTo>
                  <a:cubicBezTo>
                    <a:pt x="1168011" y="84948"/>
                    <a:pt x="1046562" y="127813"/>
                    <a:pt x="923525" y="117897"/>
                  </a:cubicBezTo>
                  <a:close/>
                </a:path>
              </a:pathLst>
            </a:custGeom>
            <a:solidFill>
              <a:schemeClr val="accent2"/>
            </a:solidFill>
            <a:ln w="25400" cap="sq">
              <a:solidFill>
                <a:schemeClr val="accent2"/>
              </a:solidFill>
              <a:prstDash val="solid"/>
              <a:miter/>
            </a:ln>
          </p:spPr>
          <p:txBody>
            <a:bodyPr rtlCol="0" anchor="ctr"/>
            <a:lstStyle/>
            <a:p>
              <a:endParaRPr lang="en-US" sz="900" dirty="0"/>
            </a:p>
          </p:txBody>
        </p:sp>
        <p:sp>
          <p:nvSpPr>
            <p:cNvPr id="15" name="Freeform 14">
              <a:extLst>
                <a:ext uri="{FF2B5EF4-FFF2-40B4-BE49-F238E27FC236}">
                  <a16:creationId xmlns:a16="http://schemas.microsoft.com/office/drawing/2014/main" id="{3D8F4D9F-6097-7D43-A9EA-1B9EB4A4EE87}"/>
                </a:ext>
              </a:extLst>
            </p:cNvPr>
            <p:cNvSpPr/>
            <p:nvPr userDrawn="1"/>
          </p:nvSpPr>
          <p:spPr>
            <a:xfrm>
              <a:off x="1175338" y="5659982"/>
              <a:ext cx="380240" cy="1033620"/>
            </a:xfrm>
            <a:custGeom>
              <a:avLst/>
              <a:gdLst>
                <a:gd name="connsiteX0" fmla="*/ 255443 w 471587"/>
                <a:gd name="connsiteY0" fmla="*/ 58162 h 1281931"/>
                <a:gd name="connsiteX1" fmla="*/ 0 w 471587"/>
                <a:gd name="connsiteY1" fmla="*/ 0 h 1281931"/>
                <a:gd name="connsiteX2" fmla="*/ 0 w 471587"/>
                <a:gd name="connsiteY2" fmla="*/ 1281931 h 1281931"/>
                <a:gd name="connsiteX3" fmla="*/ 189421 w 471587"/>
                <a:gd name="connsiteY3" fmla="*/ 1187614 h 1281931"/>
                <a:gd name="connsiteX4" fmla="*/ 471587 w 471587"/>
                <a:gd name="connsiteY4" fmla="*/ 730960 h 1281931"/>
                <a:gd name="connsiteX5" fmla="*/ 471587 w 471587"/>
                <a:gd name="connsiteY5" fmla="*/ 29867 h 1281931"/>
                <a:gd name="connsiteX6" fmla="*/ 255443 w 471587"/>
                <a:gd name="connsiteY6" fmla="*/ 58162 h 1281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1587" h="1281931">
                  <a:moveTo>
                    <a:pt x="255443" y="58162"/>
                  </a:moveTo>
                  <a:cubicBezTo>
                    <a:pt x="166554" y="62782"/>
                    <a:pt x="78126" y="42648"/>
                    <a:pt x="0" y="0"/>
                  </a:cubicBezTo>
                  <a:lnTo>
                    <a:pt x="0" y="1281931"/>
                  </a:lnTo>
                  <a:lnTo>
                    <a:pt x="189421" y="1187614"/>
                  </a:lnTo>
                  <a:cubicBezTo>
                    <a:pt x="362569" y="1101337"/>
                    <a:pt x="471890" y="924413"/>
                    <a:pt x="471587" y="730960"/>
                  </a:cubicBezTo>
                  <a:lnTo>
                    <a:pt x="471587" y="29867"/>
                  </a:lnTo>
                  <a:cubicBezTo>
                    <a:pt x="401548" y="50945"/>
                    <a:pt x="328548" y="60501"/>
                    <a:pt x="255443" y="58162"/>
                  </a:cubicBezTo>
                  <a:close/>
                </a:path>
              </a:pathLst>
            </a:custGeom>
            <a:solidFill>
              <a:srgbClr val="FFFFFF"/>
            </a:solidFill>
            <a:ln w="78581" cap="flat">
              <a:noFill/>
              <a:prstDash val="solid"/>
              <a:miter/>
            </a:ln>
          </p:spPr>
          <p:txBody>
            <a:bodyPr rtlCol="0" anchor="ctr"/>
            <a:lstStyle/>
            <a:p>
              <a:endParaRPr lang="en-US" sz="900" dirty="0"/>
            </a:p>
          </p:txBody>
        </p:sp>
      </p:grpSp>
      <p:sp>
        <p:nvSpPr>
          <p:cNvPr id="17" name="TextBox 16">
            <a:extLst>
              <a:ext uri="{FF2B5EF4-FFF2-40B4-BE49-F238E27FC236}">
                <a16:creationId xmlns:a16="http://schemas.microsoft.com/office/drawing/2014/main" id="{7A8D1100-0DEA-C14A-BC52-4A0190B74FC3}"/>
              </a:ext>
            </a:extLst>
          </p:cNvPr>
          <p:cNvSpPr txBox="1"/>
          <p:nvPr userDrawn="1"/>
        </p:nvSpPr>
        <p:spPr>
          <a:xfrm>
            <a:off x="946983" y="2649284"/>
            <a:ext cx="3665136" cy="7796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97" tIns="25397" rIns="25397" bIns="25397" numCol="1" spcCol="38100" rtlCol="0" anchor="t">
            <a:noAutofit/>
          </a:bodyPr>
          <a:lstStyle/>
          <a:p>
            <a:pPr marL="0" marR="0" indent="0" algn="l" defTabSz="1218925" rtl="0" fontAlgn="auto" latinLnBrk="0" hangingPunct="0">
              <a:lnSpc>
                <a:spcPct val="100000"/>
              </a:lnSpc>
              <a:spcBef>
                <a:spcPts val="0"/>
              </a:spcBef>
              <a:spcAft>
                <a:spcPts val="0"/>
              </a:spcAft>
              <a:buClrTx/>
              <a:buSzTx/>
              <a:buFontTx/>
              <a:buNone/>
              <a:tabLst/>
            </a:pPr>
            <a:r>
              <a:rPr lang="en-US" sz="1200" b="0" i="0" dirty="0">
                <a:solidFill>
                  <a:schemeClr val="tx2"/>
                </a:solidFill>
                <a:latin typeface="FS Albert Pro Light" panose="02000503040000020004" pitchFamily="2" charset="0"/>
                <a:ea typeface="Verdana" panose="020B0604030504040204" pitchFamily="34" charset="0"/>
                <a:cs typeface="Verdana" panose="020B0604030504040204" pitchFamily="34" charset="0"/>
              </a:rPr>
              <a:t>As an example, do not use this icon to represent </a:t>
            </a:r>
            <a:r>
              <a:rPr kumimoji="0" lang="en-US" sz="1200" b="1" i="0" u="none" strike="noStrike" cap="none" spc="0" normalizeH="0" baseline="0" dirty="0">
                <a:ln>
                  <a:noFill/>
                </a:ln>
                <a:solidFill>
                  <a:schemeClr val="tx2"/>
                </a:solidFill>
                <a:effectLst/>
                <a:uFillTx/>
                <a:latin typeface="FS Albert Pro" panose="02000503040000020004" pitchFamily="2" charset="0"/>
                <a:ea typeface="Verdana" panose="020B0604030504040204" pitchFamily="34" charset="0"/>
                <a:cs typeface="Verdana" panose="020B0604030504040204" pitchFamily="34" charset="0"/>
                <a:sym typeface="Helvetica Neue"/>
              </a:rPr>
              <a:t>security</a:t>
            </a:r>
            <a:r>
              <a:rPr lang="en-US" sz="1200" b="0" i="0" dirty="0">
                <a:solidFill>
                  <a:schemeClr val="tx2"/>
                </a:solidFill>
                <a:latin typeface="FS Albert Pro Light" panose="02000503040000020004" pitchFamily="2" charset="0"/>
                <a:ea typeface="Verdana" panose="020B0604030504040204" pitchFamily="34" charset="0"/>
                <a:cs typeface="Verdana" panose="020B0604030504040204" pitchFamily="34" charset="0"/>
              </a:rPr>
              <a:t> in one place in your communication and </a:t>
            </a:r>
            <a:r>
              <a:rPr lang="en-US" sz="1200" b="1" i="0" dirty="0">
                <a:solidFill>
                  <a:schemeClr val="tx2"/>
                </a:solidFill>
                <a:latin typeface="FS Albert Pro" panose="02000503040000020004" pitchFamily="2" charset="0"/>
                <a:ea typeface="Verdana" panose="020B0604030504040204" pitchFamily="34" charset="0"/>
                <a:cs typeface="Verdana" panose="020B0604030504040204" pitchFamily="34" charset="0"/>
              </a:rPr>
              <a:t>alerts</a:t>
            </a:r>
            <a:r>
              <a:rPr lang="en-US" sz="1200" b="0" i="0" dirty="0">
                <a:solidFill>
                  <a:schemeClr val="tx2"/>
                </a:solidFill>
                <a:latin typeface="FS Albert Pro Light" panose="02000503040000020004" pitchFamily="2" charset="0"/>
                <a:ea typeface="Verdana" panose="020B0604030504040204" pitchFamily="34" charset="0"/>
                <a:cs typeface="Verdana" panose="020B0604030504040204" pitchFamily="34" charset="0"/>
              </a:rPr>
              <a:t> in another.</a:t>
            </a:r>
          </a:p>
        </p:txBody>
      </p:sp>
      <p:sp>
        <p:nvSpPr>
          <p:cNvPr id="18" name="TextBox 17">
            <a:extLst>
              <a:ext uri="{FF2B5EF4-FFF2-40B4-BE49-F238E27FC236}">
                <a16:creationId xmlns:a16="http://schemas.microsoft.com/office/drawing/2014/main" id="{98B95C9F-7E2F-1741-908A-3F1A3430FC7F}"/>
              </a:ext>
            </a:extLst>
          </p:cNvPr>
          <p:cNvSpPr txBox="1"/>
          <p:nvPr userDrawn="1"/>
        </p:nvSpPr>
        <p:spPr>
          <a:xfrm>
            <a:off x="318332" y="3609602"/>
            <a:ext cx="4968792" cy="12425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97" tIns="25397" rIns="25397" bIns="25397" numCol="1" spcCol="38100" rtlCol="0" anchor="t">
            <a:noAutofit/>
          </a:bodyPr>
          <a:lstStyle/>
          <a:p>
            <a:pPr marL="0" marR="0" indent="0" algn="l" defTabSz="1218925"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chemeClr val="tx2"/>
                </a:solidFill>
                <a:effectLst/>
                <a:uFillTx/>
                <a:latin typeface="FS Albert Pro" panose="02000503040000020004" pitchFamily="2" charset="0"/>
                <a:ea typeface="+mn-ea"/>
                <a:cs typeface="+mn-cs"/>
                <a:sym typeface="Helvetica Neue"/>
              </a:rPr>
              <a:t>Changing color</a:t>
            </a:r>
          </a:p>
          <a:p>
            <a:pPr marL="0" indent="0" algn="l">
              <a:buNone/>
            </a:pPr>
            <a:r>
              <a:rPr lang="en-US" sz="1200" b="0" i="0" dirty="0">
                <a:solidFill>
                  <a:schemeClr val="tx2"/>
                </a:solidFill>
                <a:latin typeface="FS Albert Pro Light" panose="02000503040000020004" pitchFamily="2" charset="0"/>
              </a:rPr>
              <a:t>Use bold icons to promote better readability and to help ensure that icons are clear and functional. Bold shapes are also easier to read at a glance and from a distance. This is especially important when conveying information quickly in a clinical setting. Bold icons are also well suited for digital interfaces and creating a clear contrast between interactive and static elements.</a:t>
            </a:r>
          </a:p>
          <a:p>
            <a:pPr marL="0" indent="0" algn="l">
              <a:buNone/>
            </a:pPr>
            <a:endParaRPr lang="en-US" sz="1200" b="0" i="0" dirty="0">
              <a:solidFill>
                <a:schemeClr val="tx2"/>
              </a:solidFill>
              <a:latin typeface="FS Albert Pro Light" panose="02000503040000020004" pitchFamily="2" charset="0"/>
            </a:endParaRPr>
          </a:p>
          <a:p>
            <a:pPr marL="0" indent="0" algn="l">
              <a:buNone/>
            </a:pPr>
            <a:endParaRPr lang="en-US" sz="1200" b="0" i="0" dirty="0">
              <a:solidFill>
                <a:schemeClr val="tx2"/>
              </a:solidFill>
              <a:latin typeface="FS Albert Pro Light" panose="02000503040000020004" pitchFamily="2" charset="0"/>
            </a:endParaRPr>
          </a:p>
        </p:txBody>
      </p:sp>
      <p:sp>
        <p:nvSpPr>
          <p:cNvPr id="19" name="Rectangle 18">
            <a:extLst>
              <a:ext uri="{FF2B5EF4-FFF2-40B4-BE49-F238E27FC236}">
                <a16:creationId xmlns:a16="http://schemas.microsoft.com/office/drawing/2014/main" id="{E5D877CD-1489-D249-BEC1-1F5B72A375BF}"/>
              </a:ext>
            </a:extLst>
          </p:cNvPr>
          <p:cNvSpPr/>
          <p:nvPr userDrawn="1"/>
        </p:nvSpPr>
        <p:spPr>
          <a:xfrm>
            <a:off x="378468" y="5717914"/>
            <a:ext cx="1107967" cy="784830"/>
          </a:xfrm>
          <a:prstGeom prst="rect">
            <a:avLst/>
          </a:prstGeom>
        </p:spPr>
        <p:txBody>
          <a:bodyPr wrap="square" lIns="0">
            <a:spAutoFit/>
          </a:bodyPr>
          <a:lstStyle/>
          <a:p>
            <a:pPr marL="0" marR="0" indent="0" algn="l" defTabSz="1218925" rtl="0" fontAlgn="auto" latinLnBrk="0" hangingPunct="0">
              <a:lnSpc>
                <a:spcPct val="100000"/>
              </a:lnSpc>
              <a:spcBef>
                <a:spcPts val="0"/>
              </a:spcBef>
              <a:spcAft>
                <a:spcPts val="0"/>
              </a:spcAft>
              <a:buClrTx/>
              <a:buSzTx/>
              <a:buFontTx/>
              <a:buNone/>
              <a:tabLst/>
            </a:pPr>
            <a:r>
              <a:rPr kumimoji="0" lang="en-US" sz="900" b="1" i="0" u="none" strike="noStrike" cap="none" spc="0" normalizeH="0" baseline="0" dirty="0">
                <a:ln>
                  <a:noFill/>
                </a:ln>
                <a:solidFill>
                  <a:schemeClr val="tx2"/>
                </a:solidFill>
                <a:effectLst/>
                <a:uFillTx/>
                <a:latin typeface="FS Albert Pro" panose="02000503040000020004" pitchFamily="2" charset="0"/>
                <a:ea typeface="Verdana" panose="020B0604030504040204" pitchFamily="34" charset="0"/>
                <a:cs typeface="Verdana" panose="020B0604030504040204" pitchFamily="34" charset="0"/>
                <a:sym typeface="Helvetica Neue"/>
              </a:rPr>
              <a:t>White backgrounds</a:t>
            </a:r>
          </a:p>
          <a:p>
            <a:pPr algn="l"/>
            <a:r>
              <a:rPr lang="en-US" sz="900" b="0" i="0" dirty="0">
                <a:solidFill>
                  <a:schemeClr val="tx2"/>
                </a:solidFill>
                <a:latin typeface="FS Albert Pro Light" panose="02000503040000020004" pitchFamily="2" charset="0"/>
                <a:ea typeface="Verdana" panose="020B0604030504040204" pitchFamily="34" charset="0"/>
                <a:cs typeface="Verdana" panose="020B0604030504040204" pitchFamily="34" charset="0"/>
              </a:rPr>
              <a:t>When icons are placed </a:t>
            </a:r>
            <a:br>
              <a:rPr lang="en-US" sz="900" b="0" i="0" dirty="0">
                <a:solidFill>
                  <a:schemeClr val="tx2"/>
                </a:solidFill>
                <a:latin typeface="FS Albert Pro Light" panose="02000503040000020004" pitchFamily="2" charset="0"/>
                <a:ea typeface="Verdana" panose="020B0604030504040204" pitchFamily="34" charset="0"/>
                <a:cs typeface="Verdana" panose="020B0604030504040204" pitchFamily="34" charset="0"/>
              </a:rPr>
            </a:br>
            <a:r>
              <a:rPr lang="en-US" sz="900" b="0" i="0" dirty="0">
                <a:solidFill>
                  <a:schemeClr val="tx2"/>
                </a:solidFill>
                <a:latin typeface="FS Albert Pro Light" panose="02000503040000020004" pitchFamily="2" charset="0"/>
                <a:ea typeface="Verdana" panose="020B0604030504040204" pitchFamily="34" charset="0"/>
                <a:cs typeface="Verdana" panose="020B0604030504040204" pitchFamily="34" charset="0"/>
              </a:rPr>
              <a:t>on white or light-colored backgrounds, icons can use up to two colors.</a:t>
            </a:r>
          </a:p>
        </p:txBody>
      </p:sp>
      <p:sp>
        <p:nvSpPr>
          <p:cNvPr id="20" name="Rectangle 19">
            <a:extLst>
              <a:ext uri="{FF2B5EF4-FFF2-40B4-BE49-F238E27FC236}">
                <a16:creationId xmlns:a16="http://schemas.microsoft.com/office/drawing/2014/main" id="{6A814B3B-C90D-ED49-8FC5-9A69F3F19D63}"/>
              </a:ext>
            </a:extLst>
          </p:cNvPr>
          <p:cNvSpPr/>
          <p:nvPr userDrawn="1"/>
        </p:nvSpPr>
        <p:spPr>
          <a:xfrm>
            <a:off x="2810512" y="5717914"/>
            <a:ext cx="877060" cy="784830"/>
          </a:xfrm>
          <a:prstGeom prst="rect">
            <a:avLst/>
          </a:prstGeom>
        </p:spPr>
        <p:txBody>
          <a:bodyPr wrap="square" lIns="0">
            <a:spAutoFit/>
          </a:bodyPr>
          <a:lstStyle/>
          <a:p>
            <a:pPr algn="l"/>
            <a:r>
              <a:rPr lang="en-US" sz="900" b="1" i="0" dirty="0">
                <a:solidFill>
                  <a:schemeClr val="tx2"/>
                </a:solidFill>
                <a:latin typeface="FS Albert Pro" panose="02000503040000020004" pitchFamily="2" charset="0"/>
                <a:ea typeface="Verdana" panose="020B0604030504040204" pitchFamily="34" charset="0"/>
                <a:cs typeface="Verdana" panose="020B0604030504040204" pitchFamily="34" charset="0"/>
              </a:rPr>
              <a:t>Skin tones</a:t>
            </a:r>
          </a:p>
          <a:p>
            <a:pPr algn="l"/>
            <a:r>
              <a:rPr lang="en-US" sz="900" b="0" i="0" dirty="0">
                <a:solidFill>
                  <a:schemeClr val="tx2"/>
                </a:solidFill>
                <a:latin typeface="FS Albert Pro Light" panose="02000503040000020004" pitchFamily="2" charset="0"/>
                <a:ea typeface="Verdana" panose="020B0604030504040204" pitchFamily="34" charset="0"/>
                <a:cs typeface="Verdana" panose="020B0604030504040204" pitchFamily="34" charset="0"/>
              </a:rPr>
              <a:t>If </a:t>
            </a:r>
            <a:r>
              <a:rPr lang="en-US" sz="900" b="0" i="0" dirty="0">
                <a:solidFill>
                  <a:schemeClr val="tx2"/>
                </a:solidFill>
                <a:latin typeface="FS Albert Pro Light" panose="02000503040000020004" pitchFamily="2" charset="0"/>
                <a:ea typeface="Verdana" panose="020B0604030504040204" pitchFamily="34" charset="0"/>
                <a:cs typeface="Verdana" panose="020B0604030504040204" pitchFamily="34" charset="0"/>
                <a:hlinkClick r:id="rId2"/>
              </a:rPr>
              <a:t>skin tones </a:t>
            </a:r>
            <a:r>
              <a:rPr lang="en-US" sz="900" b="0" i="0" dirty="0">
                <a:solidFill>
                  <a:schemeClr val="tx2"/>
                </a:solidFill>
                <a:latin typeface="FS Albert Pro Light" panose="02000503040000020004" pitchFamily="2" charset="0"/>
                <a:ea typeface="Verdana" panose="020B0604030504040204" pitchFamily="34" charset="0"/>
                <a:cs typeface="Verdana" panose="020B0604030504040204" pitchFamily="34" charset="0"/>
              </a:rPr>
              <a:t>are needed, please use the values shown in the Design System. </a:t>
            </a:r>
          </a:p>
        </p:txBody>
      </p:sp>
      <p:sp>
        <p:nvSpPr>
          <p:cNvPr id="21" name="Rectangle 20">
            <a:extLst>
              <a:ext uri="{FF2B5EF4-FFF2-40B4-BE49-F238E27FC236}">
                <a16:creationId xmlns:a16="http://schemas.microsoft.com/office/drawing/2014/main" id="{EC796DFD-7249-2C4A-8932-86673A450669}"/>
              </a:ext>
            </a:extLst>
          </p:cNvPr>
          <p:cNvSpPr/>
          <p:nvPr userDrawn="1"/>
        </p:nvSpPr>
        <p:spPr>
          <a:xfrm>
            <a:off x="3913361" y="5717914"/>
            <a:ext cx="1137562" cy="646331"/>
          </a:xfrm>
          <a:prstGeom prst="rect">
            <a:avLst/>
          </a:prstGeom>
        </p:spPr>
        <p:txBody>
          <a:bodyPr wrap="square" lIns="0">
            <a:spAutoFit/>
          </a:bodyPr>
          <a:lstStyle/>
          <a:p>
            <a:pPr algn="l"/>
            <a:r>
              <a:rPr kumimoji="0" lang="en-US" sz="900" b="1" i="0" u="none" strike="noStrike" cap="none" spc="0" normalizeH="0" baseline="0" dirty="0">
                <a:ln>
                  <a:noFill/>
                </a:ln>
                <a:solidFill>
                  <a:schemeClr val="tx2"/>
                </a:solidFill>
                <a:effectLst/>
                <a:uFillTx/>
                <a:latin typeface="FS Albert Pro" panose="02000503040000020004" pitchFamily="2" charset="0"/>
                <a:ea typeface="Verdana" panose="020B0604030504040204" pitchFamily="34" charset="0"/>
                <a:cs typeface="Verdana" panose="020B0604030504040204" pitchFamily="34" charset="0"/>
                <a:sym typeface="Helvetica Neue"/>
              </a:rPr>
              <a:t>Dark backgrounds</a:t>
            </a:r>
          </a:p>
          <a:p>
            <a:pPr algn="l"/>
            <a:r>
              <a:rPr lang="en-US" sz="900" b="0" i="0" dirty="0">
                <a:solidFill>
                  <a:schemeClr val="tx2"/>
                </a:solidFill>
                <a:latin typeface="FS Albert Pro Light" panose="02000503040000020004" pitchFamily="2" charset="0"/>
                <a:ea typeface="Verdana" panose="020B0604030504040204" pitchFamily="34" charset="0"/>
                <a:cs typeface="Verdana" panose="020B0604030504040204" pitchFamily="34" charset="0"/>
              </a:rPr>
              <a:t>On dark background colors or photographs, only use bold, solid white icons.</a:t>
            </a:r>
          </a:p>
        </p:txBody>
      </p:sp>
      <p:grpSp>
        <p:nvGrpSpPr>
          <p:cNvPr id="22" name="Group 21">
            <a:extLst>
              <a:ext uri="{FF2B5EF4-FFF2-40B4-BE49-F238E27FC236}">
                <a16:creationId xmlns:a16="http://schemas.microsoft.com/office/drawing/2014/main" id="{77ACBB08-F66B-614D-BFD2-20D8EE3A5AD7}"/>
              </a:ext>
            </a:extLst>
          </p:cNvPr>
          <p:cNvGrpSpPr/>
          <p:nvPr userDrawn="1"/>
        </p:nvGrpSpPr>
        <p:grpSpPr>
          <a:xfrm>
            <a:off x="1566151" y="5036479"/>
            <a:ext cx="666403" cy="575002"/>
            <a:chOff x="2664556" y="2809770"/>
            <a:chExt cx="1332806" cy="1150004"/>
          </a:xfrm>
          <a:solidFill>
            <a:schemeClr val="accent5"/>
          </a:solidFill>
        </p:grpSpPr>
        <p:sp>
          <p:nvSpPr>
            <p:cNvPr id="24" name="Freeform 23">
              <a:extLst>
                <a:ext uri="{FF2B5EF4-FFF2-40B4-BE49-F238E27FC236}">
                  <a16:creationId xmlns:a16="http://schemas.microsoft.com/office/drawing/2014/main" id="{5DD6E5B2-1791-E04E-AFFC-13146E0837A9}"/>
                </a:ext>
              </a:extLst>
            </p:cNvPr>
            <p:cNvSpPr/>
            <p:nvPr/>
          </p:nvSpPr>
          <p:spPr>
            <a:xfrm>
              <a:off x="2721439" y="2809770"/>
              <a:ext cx="1150004" cy="1150004"/>
            </a:xfrm>
            <a:custGeom>
              <a:avLst/>
              <a:gdLst>
                <a:gd name="connsiteX0" fmla="*/ 787003 w 1574006"/>
                <a:gd name="connsiteY0" fmla="*/ 1574006 h 1574006"/>
                <a:gd name="connsiteX1" fmla="*/ 1574006 w 1574006"/>
                <a:gd name="connsiteY1" fmla="*/ 524669 h 1574006"/>
                <a:gd name="connsiteX2" fmla="*/ 1136782 w 1574006"/>
                <a:gd name="connsiteY2" fmla="*/ 0 h 1574006"/>
                <a:gd name="connsiteX3" fmla="*/ 787003 w 1574006"/>
                <a:gd name="connsiteY3" fmla="*/ 262334 h 1574006"/>
                <a:gd name="connsiteX4" fmla="*/ 437224 w 1574006"/>
                <a:gd name="connsiteY4" fmla="*/ 0 h 1574006"/>
                <a:gd name="connsiteX5" fmla="*/ 0 w 1574006"/>
                <a:gd name="connsiteY5" fmla="*/ 524669 h 1574006"/>
                <a:gd name="connsiteX6" fmla="*/ 787003 w 1574006"/>
                <a:gd name="connsiteY6" fmla="*/ 1574006 h 157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4006" h="1574006">
                  <a:moveTo>
                    <a:pt x="787003" y="1574006"/>
                  </a:moveTo>
                  <a:cubicBezTo>
                    <a:pt x="961893" y="1311672"/>
                    <a:pt x="1574006" y="1049338"/>
                    <a:pt x="1574006" y="524669"/>
                  </a:cubicBezTo>
                  <a:cubicBezTo>
                    <a:pt x="1574006" y="262334"/>
                    <a:pt x="1399117" y="0"/>
                    <a:pt x="1136782" y="0"/>
                  </a:cubicBezTo>
                  <a:cubicBezTo>
                    <a:pt x="961893" y="0"/>
                    <a:pt x="830726" y="174890"/>
                    <a:pt x="787003" y="262334"/>
                  </a:cubicBezTo>
                  <a:cubicBezTo>
                    <a:pt x="743281" y="174890"/>
                    <a:pt x="612114" y="0"/>
                    <a:pt x="437224" y="0"/>
                  </a:cubicBezTo>
                  <a:cubicBezTo>
                    <a:pt x="174890" y="0"/>
                    <a:pt x="0" y="262334"/>
                    <a:pt x="0" y="524669"/>
                  </a:cubicBezTo>
                  <a:cubicBezTo>
                    <a:pt x="0" y="1049338"/>
                    <a:pt x="612114" y="1311672"/>
                    <a:pt x="787003" y="1574006"/>
                  </a:cubicBezTo>
                  <a:close/>
                </a:path>
              </a:pathLst>
            </a:custGeom>
            <a:grpFill/>
            <a:ln w="87313" cap="flat">
              <a:solidFill>
                <a:schemeClr val="accent5"/>
              </a:solidFill>
              <a:prstDash val="solid"/>
              <a:miter/>
            </a:ln>
          </p:spPr>
          <p:txBody>
            <a:bodyPr rtlCol="0" anchor="ctr"/>
            <a:lstStyle/>
            <a:p>
              <a:endParaRPr lang="en-US" sz="900" dirty="0"/>
            </a:p>
          </p:txBody>
        </p:sp>
        <p:sp>
          <p:nvSpPr>
            <p:cNvPr id="25" name="Freeform 24">
              <a:extLst>
                <a:ext uri="{FF2B5EF4-FFF2-40B4-BE49-F238E27FC236}">
                  <a16:creationId xmlns:a16="http://schemas.microsoft.com/office/drawing/2014/main" id="{3E4582A5-6509-8940-896A-6487318934F2}"/>
                </a:ext>
              </a:extLst>
            </p:cNvPr>
            <p:cNvSpPr/>
            <p:nvPr/>
          </p:nvSpPr>
          <p:spPr>
            <a:xfrm>
              <a:off x="2664556" y="3168188"/>
              <a:ext cx="1332806" cy="351390"/>
            </a:xfrm>
            <a:custGeom>
              <a:avLst/>
              <a:gdLst>
                <a:gd name="connsiteX0" fmla="*/ 0 w 1661451"/>
                <a:gd name="connsiteY0" fmla="*/ 252715 h 480946"/>
                <a:gd name="connsiteX1" fmla="*/ 349779 w 1661451"/>
                <a:gd name="connsiteY1" fmla="*/ 252715 h 480946"/>
                <a:gd name="connsiteX2" fmla="*/ 480946 w 1661451"/>
                <a:gd name="connsiteY2" fmla="*/ 437224 h 480946"/>
                <a:gd name="connsiteX3" fmla="*/ 655836 w 1661451"/>
                <a:gd name="connsiteY3" fmla="*/ 87445 h 480946"/>
                <a:gd name="connsiteX4" fmla="*/ 830726 w 1661451"/>
                <a:gd name="connsiteY4" fmla="*/ 480946 h 480946"/>
                <a:gd name="connsiteX5" fmla="*/ 1005615 w 1661451"/>
                <a:gd name="connsiteY5" fmla="*/ 0 h 480946"/>
                <a:gd name="connsiteX6" fmla="*/ 1180505 w 1661451"/>
                <a:gd name="connsiteY6" fmla="*/ 437224 h 480946"/>
                <a:gd name="connsiteX7" fmla="*/ 1311672 w 1661451"/>
                <a:gd name="connsiteY7" fmla="*/ 252715 h 480946"/>
                <a:gd name="connsiteX8" fmla="*/ 1661451 w 1661451"/>
                <a:gd name="connsiteY8" fmla="*/ 252715 h 480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1451" h="480946">
                  <a:moveTo>
                    <a:pt x="0" y="252715"/>
                  </a:moveTo>
                  <a:lnTo>
                    <a:pt x="349779" y="252715"/>
                  </a:lnTo>
                  <a:lnTo>
                    <a:pt x="480946" y="437224"/>
                  </a:lnTo>
                  <a:lnTo>
                    <a:pt x="655836" y="87445"/>
                  </a:lnTo>
                  <a:lnTo>
                    <a:pt x="830726" y="480946"/>
                  </a:lnTo>
                  <a:lnTo>
                    <a:pt x="1005615" y="0"/>
                  </a:lnTo>
                  <a:lnTo>
                    <a:pt x="1180505" y="437224"/>
                  </a:lnTo>
                  <a:lnTo>
                    <a:pt x="1311672" y="252715"/>
                  </a:lnTo>
                  <a:lnTo>
                    <a:pt x="1661451" y="252715"/>
                  </a:lnTo>
                </a:path>
              </a:pathLst>
            </a:custGeom>
            <a:grpFill/>
            <a:ln w="152400" cap="flat">
              <a:solidFill>
                <a:srgbClr val="FFFFFF"/>
              </a:solidFill>
              <a:prstDash val="solid"/>
              <a:miter/>
            </a:ln>
          </p:spPr>
          <p:txBody>
            <a:bodyPr rtlCol="0" anchor="ctr"/>
            <a:lstStyle/>
            <a:p>
              <a:endParaRPr lang="en-US" sz="900" dirty="0"/>
            </a:p>
          </p:txBody>
        </p:sp>
      </p:grpSp>
      <p:sp>
        <p:nvSpPr>
          <p:cNvPr id="26" name="Rectangle 25">
            <a:extLst>
              <a:ext uri="{FF2B5EF4-FFF2-40B4-BE49-F238E27FC236}">
                <a16:creationId xmlns:a16="http://schemas.microsoft.com/office/drawing/2014/main" id="{D9F00C46-955F-AA4B-AC8F-1F2EE99700F7}"/>
              </a:ext>
            </a:extLst>
          </p:cNvPr>
          <p:cNvSpPr/>
          <p:nvPr userDrawn="1"/>
        </p:nvSpPr>
        <p:spPr>
          <a:xfrm>
            <a:off x="1630894" y="5717914"/>
            <a:ext cx="1052557" cy="923330"/>
          </a:xfrm>
          <a:prstGeom prst="rect">
            <a:avLst/>
          </a:prstGeom>
        </p:spPr>
        <p:txBody>
          <a:bodyPr wrap="square" lIns="0">
            <a:spAutoFit/>
          </a:bodyPr>
          <a:lstStyle/>
          <a:p>
            <a:pPr algn="l"/>
            <a:r>
              <a:rPr kumimoji="0" lang="en-US" sz="900" b="1" i="0" u="none" strike="noStrike" cap="none" spc="0" normalizeH="0" baseline="0" dirty="0">
                <a:ln>
                  <a:noFill/>
                </a:ln>
                <a:solidFill>
                  <a:schemeClr val="tx2"/>
                </a:solidFill>
                <a:effectLst/>
                <a:uFillTx/>
                <a:latin typeface="FS Albert Pro" panose="02000503040000020004" pitchFamily="2" charset="0"/>
                <a:ea typeface="Verdana" panose="020B0604030504040204" pitchFamily="34" charset="0"/>
                <a:cs typeface="Verdana" panose="020B0604030504040204" pitchFamily="34" charset="0"/>
                <a:sym typeface="Helvetica Neue"/>
              </a:rPr>
              <a:t>Bold icons</a:t>
            </a:r>
          </a:p>
          <a:p>
            <a:pPr algn="l"/>
            <a:r>
              <a:rPr lang="en-US" sz="900" b="0" i="0" dirty="0">
                <a:solidFill>
                  <a:schemeClr val="tx2"/>
                </a:solidFill>
                <a:latin typeface="FS Albert Pro Light" panose="02000503040000020004" pitchFamily="2" charset="0"/>
                <a:ea typeface="Verdana" panose="020B0604030504040204" pitchFamily="34" charset="0"/>
                <a:cs typeface="Verdana" panose="020B0604030504040204" pitchFamily="34" charset="0"/>
              </a:rPr>
              <a:t>For solid icons, use only one color for the icon background. Keep all foreground elements white for accessibility.</a:t>
            </a:r>
          </a:p>
        </p:txBody>
      </p:sp>
      <p:grpSp>
        <p:nvGrpSpPr>
          <p:cNvPr id="29" name="Group 28">
            <a:extLst>
              <a:ext uri="{FF2B5EF4-FFF2-40B4-BE49-F238E27FC236}">
                <a16:creationId xmlns:a16="http://schemas.microsoft.com/office/drawing/2014/main" id="{DB140863-0951-2843-BAB9-FD9201DDEB1E}"/>
              </a:ext>
            </a:extLst>
          </p:cNvPr>
          <p:cNvGrpSpPr/>
          <p:nvPr userDrawn="1"/>
        </p:nvGrpSpPr>
        <p:grpSpPr>
          <a:xfrm>
            <a:off x="325476" y="5050388"/>
            <a:ext cx="767428" cy="639255"/>
            <a:chOff x="447185" y="2837587"/>
            <a:chExt cx="1534855" cy="1278509"/>
          </a:xfrm>
        </p:grpSpPr>
        <p:sp>
          <p:nvSpPr>
            <p:cNvPr id="30" name="Freeform 29">
              <a:extLst>
                <a:ext uri="{FF2B5EF4-FFF2-40B4-BE49-F238E27FC236}">
                  <a16:creationId xmlns:a16="http://schemas.microsoft.com/office/drawing/2014/main" id="{417B0F89-F0FA-FF46-A661-6ACE9A9FA790}"/>
                </a:ext>
              </a:extLst>
            </p:cNvPr>
            <p:cNvSpPr/>
            <p:nvPr/>
          </p:nvSpPr>
          <p:spPr>
            <a:xfrm>
              <a:off x="1251157" y="3348669"/>
              <a:ext cx="73088" cy="767427"/>
            </a:xfrm>
            <a:custGeom>
              <a:avLst/>
              <a:gdLst>
                <a:gd name="connsiteX0" fmla="*/ 0 w 73088"/>
                <a:gd name="connsiteY0" fmla="*/ 0 h 767427"/>
                <a:gd name="connsiteX1" fmla="*/ 0 w 73088"/>
                <a:gd name="connsiteY1" fmla="*/ 767428 h 767427"/>
              </a:gdLst>
              <a:ahLst/>
              <a:cxnLst>
                <a:cxn ang="0">
                  <a:pos x="connsiteX0" y="connsiteY0"/>
                </a:cxn>
                <a:cxn ang="0">
                  <a:pos x="connsiteX1" y="connsiteY1"/>
                </a:cxn>
              </a:cxnLst>
              <a:rect l="l" t="t" r="r" b="b"/>
              <a:pathLst>
                <a:path w="73088" h="767427">
                  <a:moveTo>
                    <a:pt x="0" y="0"/>
                  </a:moveTo>
                  <a:lnTo>
                    <a:pt x="0" y="767428"/>
                  </a:lnTo>
                </a:path>
              </a:pathLst>
            </a:custGeom>
            <a:ln w="76200" cap="flat">
              <a:solidFill>
                <a:schemeClr val="accent5"/>
              </a:solidFill>
              <a:prstDash val="solid"/>
              <a:miter/>
            </a:ln>
          </p:spPr>
          <p:txBody>
            <a:bodyPr rtlCol="0" anchor="ctr"/>
            <a:lstStyle/>
            <a:p>
              <a:endParaRPr lang="en-US" sz="900" dirty="0"/>
            </a:p>
          </p:txBody>
        </p:sp>
        <p:sp>
          <p:nvSpPr>
            <p:cNvPr id="31" name="Freeform 30">
              <a:extLst>
                <a:ext uri="{FF2B5EF4-FFF2-40B4-BE49-F238E27FC236}">
                  <a16:creationId xmlns:a16="http://schemas.microsoft.com/office/drawing/2014/main" id="{1D93CF9E-4721-F446-A4F4-63E502EB8430}"/>
                </a:ext>
              </a:extLst>
            </p:cNvPr>
            <p:cNvSpPr/>
            <p:nvPr/>
          </p:nvSpPr>
          <p:spPr>
            <a:xfrm>
              <a:off x="1031892" y="3348669"/>
              <a:ext cx="438530" cy="219265"/>
            </a:xfrm>
            <a:custGeom>
              <a:avLst/>
              <a:gdLst>
                <a:gd name="connsiteX0" fmla="*/ 0 w 438530"/>
                <a:gd name="connsiteY0" fmla="*/ 219265 h 219265"/>
                <a:gd name="connsiteX1" fmla="*/ 219265 w 438530"/>
                <a:gd name="connsiteY1" fmla="*/ 0 h 219265"/>
                <a:gd name="connsiteX2" fmla="*/ 438530 w 438530"/>
                <a:gd name="connsiteY2" fmla="*/ 219265 h 219265"/>
              </a:gdLst>
              <a:ahLst/>
              <a:cxnLst>
                <a:cxn ang="0">
                  <a:pos x="connsiteX0" y="connsiteY0"/>
                </a:cxn>
                <a:cxn ang="0">
                  <a:pos x="connsiteX1" y="connsiteY1"/>
                </a:cxn>
                <a:cxn ang="0">
                  <a:pos x="connsiteX2" y="connsiteY2"/>
                </a:cxn>
              </a:cxnLst>
              <a:rect l="l" t="t" r="r" b="b"/>
              <a:pathLst>
                <a:path w="438530" h="219265">
                  <a:moveTo>
                    <a:pt x="0" y="219265"/>
                  </a:moveTo>
                  <a:lnTo>
                    <a:pt x="219265" y="0"/>
                  </a:lnTo>
                  <a:lnTo>
                    <a:pt x="438530" y="219265"/>
                  </a:lnTo>
                </a:path>
              </a:pathLst>
            </a:custGeom>
            <a:noFill/>
            <a:ln w="76200" cap="sq">
              <a:solidFill>
                <a:schemeClr val="accent5"/>
              </a:solidFill>
              <a:prstDash val="solid"/>
              <a:miter/>
            </a:ln>
          </p:spPr>
          <p:txBody>
            <a:bodyPr rtlCol="0" anchor="ctr"/>
            <a:lstStyle/>
            <a:p>
              <a:endParaRPr lang="en-US" sz="900" dirty="0"/>
            </a:p>
          </p:txBody>
        </p:sp>
        <p:sp>
          <p:nvSpPr>
            <p:cNvPr id="32" name="Freeform 31">
              <a:extLst>
                <a:ext uri="{FF2B5EF4-FFF2-40B4-BE49-F238E27FC236}">
                  <a16:creationId xmlns:a16="http://schemas.microsoft.com/office/drawing/2014/main" id="{C0EF99F5-F3B3-504C-B9F0-733E6CD90F52}"/>
                </a:ext>
              </a:extLst>
            </p:cNvPr>
            <p:cNvSpPr/>
            <p:nvPr/>
          </p:nvSpPr>
          <p:spPr>
            <a:xfrm>
              <a:off x="447185" y="2837587"/>
              <a:ext cx="1534855" cy="949612"/>
            </a:xfrm>
            <a:custGeom>
              <a:avLst/>
              <a:gdLst>
                <a:gd name="connsiteX0" fmla="*/ 1023237 w 1534855"/>
                <a:gd name="connsiteY0" fmla="*/ 949613 h 949612"/>
                <a:gd name="connsiteX1" fmla="*/ 1205958 w 1534855"/>
                <a:gd name="connsiteY1" fmla="*/ 949613 h 949612"/>
                <a:gd name="connsiteX2" fmla="*/ 1534856 w 1534855"/>
                <a:gd name="connsiteY2" fmla="*/ 620715 h 949612"/>
                <a:gd name="connsiteX3" fmla="*/ 1205958 w 1534855"/>
                <a:gd name="connsiteY3" fmla="*/ 291817 h 949612"/>
                <a:gd name="connsiteX4" fmla="*/ 584323 w 1534855"/>
                <a:gd name="connsiteY4" fmla="*/ 36943 h 949612"/>
                <a:gd name="connsiteX5" fmla="*/ 293815 w 1534855"/>
                <a:gd name="connsiteY5" fmla="*/ 441648 h 949612"/>
                <a:gd name="connsiteX6" fmla="*/ 255809 w 1534855"/>
                <a:gd name="connsiteY6" fmla="*/ 437994 h 949612"/>
                <a:gd name="connsiteX7" fmla="*/ 0 w 1534855"/>
                <a:gd name="connsiteY7" fmla="*/ 693803 h 949612"/>
                <a:gd name="connsiteX8" fmla="*/ 255809 w 1534855"/>
                <a:gd name="connsiteY8" fmla="*/ 949613 h 949612"/>
                <a:gd name="connsiteX9" fmla="*/ 584707 w 1534855"/>
                <a:gd name="connsiteY9" fmla="*/ 949613 h 94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4855" h="949612">
                  <a:moveTo>
                    <a:pt x="1023237" y="949613"/>
                  </a:moveTo>
                  <a:lnTo>
                    <a:pt x="1205958" y="949613"/>
                  </a:lnTo>
                  <a:cubicBezTo>
                    <a:pt x="1387605" y="949613"/>
                    <a:pt x="1534856" y="802362"/>
                    <a:pt x="1534856" y="620715"/>
                  </a:cubicBezTo>
                  <a:cubicBezTo>
                    <a:pt x="1534856" y="439070"/>
                    <a:pt x="1387605" y="291817"/>
                    <a:pt x="1205958" y="291817"/>
                  </a:cubicBezTo>
                  <a:cubicBezTo>
                    <a:pt x="1104680" y="49776"/>
                    <a:pt x="826366" y="-64335"/>
                    <a:pt x="584323" y="36943"/>
                  </a:cubicBezTo>
                  <a:cubicBezTo>
                    <a:pt x="418849" y="106184"/>
                    <a:pt x="306483" y="262721"/>
                    <a:pt x="293815" y="441648"/>
                  </a:cubicBezTo>
                  <a:cubicBezTo>
                    <a:pt x="281231" y="439671"/>
                    <a:pt x="268540" y="438452"/>
                    <a:pt x="255809" y="437994"/>
                  </a:cubicBezTo>
                  <a:cubicBezTo>
                    <a:pt x="114529" y="437994"/>
                    <a:pt x="0" y="552524"/>
                    <a:pt x="0" y="693803"/>
                  </a:cubicBezTo>
                  <a:cubicBezTo>
                    <a:pt x="0" y="835083"/>
                    <a:pt x="114529" y="949613"/>
                    <a:pt x="255809" y="949613"/>
                  </a:cubicBezTo>
                  <a:lnTo>
                    <a:pt x="584707" y="949613"/>
                  </a:lnTo>
                </a:path>
              </a:pathLst>
            </a:custGeom>
            <a:noFill/>
            <a:ln w="76200" cap="sq">
              <a:solidFill>
                <a:schemeClr val="accent2"/>
              </a:solidFill>
              <a:prstDash val="solid"/>
              <a:miter/>
            </a:ln>
          </p:spPr>
          <p:txBody>
            <a:bodyPr rtlCol="0" anchor="ctr"/>
            <a:lstStyle/>
            <a:p>
              <a:endParaRPr lang="en-US" sz="900" dirty="0"/>
            </a:p>
          </p:txBody>
        </p:sp>
      </p:grpSp>
      <p:grpSp>
        <p:nvGrpSpPr>
          <p:cNvPr id="33" name="Group 32">
            <a:extLst>
              <a:ext uri="{FF2B5EF4-FFF2-40B4-BE49-F238E27FC236}">
                <a16:creationId xmlns:a16="http://schemas.microsoft.com/office/drawing/2014/main" id="{62FE4052-EC7A-5B42-8101-C786BD3D4036}"/>
              </a:ext>
            </a:extLst>
          </p:cNvPr>
          <p:cNvGrpSpPr/>
          <p:nvPr userDrawn="1"/>
        </p:nvGrpSpPr>
        <p:grpSpPr>
          <a:xfrm>
            <a:off x="3937052" y="5019260"/>
            <a:ext cx="675067" cy="675067"/>
            <a:chOff x="6981129" y="2783644"/>
            <a:chExt cx="1350134" cy="1350134"/>
          </a:xfrm>
        </p:grpSpPr>
        <p:sp>
          <p:nvSpPr>
            <p:cNvPr id="34" name="Oval 33">
              <a:extLst>
                <a:ext uri="{FF2B5EF4-FFF2-40B4-BE49-F238E27FC236}">
                  <a16:creationId xmlns:a16="http://schemas.microsoft.com/office/drawing/2014/main" id="{07D14330-5A0C-3B49-B303-2F643B6D994A}"/>
                </a:ext>
              </a:extLst>
            </p:cNvPr>
            <p:cNvSpPr/>
            <p:nvPr/>
          </p:nvSpPr>
          <p:spPr>
            <a:xfrm>
              <a:off x="6981129" y="2783644"/>
              <a:ext cx="1350134" cy="135013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pic>
          <p:nvPicPr>
            <p:cNvPr id="35" name="Graphic 34">
              <a:extLst>
                <a:ext uri="{FF2B5EF4-FFF2-40B4-BE49-F238E27FC236}">
                  <a16:creationId xmlns:a16="http://schemas.microsoft.com/office/drawing/2014/main" id="{5CFC6AE0-DD62-FB4F-AD48-227D38B28E12}"/>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168690" y="2959122"/>
              <a:ext cx="1000651" cy="1000651"/>
            </a:xfrm>
            <a:prstGeom prst="rect">
              <a:avLst/>
            </a:prstGeom>
          </p:spPr>
        </p:pic>
      </p:grpSp>
      <p:grpSp>
        <p:nvGrpSpPr>
          <p:cNvPr id="36" name="Graphic 33">
            <a:extLst>
              <a:ext uri="{FF2B5EF4-FFF2-40B4-BE49-F238E27FC236}">
                <a16:creationId xmlns:a16="http://schemas.microsoft.com/office/drawing/2014/main" id="{F5B9D6EB-3CEB-B049-9554-B048F271B2D6}"/>
              </a:ext>
            </a:extLst>
          </p:cNvPr>
          <p:cNvGrpSpPr/>
          <p:nvPr userDrawn="1"/>
        </p:nvGrpSpPr>
        <p:grpSpPr>
          <a:xfrm>
            <a:off x="2782175" y="4969352"/>
            <a:ext cx="641022" cy="727605"/>
            <a:chOff x="4750412" y="3064958"/>
            <a:chExt cx="1432710" cy="1626223"/>
          </a:xfrm>
          <a:solidFill>
            <a:srgbClr val="000000"/>
          </a:solidFill>
        </p:grpSpPr>
        <p:sp>
          <p:nvSpPr>
            <p:cNvPr id="38" name="Freeform 37">
              <a:extLst>
                <a:ext uri="{FF2B5EF4-FFF2-40B4-BE49-F238E27FC236}">
                  <a16:creationId xmlns:a16="http://schemas.microsoft.com/office/drawing/2014/main" id="{38649173-C521-A441-A90D-4127BB616E5F}"/>
                </a:ext>
              </a:extLst>
            </p:cNvPr>
            <p:cNvSpPr/>
            <p:nvPr/>
          </p:nvSpPr>
          <p:spPr>
            <a:xfrm>
              <a:off x="5466768" y="4122002"/>
              <a:ext cx="716354" cy="569179"/>
            </a:xfrm>
            <a:custGeom>
              <a:avLst/>
              <a:gdLst>
                <a:gd name="connsiteX0" fmla="*/ 643173 w 716353"/>
                <a:gd name="connsiteY0" fmla="*/ 349639 h 569179"/>
                <a:gd name="connsiteX1" fmla="*/ 384603 w 716353"/>
                <a:gd name="connsiteY1" fmla="*/ 75620 h 569179"/>
                <a:gd name="connsiteX2" fmla="*/ 325246 w 716353"/>
                <a:gd name="connsiteY2" fmla="*/ 52039 h 569179"/>
                <a:gd name="connsiteX3" fmla="*/ 325246 w 716353"/>
                <a:gd name="connsiteY3" fmla="*/ 96761 h 569179"/>
                <a:gd name="connsiteX4" fmla="*/ 376472 w 716353"/>
                <a:gd name="connsiteY4" fmla="*/ 121967 h 569179"/>
                <a:gd name="connsiteX5" fmla="*/ 487869 w 716353"/>
                <a:gd name="connsiteY5" fmla="*/ 304105 h 569179"/>
                <a:gd name="connsiteX6" fmla="*/ 487869 w 716353"/>
                <a:gd name="connsiteY6" fmla="*/ 487869 h 569179"/>
                <a:gd name="connsiteX7" fmla="*/ 365901 w 716353"/>
                <a:gd name="connsiteY7" fmla="*/ 487869 h 569179"/>
                <a:gd name="connsiteX8" fmla="*/ 365901 w 716353"/>
                <a:gd name="connsiteY8" fmla="*/ 406557 h 569179"/>
                <a:gd name="connsiteX9" fmla="*/ 406557 w 716353"/>
                <a:gd name="connsiteY9" fmla="*/ 406557 h 569179"/>
                <a:gd name="connsiteX10" fmla="*/ 406557 w 716353"/>
                <a:gd name="connsiteY10" fmla="*/ 304105 h 569179"/>
                <a:gd name="connsiteX11" fmla="*/ 339069 w 716353"/>
                <a:gd name="connsiteY11" fmla="*/ 194334 h 569179"/>
                <a:gd name="connsiteX12" fmla="*/ 284590 w 716353"/>
                <a:gd name="connsiteY12" fmla="*/ 167501 h 569179"/>
                <a:gd name="connsiteX13" fmla="*/ 230111 w 716353"/>
                <a:gd name="connsiteY13" fmla="*/ 194334 h 569179"/>
                <a:gd name="connsiteX14" fmla="*/ 162623 w 716353"/>
                <a:gd name="connsiteY14" fmla="*/ 304105 h 569179"/>
                <a:gd name="connsiteX15" fmla="*/ 162623 w 716353"/>
                <a:gd name="connsiteY15" fmla="*/ 406557 h 569179"/>
                <a:gd name="connsiteX16" fmla="*/ 203279 w 716353"/>
                <a:gd name="connsiteY16" fmla="*/ 406557 h 569179"/>
                <a:gd name="connsiteX17" fmla="*/ 203279 w 716353"/>
                <a:gd name="connsiteY17" fmla="*/ 487869 h 569179"/>
                <a:gd name="connsiteX18" fmla="*/ 81311 w 716353"/>
                <a:gd name="connsiteY18" fmla="*/ 487869 h 569179"/>
                <a:gd name="connsiteX19" fmla="*/ 81311 w 716353"/>
                <a:gd name="connsiteY19" fmla="*/ 304105 h 569179"/>
                <a:gd name="connsiteX20" fmla="*/ 193521 w 716353"/>
                <a:gd name="connsiteY20" fmla="*/ 121967 h 569179"/>
                <a:gd name="connsiteX21" fmla="*/ 243121 w 716353"/>
                <a:gd name="connsiteY21" fmla="*/ 96761 h 569179"/>
                <a:gd name="connsiteX22" fmla="*/ 243121 w 716353"/>
                <a:gd name="connsiteY22" fmla="*/ 19515 h 569179"/>
                <a:gd name="connsiteX23" fmla="*/ 197587 w 716353"/>
                <a:gd name="connsiteY23" fmla="*/ 0 h 569179"/>
                <a:gd name="connsiteX24" fmla="*/ 189456 w 716353"/>
                <a:gd name="connsiteY24" fmla="*/ 7318 h 569179"/>
                <a:gd name="connsiteX25" fmla="*/ 0 w 716353"/>
                <a:gd name="connsiteY25" fmla="*/ 81311 h 569179"/>
                <a:gd name="connsiteX26" fmla="*/ 0 w 716353"/>
                <a:gd name="connsiteY26" fmla="*/ 569180 h 569179"/>
                <a:gd name="connsiteX27" fmla="*/ 716354 w 716353"/>
                <a:gd name="connsiteY27" fmla="*/ 569180 h 569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16353" h="569179">
                  <a:moveTo>
                    <a:pt x="643173" y="349639"/>
                  </a:moveTo>
                  <a:cubicBezTo>
                    <a:pt x="601542" y="224680"/>
                    <a:pt x="506936" y="124423"/>
                    <a:pt x="384603" y="75620"/>
                  </a:cubicBezTo>
                  <a:lnTo>
                    <a:pt x="325246" y="52039"/>
                  </a:lnTo>
                  <a:lnTo>
                    <a:pt x="325246" y="96761"/>
                  </a:lnTo>
                  <a:lnTo>
                    <a:pt x="376472" y="121967"/>
                  </a:lnTo>
                  <a:cubicBezTo>
                    <a:pt x="445196" y="156581"/>
                    <a:pt x="488364" y="227160"/>
                    <a:pt x="487869" y="304105"/>
                  </a:cubicBezTo>
                  <a:lnTo>
                    <a:pt x="487869" y="487869"/>
                  </a:lnTo>
                  <a:lnTo>
                    <a:pt x="365901" y="487869"/>
                  </a:lnTo>
                  <a:lnTo>
                    <a:pt x="365901" y="406557"/>
                  </a:lnTo>
                  <a:lnTo>
                    <a:pt x="406557" y="406557"/>
                  </a:lnTo>
                  <a:lnTo>
                    <a:pt x="406557" y="304105"/>
                  </a:lnTo>
                  <a:cubicBezTo>
                    <a:pt x="406801" y="257643"/>
                    <a:pt x="380635" y="215085"/>
                    <a:pt x="339069" y="194334"/>
                  </a:cubicBezTo>
                  <a:lnTo>
                    <a:pt x="284590" y="167501"/>
                  </a:lnTo>
                  <a:lnTo>
                    <a:pt x="230111" y="194334"/>
                  </a:lnTo>
                  <a:cubicBezTo>
                    <a:pt x="188545" y="215085"/>
                    <a:pt x="162379" y="257643"/>
                    <a:pt x="162623" y="304105"/>
                  </a:cubicBezTo>
                  <a:lnTo>
                    <a:pt x="162623" y="406557"/>
                  </a:lnTo>
                  <a:lnTo>
                    <a:pt x="203279" y="406557"/>
                  </a:lnTo>
                  <a:lnTo>
                    <a:pt x="203279" y="487869"/>
                  </a:lnTo>
                  <a:lnTo>
                    <a:pt x="81311" y="487869"/>
                  </a:lnTo>
                  <a:lnTo>
                    <a:pt x="81311" y="304105"/>
                  </a:lnTo>
                  <a:cubicBezTo>
                    <a:pt x="80970" y="226973"/>
                    <a:pt x="124480" y="156354"/>
                    <a:pt x="193521" y="121967"/>
                  </a:cubicBezTo>
                  <a:lnTo>
                    <a:pt x="243121" y="96761"/>
                  </a:lnTo>
                  <a:lnTo>
                    <a:pt x="243121" y="19515"/>
                  </a:lnTo>
                  <a:lnTo>
                    <a:pt x="197587" y="0"/>
                  </a:lnTo>
                  <a:lnTo>
                    <a:pt x="189456" y="7318"/>
                  </a:lnTo>
                  <a:cubicBezTo>
                    <a:pt x="137489" y="54349"/>
                    <a:pt x="70082" y="80677"/>
                    <a:pt x="0" y="81311"/>
                  </a:cubicBezTo>
                  <a:lnTo>
                    <a:pt x="0" y="569180"/>
                  </a:lnTo>
                  <a:lnTo>
                    <a:pt x="716354" y="569180"/>
                  </a:lnTo>
                  <a:close/>
                </a:path>
              </a:pathLst>
            </a:custGeom>
            <a:solidFill>
              <a:schemeClr val="accent3"/>
            </a:solidFill>
            <a:ln w="80963" cap="flat">
              <a:noFill/>
              <a:prstDash val="solid"/>
              <a:miter/>
            </a:ln>
          </p:spPr>
          <p:txBody>
            <a:bodyPr rtlCol="0" anchor="ctr"/>
            <a:lstStyle/>
            <a:p>
              <a:endParaRPr lang="en-US" sz="900" dirty="0"/>
            </a:p>
          </p:txBody>
        </p:sp>
        <p:sp>
          <p:nvSpPr>
            <p:cNvPr id="39" name="Freeform 38">
              <a:extLst>
                <a:ext uri="{FF2B5EF4-FFF2-40B4-BE49-F238E27FC236}">
                  <a16:creationId xmlns:a16="http://schemas.microsoft.com/office/drawing/2014/main" id="{FF97DE07-9321-8144-B6DF-F1A82B4078C2}"/>
                </a:ext>
              </a:extLst>
            </p:cNvPr>
            <p:cNvSpPr/>
            <p:nvPr/>
          </p:nvSpPr>
          <p:spPr>
            <a:xfrm>
              <a:off x="4750412" y="4122002"/>
              <a:ext cx="635044" cy="569179"/>
            </a:xfrm>
            <a:custGeom>
              <a:avLst/>
              <a:gdLst>
                <a:gd name="connsiteX0" fmla="*/ 518767 w 635042"/>
                <a:gd name="connsiteY0" fmla="*/ 0 h 569179"/>
                <a:gd name="connsiteX1" fmla="*/ 472419 w 635042"/>
                <a:gd name="connsiteY1" fmla="*/ 19515 h 569179"/>
                <a:gd name="connsiteX2" fmla="*/ 472419 w 635042"/>
                <a:gd name="connsiteY2" fmla="*/ 168315 h 569179"/>
                <a:gd name="connsiteX3" fmla="*/ 589223 w 635042"/>
                <a:gd name="connsiteY3" fmla="*/ 366430 h 569179"/>
                <a:gd name="connsiteX4" fmla="*/ 391108 w 635042"/>
                <a:gd name="connsiteY4" fmla="*/ 483234 h 569179"/>
                <a:gd name="connsiteX5" fmla="*/ 274305 w 635042"/>
                <a:gd name="connsiteY5" fmla="*/ 285119 h 569179"/>
                <a:gd name="connsiteX6" fmla="*/ 391108 w 635042"/>
                <a:gd name="connsiteY6" fmla="*/ 168315 h 569179"/>
                <a:gd name="connsiteX7" fmla="*/ 391108 w 635042"/>
                <a:gd name="connsiteY7" fmla="*/ 52039 h 569179"/>
                <a:gd name="connsiteX8" fmla="*/ 331751 w 635042"/>
                <a:gd name="connsiteY8" fmla="*/ 75620 h 569179"/>
                <a:gd name="connsiteX9" fmla="*/ 73180 w 635042"/>
                <a:gd name="connsiteY9" fmla="*/ 349639 h 569179"/>
                <a:gd name="connsiteX10" fmla="*/ 0 w 635042"/>
                <a:gd name="connsiteY10" fmla="*/ 569180 h 569179"/>
                <a:gd name="connsiteX11" fmla="*/ 635042 w 635042"/>
                <a:gd name="connsiteY11" fmla="*/ 569180 h 569179"/>
                <a:gd name="connsiteX12" fmla="*/ 635042 w 635042"/>
                <a:gd name="connsiteY12" fmla="*/ 67488 h 569179"/>
                <a:gd name="connsiteX13" fmla="*/ 526898 w 635042"/>
                <a:gd name="connsiteY13" fmla="*/ 8131 h 569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5042" h="569179">
                  <a:moveTo>
                    <a:pt x="518767" y="0"/>
                  </a:moveTo>
                  <a:lnTo>
                    <a:pt x="472419" y="19515"/>
                  </a:lnTo>
                  <a:lnTo>
                    <a:pt x="472419" y="168315"/>
                  </a:lnTo>
                  <a:cubicBezTo>
                    <a:pt x="559382" y="190765"/>
                    <a:pt x="611673" y="279467"/>
                    <a:pt x="589223" y="366430"/>
                  </a:cubicBezTo>
                  <a:cubicBezTo>
                    <a:pt x="566765" y="453392"/>
                    <a:pt x="478070" y="505684"/>
                    <a:pt x="391108" y="483234"/>
                  </a:cubicBezTo>
                  <a:cubicBezTo>
                    <a:pt x="304146" y="460776"/>
                    <a:pt x="251852" y="372081"/>
                    <a:pt x="274305" y="285119"/>
                  </a:cubicBezTo>
                  <a:cubicBezTo>
                    <a:pt x="289095" y="227835"/>
                    <a:pt x="333826" y="183105"/>
                    <a:pt x="391108" y="168315"/>
                  </a:cubicBezTo>
                  <a:lnTo>
                    <a:pt x="391108" y="52039"/>
                  </a:lnTo>
                  <a:lnTo>
                    <a:pt x="331751" y="75620"/>
                  </a:lnTo>
                  <a:cubicBezTo>
                    <a:pt x="209413" y="124423"/>
                    <a:pt x="114813" y="224680"/>
                    <a:pt x="73180" y="349639"/>
                  </a:cubicBezTo>
                  <a:lnTo>
                    <a:pt x="0" y="569180"/>
                  </a:lnTo>
                  <a:lnTo>
                    <a:pt x="635042" y="569180"/>
                  </a:lnTo>
                  <a:lnTo>
                    <a:pt x="635042" y="67488"/>
                  </a:lnTo>
                  <a:cubicBezTo>
                    <a:pt x="595216" y="55544"/>
                    <a:pt x="558366" y="35314"/>
                    <a:pt x="526898" y="8131"/>
                  </a:cubicBezTo>
                  <a:close/>
                </a:path>
              </a:pathLst>
            </a:custGeom>
            <a:solidFill>
              <a:schemeClr val="accent3"/>
            </a:solidFill>
            <a:ln w="80963" cap="flat">
              <a:noFill/>
              <a:prstDash val="solid"/>
              <a:miter/>
            </a:ln>
          </p:spPr>
          <p:txBody>
            <a:bodyPr rtlCol="0" anchor="ctr"/>
            <a:lstStyle/>
            <a:p>
              <a:endParaRPr lang="en-US" sz="900" dirty="0"/>
            </a:p>
          </p:txBody>
        </p:sp>
        <p:sp>
          <p:nvSpPr>
            <p:cNvPr id="40" name="Freeform 39">
              <a:extLst>
                <a:ext uri="{FF2B5EF4-FFF2-40B4-BE49-F238E27FC236}">
                  <a16:creationId xmlns:a16="http://schemas.microsoft.com/office/drawing/2014/main" id="{4E0CEFBF-3526-C44B-A95D-9B8A393D54EB}"/>
                </a:ext>
              </a:extLst>
            </p:cNvPr>
            <p:cNvSpPr/>
            <p:nvPr/>
          </p:nvSpPr>
          <p:spPr>
            <a:xfrm>
              <a:off x="5100864" y="4365939"/>
              <a:ext cx="162623" cy="162622"/>
            </a:xfrm>
            <a:custGeom>
              <a:avLst/>
              <a:gdLst>
                <a:gd name="connsiteX0" fmla="*/ 162623 w 162622"/>
                <a:gd name="connsiteY0" fmla="*/ 81311 h 162622"/>
                <a:gd name="connsiteX1" fmla="*/ 81311 w 162622"/>
                <a:gd name="connsiteY1" fmla="*/ 162623 h 162622"/>
                <a:gd name="connsiteX2" fmla="*/ 0 w 162622"/>
                <a:gd name="connsiteY2" fmla="*/ 81311 h 162622"/>
                <a:gd name="connsiteX3" fmla="*/ 81311 w 162622"/>
                <a:gd name="connsiteY3" fmla="*/ 0 h 162622"/>
                <a:gd name="connsiteX4" fmla="*/ 162623 w 162622"/>
                <a:gd name="connsiteY4" fmla="*/ 81311 h 162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622" h="162622">
                  <a:moveTo>
                    <a:pt x="162623" y="81311"/>
                  </a:moveTo>
                  <a:cubicBezTo>
                    <a:pt x="162623" y="126218"/>
                    <a:pt x="126219" y="162623"/>
                    <a:pt x="81311" y="162623"/>
                  </a:cubicBezTo>
                  <a:cubicBezTo>
                    <a:pt x="36404" y="162623"/>
                    <a:pt x="0" y="126218"/>
                    <a:pt x="0" y="81311"/>
                  </a:cubicBezTo>
                  <a:cubicBezTo>
                    <a:pt x="0" y="36404"/>
                    <a:pt x="36404" y="0"/>
                    <a:pt x="81311" y="0"/>
                  </a:cubicBezTo>
                  <a:cubicBezTo>
                    <a:pt x="126219" y="0"/>
                    <a:pt x="162623" y="36404"/>
                    <a:pt x="162623" y="81311"/>
                  </a:cubicBezTo>
                  <a:close/>
                </a:path>
              </a:pathLst>
            </a:custGeom>
            <a:solidFill>
              <a:schemeClr val="accent3"/>
            </a:solidFill>
            <a:ln w="80963" cap="flat">
              <a:noFill/>
              <a:prstDash val="solid"/>
              <a:miter/>
            </a:ln>
          </p:spPr>
          <p:txBody>
            <a:bodyPr rtlCol="0" anchor="ctr"/>
            <a:lstStyle/>
            <a:p>
              <a:endParaRPr lang="en-US" sz="900" dirty="0"/>
            </a:p>
          </p:txBody>
        </p:sp>
        <p:sp>
          <p:nvSpPr>
            <p:cNvPr id="41" name="Freeform 40">
              <a:extLst>
                <a:ext uri="{FF2B5EF4-FFF2-40B4-BE49-F238E27FC236}">
                  <a16:creationId xmlns:a16="http://schemas.microsoft.com/office/drawing/2014/main" id="{616EC8BB-75FA-334E-83AC-EB40878AEDAC}"/>
                </a:ext>
              </a:extLst>
            </p:cNvPr>
            <p:cNvSpPr/>
            <p:nvPr/>
          </p:nvSpPr>
          <p:spPr>
            <a:xfrm>
              <a:off x="5141521" y="3385324"/>
              <a:ext cx="650492" cy="736478"/>
            </a:xfrm>
            <a:custGeom>
              <a:avLst/>
              <a:gdLst>
                <a:gd name="connsiteX0" fmla="*/ 0 w 650491"/>
                <a:gd name="connsiteY0" fmla="*/ 234177 h 736478"/>
                <a:gd name="connsiteX1" fmla="*/ 0 w 650491"/>
                <a:gd name="connsiteY1" fmla="*/ 315488 h 736478"/>
                <a:gd name="connsiteX2" fmla="*/ 150426 w 650491"/>
                <a:gd name="connsiteY2" fmla="*/ 649678 h 736478"/>
                <a:gd name="connsiteX3" fmla="*/ 190269 w 650491"/>
                <a:gd name="connsiteY3" fmla="*/ 684642 h 736478"/>
                <a:gd name="connsiteX4" fmla="*/ 460223 w 650491"/>
                <a:gd name="connsiteY4" fmla="*/ 684642 h 736478"/>
                <a:gd name="connsiteX5" fmla="*/ 500065 w 650491"/>
                <a:gd name="connsiteY5" fmla="*/ 649678 h 736478"/>
                <a:gd name="connsiteX6" fmla="*/ 650491 w 650491"/>
                <a:gd name="connsiteY6" fmla="*/ 314675 h 736478"/>
                <a:gd name="connsiteX7" fmla="*/ 650491 w 650491"/>
                <a:gd name="connsiteY7" fmla="*/ 233364 h 736478"/>
                <a:gd name="connsiteX8" fmla="*/ 325246 w 650491"/>
                <a:gd name="connsiteY8" fmla="*/ 0 h 736478"/>
                <a:gd name="connsiteX9" fmla="*/ 0 w 650491"/>
                <a:gd name="connsiteY9" fmla="*/ 234177 h 736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0491" h="736478">
                  <a:moveTo>
                    <a:pt x="0" y="234177"/>
                  </a:moveTo>
                  <a:lnTo>
                    <a:pt x="0" y="315488"/>
                  </a:lnTo>
                  <a:cubicBezTo>
                    <a:pt x="-5" y="443277"/>
                    <a:pt x="54761" y="564952"/>
                    <a:pt x="150426" y="649678"/>
                  </a:cubicBezTo>
                  <a:lnTo>
                    <a:pt x="190269" y="684642"/>
                  </a:lnTo>
                  <a:cubicBezTo>
                    <a:pt x="266986" y="753757"/>
                    <a:pt x="383505" y="753757"/>
                    <a:pt x="460223" y="684642"/>
                  </a:cubicBezTo>
                  <a:lnTo>
                    <a:pt x="500065" y="649678"/>
                  </a:lnTo>
                  <a:cubicBezTo>
                    <a:pt x="595769" y="564635"/>
                    <a:pt x="650516" y="442708"/>
                    <a:pt x="650491" y="314675"/>
                  </a:cubicBezTo>
                  <a:lnTo>
                    <a:pt x="650491" y="233364"/>
                  </a:lnTo>
                  <a:cubicBezTo>
                    <a:pt x="515449" y="201721"/>
                    <a:pt x="398475" y="117793"/>
                    <a:pt x="325246" y="0"/>
                  </a:cubicBezTo>
                  <a:cubicBezTo>
                    <a:pt x="251911" y="117854"/>
                    <a:pt x="135029" y="202008"/>
                    <a:pt x="0" y="234177"/>
                  </a:cubicBezTo>
                  <a:close/>
                </a:path>
              </a:pathLst>
            </a:custGeom>
            <a:solidFill>
              <a:srgbClr val="9A643C"/>
            </a:solidFill>
            <a:ln w="80963" cap="flat">
              <a:noFill/>
              <a:prstDash val="solid"/>
              <a:miter/>
            </a:ln>
          </p:spPr>
          <p:txBody>
            <a:bodyPr rtlCol="0" anchor="ctr"/>
            <a:lstStyle/>
            <a:p>
              <a:endParaRPr lang="en-US" sz="900" dirty="0"/>
            </a:p>
          </p:txBody>
        </p:sp>
        <p:sp>
          <p:nvSpPr>
            <p:cNvPr id="42" name="Freeform 41">
              <a:extLst>
                <a:ext uri="{FF2B5EF4-FFF2-40B4-BE49-F238E27FC236}">
                  <a16:creationId xmlns:a16="http://schemas.microsoft.com/office/drawing/2014/main" id="{B6425B06-DDDA-7C47-8CD9-12CB7AA0DF61}"/>
                </a:ext>
              </a:extLst>
            </p:cNvPr>
            <p:cNvSpPr/>
            <p:nvPr/>
          </p:nvSpPr>
          <p:spPr>
            <a:xfrm>
              <a:off x="4978897" y="3064958"/>
              <a:ext cx="487869" cy="487868"/>
            </a:xfrm>
            <a:custGeom>
              <a:avLst/>
              <a:gdLst>
                <a:gd name="connsiteX0" fmla="*/ 487869 w 487868"/>
                <a:gd name="connsiteY0" fmla="*/ 40656 h 487868"/>
                <a:gd name="connsiteX1" fmla="*/ 487869 w 487868"/>
                <a:gd name="connsiteY1" fmla="*/ 0 h 487868"/>
                <a:gd name="connsiteX2" fmla="*/ 0 w 487868"/>
                <a:gd name="connsiteY2" fmla="*/ 487869 h 487868"/>
                <a:gd name="connsiteX3" fmla="*/ 40656 w 487868"/>
                <a:gd name="connsiteY3" fmla="*/ 487869 h 487868"/>
                <a:gd name="connsiteX4" fmla="*/ 487869 w 487868"/>
                <a:gd name="connsiteY4" fmla="*/ 40656 h 487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868" h="487868">
                  <a:moveTo>
                    <a:pt x="487869" y="40656"/>
                  </a:moveTo>
                  <a:lnTo>
                    <a:pt x="487869" y="0"/>
                  </a:lnTo>
                  <a:cubicBezTo>
                    <a:pt x="218426" y="0"/>
                    <a:pt x="0" y="218426"/>
                    <a:pt x="0" y="487869"/>
                  </a:cubicBezTo>
                  <a:lnTo>
                    <a:pt x="40656" y="487869"/>
                  </a:lnTo>
                  <a:cubicBezTo>
                    <a:pt x="287459" y="487421"/>
                    <a:pt x="487421" y="287459"/>
                    <a:pt x="487869" y="40656"/>
                  </a:cubicBezTo>
                  <a:close/>
                </a:path>
              </a:pathLst>
            </a:custGeom>
            <a:solidFill>
              <a:srgbClr val="584438"/>
            </a:solidFill>
            <a:ln w="80963" cap="flat">
              <a:noFill/>
              <a:prstDash val="solid"/>
              <a:miter/>
            </a:ln>
          </p:spPr>
          <p:txBody>
            <a:bodyPr rtlCol="0" anchor="ctr"/>
            <a:lstStyle/>
            <a:p>
              <a:endParaRPr lang="en-US" sz="900" dirty="0"/>
            </a:p>
          </p:txBody>
        </p:sp>
        <p:sp>
          <p:nvSpPr>
            <p:cNvPr id="43" name="Freeform 42">
              <a:extLst>
                <a:ext uri="{FF2B5EF4-FFF2-40B4-BE49-F238E27FC236}">
                  <a16:creationId xmlns:a16="http://schemas.microsoft.com/office/drawing/2014/main" id="{77BCBC2C-1F58-BA45-A403-6F67FB705CEC}"/>
                </a:ext>
              </a:extLst>
            </p:cNvPr>
            <p:cNvSpPr/>
            <p:nvPr/>
          </p:nvSpPr>
          <p:spPr>
            <a:xfrm>
              <a:off x="5729403" y="3634138"/>
              <a:ext cx="225233" cy="524458"/>
            </a:xfrm>
            <a:custGeom>
              <a:avLst/>
              <a:gdLst>
                <a:gd name="connsiteX0" fmla="*/ 143921 w 225232"/>
                <a:gd name="connsiteY0" fmla="*/ 0 h 524458"/>
                <a:gd name="connsiteX1" fmla="*/ 143921 w 225232"/>
                <a:gd name="connsiteY1" fmla="*/ 68302 h 524458"/>
                <a:gd name="connsiteX2" fmla="*/ 0 w 225232"/>
                <a:gd name="connsiteY2" fmla="*/ 429324 h 524458"/>
                <a:gd name="connsiteX3" fmla="*/ 152052 w 225232"/>
                <a:gd name="connsiteY3" fmla="*/ 487869 h 524458"/>
                <a:gd name="connsiteX4" fmla="*/ 225233 w 225232"/>
                <a:gd name="connsiteY4" fmla="*/ 524459 h 524458"/>
                <a:gd name="connsiteX5" fmla="*/ 225233 w 225232"/>
                <a:gd name="connsiteY5" fmla="*/ 0 h 524458"/>
                <a:gd name="connsiteX6" fmla="*/ 184577 w 225232"/>
                <a:gd name="connsiteY6" fmla="*/ 0 h 524458"/>
                <a:gd name="connsiteX7" fmla="*/ 143921 w 225232"/>
                <a:gd name="connsiteY7" fmla="*/ 0 h 524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5232" h="524458">
                  <a:moveTo>
                    <a:pt x="143921" y="0"/>
                  </a:moveTo>
                  <a:lnTo>
                    <a:pt x="143921" y="68302"/>
                  </a:lnTo>
                  <a:cubicBezTo>
                    <a:pt x="143791" y="202604"/>
                    <a:pt x="92297" y="331767"/>
                    <a:pt x="0" y="429324"/>
                  </a:cubicBezTo>
                  <a:lnTo>
                    <a:pt x="152052" y="487869"/>
                  </a:lnTo>
                  <a:cubicBezTo>
                    <a:pt x="177308" y="498260"/>
                    <a:pt x="201766" y="510489"/>
                    <a:pt x="225233" y="524459"/>
                  </a:cubicBezTo>
                  <a:lnTo>
                    <a:pt x="225233" y="0"/>
                  </a:lnTo>
                  <a:lnTo>
                    <a:pt x="184577" y="0"/>
                  </a:lnTo>
                  <a:cubicBezTo>
                    <a:pt x="170754" y="0"/>
                    <a:pt x="157744" y="0"/>
                    <a:pt x="143921" y="0"/>
                  </a:cubicBezTo>
                  <a:close/>
                </a:path>
              </a:pathLst>
            </a:custGeom>
            <a:solidFill>
              <a:srgbClr val="584438"/>
            </a:solidFill>
            <a:ln w="80963" cap="flat">
              <a:noFill/>
              <a:prstDash val="solid"/>
              <a:miter/>
            </a:ln>
          </p:spPr>
          <p:txBody>
            <a:bodyPr rtlCol="0" anchor="ctr"/>
            <a:lstStyle/>
            <a:p>
              <a:endParaRPr lang="en-US" sz="900" dirty="0"/>
            </a:p>
          </p:txBody>
        </p:sp>
        <p:sp>
          <p:nvSpPr>
            <p:cNvPr id="44" name="Freeform 43">
              <a:extLst>
                <a:ext uri="{FF2B5EF4-FFF2-40B4-BE49-F238E27FC236}">
                  <a16:creationId xmlns:a16="http://schemas.microsoft.com/office/drawing/2014/main" id="{5BC4E178-D7FA-634B-A970-5C93E2D65C57}"/>
                </a:ext>
              </a:extLst>
            </p:cNvPr>
            <p:cNvSpPr/>
            <p:nvPr/>
          </p:nvSpPr>
          <p:spPr>
            <a:xfrm>
              <a:off x="5510676" y="3072274"/>
              <a:ext cx="443961" cy="480551"/>
            </a:xfrm>
            <a:custGeom>
              <a:avLst/>
              <a:gdLst>
                <a:gd name="connsiteX0" fmla="*/ 403305 w 443960"/>
                <a:gd name="connsiteY0" fmla="*/ 480550 h 480551"/>
                <a:gd name="connsiteX1" fmla="*/ 443960 w 443960"/>
                <a:gd name="connsiteY1" fmla="*/ 480550 h 480551"/>
                <a:gd name="connsiteX2" fmla="*/ 37403 w 443960"/>
                <a:gd name="connsiteY2" fmla="*/ 0 h 480551"/>
                <a:gd name="connsiteX3" fmla="*/ 37403 w 443960"/>
                <a:gd name="connsiteY3" fmla="*/ 33338 h 480551"/>
                <a:gd name="connsiteX4" fmla="*/ 0 w 443960"/>
                <a:gd name="connsiteY4" fmla="*/ 227672 h 480551"/>
                <a:gd name="connsiteX5" fmla="*/ 4066 w 443960"/>
                <a:gd name="connsiteY5" fmla="*/ 235803 h 480551"/>
                <a:gd name="connsiteX6" fmla="*/ 403305 w 443960"/>
                <a:gd name="connsiteY6" fmla="*/ 480550 h 480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3960" h="480551">
                  <a:moveTo>
                    <a:pt x="403305" y="480550"/>
                  </a:moveTo>
                  <a:lnTo>
                    <a:pt x="443960" y="480550"/>
                  </a:lnTo>
                  <a:cubicBezTo>
                    <a:pt x="443716" y="242672"/>
                    <a:pt x="271954" y="39647"/>
                    <a:pt x="37403" y="0"/>
                  </a:cubicBezTo>
                  <a:lnTo>
                    <a:pt x="37403" y="33338"/>
                  </a:lnTo>
                  <a:cubicBezTo>
                    <a:pt x="37167" y="99882"/>
                    <a:pt x="24483" y="165794"/>
                    <a:pt x="0" y="227672"/>
                  </a:cubicBezTo>
                  <a:lnTo>
                    <a:pt x="4066" y="235803"/>
                  </a:lnTo>
                  <a:cubicBezTo>
                    <a:pt x="80238" y="386242"/>
                    <a:pt x="234681" y="480921"/>
                    <a:pt x="403305" y="480550"/>
                  </a:cubicBezTo>
                  <a:close/>
                </a:path>
              </a:pathLst>
            </a:custGeom>
            <a:solidFill>
              <a:srgbClr val="584438"/>
            </a:solidFill>
            <a:ln w="80963" cap="flat">
              <a:noFill/>
              <a:prstDash val="solid"/>
              <a:miter/>
            </a:ln>
          </p:spPr>
          <p:txBody>
            <a:bodyPr rtlCol="0" anchor="ctr"/>
            <a:lstStyle/>
            <a:p>
              <a:endParaRPr lang="en-US" sz="900" dirty="0"/>
            </a:p>
          </p:txBody>
        </p:sp>
        <p:sp>
          <p:nvSpPr>
            <p:cNvPr id="45" name="Freeform 44">
              <a:extLst>
                <a:ext uri="{FF2B5EF4-FFF2-40B4-BE49-F238E27FC236}">
                  <a16:creationId xmlns:a16="http://schemas.microsoft.com/office/drawing/2014/main" id="{DDAEE655-366F-324F-8A14-847FBF3CECE9}"/>
                </a:ext>
              </a:extLst>
            </p:cNvPr>
            <p:cNvSpPr/>
            <p:nvPr/>
          </p:nvSpPr>
          <p:spPr>
            <a:xfrm>
              <a:off x="4978887" y="3634139"/>
              <a:ext cx="225233" cy="524458"/>
            </a:xfrm>
            <a:custGeom>
              <a:avLst/>
              <a:gdLst>
                <a:gd name="connsiteX0" fmla="*/ 225233 w 225232"/>
                <a:gd name="connsiteY0" fmla="*/ 426885 h 524458"/>
                <a:gd name="connsiteX1" fmla="*/ 81311 w 225232"/>
                <a:gd name="connsiteY1" fmla="*/ 65862 h 524458"/>
                <a:gd name="connsiteX2" fmla="*/ 81311 w 225232"/>
                <a:gd name="connsiteY2" fmla="*/ 0 h 524458"/>
                <a:gd name="connsiteX3" fmla="*/ 40656 w 225232"/>
                <a:gd name="connsiteY3" fmla="*/ 0 h 524458"/>
                <a:gd name="connsiteX4" fmla="*/ 0 w 225232"/>
                <a:gd name="connsiteY4" fmla="*/ 0 h 524458"/>
                <a:gd name="connsiteX5" fmla="*/ 0 w 225232"/>
                <a:gd name="connsiteY5" fmla="*/ 524459 h 524458"/>
                <a:gd name="connsiteX6" fmla="*/ 73180 w 225232"/>
                <a:gd name="connsiteY6" fmla="*/ 487869 h 524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232" h="524458">
                  <a:moveTo>
                    <a:pt x="225233" y="426885"/>
                  </a:moveTo>
                  <a:cubicBezTo>
                    <a:pt x="132795" y="329417"/>
                    <a:pt x="81280" y="200197"/>
                    <a:pt x="81311" y="65862"/>
                  </a:cubicBezTo>
                  <a:lnTo>
                    <a:pt x="81311" y="0"/>
                  </a:lnTo>
                  <a:cubicBezTo>
                    <a:pt x="67771" y="809"/>
                    <a:pt x="54196" y="809"/>
                    <a:pt x="40656" y="0"/>
                  </a:cubicBezTo>
                  <a:lnTo>
                    <a:pt x="0" y="0"/>
                  </a:lnTo>
                  <a:lnTo>
                    <a:pt x="0" y="524459"/>
                  </a:lnTo>
                  <a:cubicBezTo>
                    <a:pt x="23466" y="510489"/>
                    <a:pt x="47925" y="498260"/>
                    <a:pt x="73180" y="487869"/>
                  </a:cubicBezTo>
                  <a:close/>
                </a:path>
              </a:pathLst>
            </a:custGeom>
            <a:solidFill>
              <a:srgbClr val="584438"/>
            </a:solidFill>
            <a:ln w="80963" cap="flat">
              <a:noFill/>
              <a:prstDash val="solid"/>
              <a:miter/>
            </a:ln>
          </p:spPr>
          <p:txBody>
            <a:bodyPr rtlCol="0" anchor="ctr"/>
            <a:lstStyle/>
            <a:p>
              <a:endParaRPr lang="en-US" sz="900" dirty="0"/>
            </a:p>
          </p:txBody>
        </p:sp>
      </p:grpSp>
      <p:sp>
        <p:nvSpPr>
          <p:cNvPr id="46" name="TextBox 45">
            <a:extLst>
              <a:ext uri="{FF2B5EF4-FFF2-40B4-BE49-F238E27FC236}">
                <a16:creationId xmlns:a16="http://schemas.microsoft.com/office/drawing/2014/main" id="{012907ED-654E-E543-8821-D7E4F752DC9A}"/>
              </a:ext>
            </a:extLst>
          </p:cNvPr>
          <p:cNvSpPr txBox="1"/>
          <p:nvPr userDrawn="1"/>
        </p:nvSpPr>
        <p:spPr>
          <a:xfrm>
            <a:off x="6229717" y="3609602"/>
            <a:ext cx="5213857" cy="11406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97" tIns="25397" rIns="25397" bIns="25397" numCol="1" spcCol="38100" rtlCol="0" anchor="t">
            <a:noAutofit/>
          </a:bodyPr>
          <a:lstStyle/>
          <a:p>
            <a:pPr marL="0" marR="0" indent="0" algn="l" defTabSz="1218925"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chemeClr val="tx2"/>
                </a:solidFill>
                <a:effectLst/>
                <a:uFillTx/>
                <a:latin typeface="FS Albert Pro" panose="02000503040000020004" pitchFamily="2" charset="0"/>
                <a:ea typeface="+mn-ea"/>
                <a:cs typeface="+mn-cs"/>
                <a:sym typeface="Helvetica Neue"/>
              </a:rPr>
              <a:t>Changing line widths</a:t>
            </a:r>
          </a:p>
          <a:p>
            <a:pPr marL="0" indent="0" algn="l">
              <a:buNone/>
            </a:pPr>
            <a:r>
              <a:rPr lang="en-US" sz="1200" b="0" i="0" dirty="0">
                <a:solidFill>
                  <a:schemeClr val="tx2"/>
                </a:solidFill>
                <a:latin typeface="FS Albert Pro Light" panose="02000503040000020004" pitchFamily="2" charset="0"/>
              </a:rPr>
              <a:t>When icons are scaled large, decrease the line width to maintain a light appearance. </a:t>
            </a:r>
          </a:p>
          <a:p>
            <a:pPr marL="0" indent="0" algn="l">
              <a:buNone/>
            </a:pPr>
            <a:r>
              <a:rPr lang="en-US" sz="1200" b="0" i="0" dirty="0">
                <a:solidFill>
                  <a:schemeClr val="tx2"/>
                </a:solidFill>
                <a:latin typeface="FS Albert Pro Light" panose="02000503040000020004" pitchFamily="2" charset="0"/>
              </a:rPr>
              <a:t>Keep the line width of all icons within a single slide at a consistent thickness.</a:t>
            </a:r>
          </a:p>
          <a:p>
            <a:pPr marL="0" indent="0" algn="l">
              <a:buNone/>
            </a:pPr>
            <a:endParaRPr lang="en-US" sz="1200" b="0" i="0" dirty="0">
              <a:solidFill>
                <a:schemeClr val="tx2"/>
              </a:solidFill>
              <a:latin typeface="FS Albert Pro Light" panose="02000503040000020004" pitchFamily="2" charset="0"/>
            </a:endParaRPr>
          </a:p>
          <a:p>
            <a:pPr marL="0" indent="0" algn="l">
              <a:buNone/>
            </a:pPr>
            <a:endParaRPr lang="en-US" sz="1200" b="0" i="0" dirty="0">
              <a:solidFill>
                <a:schemeClr val="tx2"/>
              </a:solidFill>
              <a:latin typeface="FS Albert Pro Light" panose="02000503040000020004" pitchFamily="2" charset="0"/>
            </a:endParaRPr>
          </a:p>
          <a:p>
            <a:pPr marL="0" indent="0" algn="l">
              <a:buNone/>
            </a:pPr>
            <a:endParaRPr lang="en-US" sz="1200" b="0" i="0" dirty="0">
              <a:solidFill>
                <a:schemeClr val="tx2"/>
              </a:solidFill>
              <a:latin typeface="FS Albert Pro Light" panose="02000503040000020004" pitchFamily="2" charset="0"/>
            </a:endParaRPr>
          </a:p>
          <a:p>
            <a:pPr marL="0" indent="0" algn="l">
              <a:buNone/>
            </a:pPr>
            <a:endParaRPr lang="en-US" sz="1200" b="0" i="0" dirty="0">
              <a:solidFill>
                <a:schemeClr val="tx2"/>
              </a:solidFill>
              <a:latin typeface="FS Albert Pro Light" panose="02000503040000020004" pitchFamily="2" charset="0"/>
            </a:endParaRPr>
          </a:p>
          <a:p>
            <a:pPr marL="0" indent="0" algn="l">
              <a:buNone/>
            </a:pPr>
            <a:endParaRPr lang="en-US" sz="1200" b="0" i="0" dirty="0">
              <a:solidFill>
                <a:schemeClr val="tx2"/>
              </a:solidFill>
              <a:latin typeface="FS Albert Pro Light" panose="02000503040000020004" pitchFamily="2" charset="0"/>
            </a:endParaRPr>
          </a:p>
          <a:p>
            <a:pPr marL="0" indent="0" algn="l">
              <a:buNone/>
            </a:pPr>
            <a:endParaRPr lang="en-US" sz="1200" b="0" i="0" dirty="0">
              <a:solidFill>
                <a:schemeClr val="tx2"/>
              </a:solidFill>
              <a:latin typeface="FS Albert Pro Light" panose="02000503040000020004" pitchFamily="2" charset="0"/>
            </a:endParaRPr>
          </a:p>
        </p:txBody>
      </p:sp>
      <p:pic>
        <p:nvPicPr>
          <p:cNvPr id="52" name="Graphic 51">
            <a:extLst>
              <a:ext uri="{FF2B5EF4-FFF2-40B4-BE49-F238E27FC236}">
                <a16:creationId xmlns:a16="http://schemas.microsoft.com/office/drawing/2014/main" id="{A730C1DD-4DC4-6E4A-8006-652CCA47D888}"/>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589469" y="5497786"/>
            <a:ext cx="487031" cy="487031"/>
          </a:xfrm>
          <a:prstGeom prst="rect">
            <a:avLst/>
          </a:prstGeom>
        </p:spPr>
      </p:pic>
      <p:grpSp>
        <p:nvGrpSpPr>
          <p:cNvPr id="8" name="Group 7">
            <a:extLst>
              <a:ext uri="{FF2B5EF4-FFF2-40B4-BE49-F238E27FC236}">
                <a16:creationId xmlns:a16="http://schemas.microsoft.com/office/drawing/2014/main" id="{67953DF1-72A2-FF44-A64D-98583DE4419C}"/>
              </a:ext>
            </a:extLst>
          </p:cNvPr>
          <p:cNvGrpSpPr/>
          <p:nvPr userDrawn="1"/>
        </p:nvGrpSpPr>
        <p:grpSpPr>
          <a:xfrm>
            <a:off x="9250763" y="4008143"/>
            <a:ext cx="2213775" cy="2213775"/>
            <a:chOff x="18981040" y="8378795"/>
            <a:chExt cx="4427550" cy="4427550"/>
          </a:xfrm>
        </p:grpSpPr>
        <p:pic>
          <p:nvPicPr>
            <p:cNvPr id="50" name="Graphic 49">
              <a:extLst>
                <a:ext uri="{FF2B5EF4-FFF2-40B4-BE49-F238E27FC236}">
                  <a16:creationId xmlns:a16="http://schemas.microsoft.com/office/drawing/2014/main" id="{C681C0B5-EA16-E142-861B-AA9CF8D13FBF}"/>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8981040" y="8378795"/>
              <a:ext cx="4427550" cy="4427550"/>
            </a:xfrm>
            <a:prstGeom prst="rect">
              <a:avLst/>
            </a:prstGeom>
          </p:spPr>
        </p:pic>
        <p:sp>
          <p:nvSpPr>
            <p:cNvPr id="51" name="Rectangle 50">
              <a:extLst>
                <a:ext uri="{FF2B5EF4-FFF2-40B4-BE49-F238E27FC236}">
                  <a16:creationId xmlns:a16="http://schemas.microsoft.com/office/drawing/2014/main" id="{7BA96E3A-1E77-3E47-BD8A-723C6518C321}"/>
                </a:ext>
              </a:extLst>
            </p:cNvPr>
            <p:cNvSpPr/>
            <p:nvPr userDrawn="1"/>
          </p:nvSpPr>
          <p:spPr>
            <a:xfrm>
              <a:off x="19276712" y="9050989"/>
              <a:ext cx="1827985" cy="3385830"/>
            </a:xfrm>
            <a:prstGeom prst="rect">
              <a:avLst/>
            </a:prstGeom>
            <a:solidFill>
              <a:schemeClr val="bg1"/>
            </a:solid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p>
          </p:txBody>
        </p:sp>
        <p:pic>
          <p:nvPicPr>
            <p:cNvPr id="53" name="Graphic 52">
              <a:extLst>
                <a:ext uri="{FF2B5EF4-FFF2-40B4-BE49-F238E27FC236}">
                  <a16:creationId xmlns:a16="http://schemas.microsoft.com/office/drawing/2014/main" id="{19D1F78E-45D1-F244-8673-D17D69A50485}"/>
                </a:ext>
              </a:extLst>
            </p:cNvPr>
            <p:cNvPicPr>
              <a:picLocks noChangeAspect="1"/>
            </p:cNvPicPr>
            <p:nvPr userDrawn="1"/>
          </p:nvPicPr>
          <p:blipFill rotWithShape="1">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18981041" y="8887001"/>
              <a:ext cx="2123655" cy="3919342"/>
            </a:xfrm>
            <a:prstGeom prst="rect">
              <a:avLst/>
            </a:prstGeom>
          </p:spPr>
        </p:pic>
      </p:grpSp>
      <p:pic>
        <p:nvPicPr>
          <p:cNvPr id="54" name="Graphic 53">
            <a:extLst>
              <a:ext uri="{FF2B5EF4-FFF2-40B4-BE49-F238E27FC236}">
                <a16:creationId xmlns:a16="http://schemas.microsoft.com/office/drawing/2014/main" id="{75BED773-2EF2-8344-A911-EF28174A1321}"/>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7136533" y="5276499"/>
            <a:ext cx="737925" cy="737925"/>
          </a:xfrm>
          <a:prstGeom prst="rect">
            <a:avLst/>
          </a:prstGeom>
        </p:spPr>
      </p:pic>
      <p:grpSp>
        <p:nvGrpSpPr>
          <p:cNvPr id="9" name="Group 8">
            <a:extLst>
              <a:ext uri="{FF2B5EF4-FFF2-40B4-BE49-F238E27FC236}">
                <a16:creationId xmlns:a16="http://schemas.microsoft.com/office/drawing/2014/main" id="{FA2417FB-EFC9-8646-B797-EB357E314745}"/>
              </a:ext>
            </a:extLst>
          </p:cNvPr>
          <p:cNvGrpSpPr/>
          <p:nvPr userDrawn="1"/>
        </p:nvGrpSpPr>
        <p:grpSpPr>
          <a:xfrm>
            <a:off x="7832617" y="4643089"/>
            <a:ext cx="1559504" cy="1475850"/>
            <a:chOff x="16315050" y="9666492"/>
            <a:chExt cx="3119008" cy="2951700"/>
          </a:xfrm>
        </p:grpSpPr>
        <p:pic>
          <p:nvPicPr>
            <p:cNvPr id="47" name="Graphic 46">
              <a:extLst>
                <a:ext uri="{FF2B5EF4-FFF2-40B4-BE49-F238E27FC236}">
                  <a16:creationId xmlns:a16="http://schemas.microsoft.com/office/drawing/2014/main" id="{82D2F21C-ECF6-C848-9085-05F074E52E38}"/>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6482358" y="9666492"/>
              <a:ext cx="2951700" cy="2951700"/>
            </a:xfrm>
            <a:prstGeom prst="rect">
              <a:avLst/>
            </a:prstGeom>
          </p:spPr>
        </p:pic>
        <p:sp>
          <p:nvSpPr>
            <p:cNvPr id="49" name="Rectangle 48">
              <a:extLst>
                <a:ext uri="{FF2B5EF4-FFF2-40B4-BE49-F238E27FC236}">
                  <a16:creationId xmlns:a16="http://schemas.microsoft.com/office/drawing/2014/main" id="{9AF3C67B-60CB-1B4E-A74B-078ABC2E02F3}"/>
                </a:ext>
              </a:extLst>
            </p:cNvPr>
            <p:cNvSpPr/>
            <p:nvPr userDrawn="1"/>
          </p:nvSpPr>
          <p:spPr>
            <a:xfrm>
              <a:off x="16634314" y="10038519"/>
              <a:ext cx="1332402" cy="2335743"/>
            </a:xfrm>
            <a:prstGeom prst="rect">
              <a:avLst/>
            </a:prstGeom>
            <a:solidFill>
              <a:schemeClr val="bg1"/>
            </a:solid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p>
          </p:txBody>
        </p:sp>
        <p:pic>
          <p:nvPicPr>
            <p:cNvPr id="55" name="Graphic 54">
              <a:extLst>
                <a:ext uri="{FF2B5EF4-FFF2-40B4-BE49-F238E27FC236}">
                  <a16:creationId xmlns:a16="http://schemas.microsoft.com/office/drawing/2014/main" id="{9E59687A-F537-994F-B287-94B6EA77CB8E}"/>
                </a:ext>
              </a:extLst>
            </p:cNvPr>
            <p:cNvPicPr>
              <a:picLocks noChangeAspect="1"/>
            </p:cNvPicPr>
            <p:nvPr userDrawn="1"/>
          </p:nvPicPr>
          <p:blipFill rotWithShape="1">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rcRect l="-11273"/>
            <a:stretch/>
          </p:blipFill>
          <p:spPr>
            <a:xfrm>
              <a:off x="16315050" y="9666492"/>
              <a:ext cx="1651667" cy="2951700"/>
            </a:xfrm>
            <a:prstGeom prst="rect">
              <a:avLst/>
            </a:prstGeom>
          </p:spPr>
        </p:pic>
      </p:grpSp>
      <p:pic>
        <p:nvPicPr>
          <p:cNvPr id="56" name="Graphic 55">
            <a:extLst>
              <a:ext uri="{FF2B5EF4-FFF2-40B4-BE49-F238E27FC236}">
                <a16:creationId xmlns:a16="http://schemas.microsoft.com/office/drawing/2014/main" id="{5218502C-D4E8-2C46-8FBF-AB2CA761F8AE}"/>
              </a:ext>
            </a:extLst>
          </p:cNvPr>
          <p:cNvPicPr>
            <a:picLocks noChangeAspect="1"/>
          </p:cNvPicPr>
          <p:nvPr userDrawn="1"/>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6251732" y="5715882"/>
            <a:ext cx="243515" cy="243516"/>
          </a:xfrm>
          <a:prstGeom prst="rect">
            <a:avLst/>
          </a:prstGeom>
        </p:spPr>
      </p:pic>
      <p:pic>
        <p:nvPicPr>
          <p:cNvPr id="62" name="Graphic 61">
            <a:extLst>
              <a:ext uri="{FF2B5EF4-FFF2-40B4-BE49-F238E27FC236}">
                <a16:creationId xmlns:a16="http://schemas.microsoft.com/office/drawing/2014/main" id="{022BF1E3-4B97-A640-8888-4597125A30CE}"/>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10862979" y="1911603"/>
            <a:ext cx="741352" cy="741352"/>
          </a:xfrm>
          <a:prstGeom prst="rect">
            <a:avLst/>
          </a:prstGeom>
        </p:spPr>
      </p:pic>
      <p:pic>
        <p:nvPicPr>
          <p:cNvPr id="63" name="Graphic 62">
            <a:extLst>
              <a:ext uri="{FF2B5EF4-FFF2-40B4-BE49-F238E27FC236}">
                <a16:creationId xmlns:a16="http://schemas.microsoft.com/office/drawing/2014/main" id="{C2CDC4B8-EA2A-4740-9031-5D86A0B468E3}"/>
              </a:ext>
            </a:extLst>
          </p:cNvPr>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a:off x="10862979" y="1162717"/>
            <a:ext cx="741352" cy="741352"/>
          </a:xfrm>
          <a:prstGeom prst="rect">
            <a:avLst/>
          </a:prstGeom>
        </p:spPr>
      </p:pic>
      <p:sp>
        <p:nvSpPr>
          <p:cNvPr id="64" name="Rectangle 63">
            <a:extLst>
              <a:ext uri="{FF2B5EF4-FFF2-40B4-BE49-F238E27FC236}">
                <a16:creationId xmlns:a16="http://schemas.microsoft.com/office/drawing/2014/main" id="{B5774E7F-3FA4-BB40-BA98-67E577B7C632}"/>
              </a:ext>
            </a:extLst>
          </p:cNvPr>
          <p:cNvSpPr/>
          <p:nvPr userDrawn="1"/>
        </p:nvSpPr>
        <p:spPr>
          <a:xfrm>
            <a:off x="10953700" y="2660490"/>
            <a:ext cx="1045926" cy="646331"/>
          </a:xfrm>
          <a:prstGeom prst="rect">
            <a:avLst/>
          </a:prstGeom>
        </p:spPr>
        <p:txBody>
          <a:bodyPr wrap="square" lIns="0">
            <a:spAutoFit/>
          </a:bodyPr>
          <a:lstStyle/>
          <a:p>
            <a:pPr algn="l"/>
            <a:r>
              <a:rPr kumimoji="0" lang="en-US" sz="900" b="1" i="0" u="none" strike="noStrike" cap="none" spc="0" normalizeH="0" baseline="0" dirty="0">
                <a:ln>
                  <a:noFill/>
                </a:ln>
                <a:solidFill>
                  <a:schemeClr val="tx2"/>
                </a:solidFill>
                <a:effectLst/>
                <a:uFillTx/>
                <a:latin typeface="FS Albert Pro" panose="02000503040000020004" pitchFamily="2" charset="0"/>
                <a:ea typeface="Verdana" panose="020B0604030504040204" pitchFamily="34" charset="0"/>
                <a:cs typeface="Verdana" panose="020B0604030504040204" pitchFamily="34" charset="0"/>
                <a:sym typeface="Helvetica Neue"/>
              </a:rPr>
              <a:t>Experiment</a:t>
            </a:r>
          </a:p>
          <a:p>
            <a:pPr algn="l"/>
            <a:r>
              <a:rPr lang="en-US" sz="900" b="0" i="0" dirty="0">
                <a:latin typeface="FS Albert Pro Light" panose="02000503040000020004" pitchFamily="2" charset="0"/>
                <a:ea typeface="Verdana" panose="020B0604030504040204" pitchFamily="34" charset="0"/>
                <a:cs typeface="Verdana" panose="020B0604030504040204" pitchFamily="34" charset="0"/>
              </a:rPr>
              <a:t>Customize these globe icons by following the steps.</a:t>
            </a:r>
          </a:p>
        </p:txBody>
      </p:sp>
      <p:sp>
        <p:nvSpPr>
          <p:cNvPr id="65" name="TextBox 64">
            <a:extLst>
              <a:ext uri="{FF2B5EF4-FFF2-40B4-BE49-F238E27FC236}">
                <a16:creationId xmlns:a16="http://schemas.microsoft.com/office/drawing/2014/main" id="{FF53782D-0D7B-0B4B-AB9A-F5F08C2C8AB3}"/>
              </a:ext>
            </a:extLst>
          </p:cNvPr>
          <p:cNvSpPr txBox="1"/>
          <p:nvPr userDrawn="1"/>
        </p:nvSpPr>
        <p:spPr>
          <a:xfrm>
            <a:off x="6251994" y="1114795"/>
            <a:ext cx="4489408" cy="190610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97" tIns="25397" rIns="25397" bIns="25397" numCol="1" spcCol="38100" rtlCol="0" anchor="t">
            <a:noAutofit/>
          </a:bodyPr>
          <a:lstStyle/>
          <a:p>
            <a:pPr marL="0" marR="0" indent="0" algn="l" defTabSz="1218925"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chemeClr val="tx2"/>
                </a:solidFill>
                <a:effectLst/>
                <a:uFillTx/>
                <a:latin typeface="FS Albert Pro" panose="02000503040000020004" pitchFamily="2" charset="0"/>
                <a:ea typeface="+mn-ea"/>
                <a:cs typeface="+mn-cs"/>
                <a:sym typeface="Helvetica Neue"/>
              </a:rPr>
              <a:t>Customizing icons</a:t>
            </a:r>
          </a:p>
          <a:p>
            <a:pPr marL="0" marR="0" indent="0" algn="l" defTabSz="1218925"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t>We recommend using an icon that already exists before creating </a:t>
            </a:r>
            <a:br>
              <a:rPr kumimoji="0" lang="en-US" sz="1200" b="0" i="0" u="none" strike="noStrike" cap="none" spc="0" normalizeH="0" baseline="0" dirty="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br>
            <a:r>
              <a:rPr kumimoji="0" lang="en-US" sz="1200" b="0" i="0" u="none" strike="noStrike" cap="none" spc="0" normalizeH="0" baseline="0" dirty="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t>a new one. Be sure to check </a:t>
            </a:r>
            <a:r>
              <a:rPr kumimoji="0" lang="en-US" sz="1200" b="1" i="0" u="none" strike="noStrike" cap="none" spc="0" normalizeH="0" baseline="0" dirty="0">
                <a:ln>
                  <a:noFill/>
                </a:ln>
                <a:solidFill>
                  <a:schemeClr val="tx2"/>
                </a:solidFill>
                <a:effectLst/>
                <a:uFillTx/>
                <a:latin typeface="FS Albert Pro" panose="02000503040000020004" pitchFamily="2" charset="0"/>
                <a:ea typeface="Verdana" panose="020B0604030504040204" pitchFamily="34" charset="0"/>
                <a:cs typeface="Verdana" panose="020B0604030504040204" pitchFamily="34" charset="0"/>
                <a:sym typeface="Helvetica Neue"/>
                <a:hlinkClick r:id="rId21"/>
              </a:rPr>
              <a:t>our library of icons </a:t>
            </a:r>
            <a:r>
              <a:rPr kumimoji="0" lang="en-US" sz="1200" b="0" i="0" u="none" strike="noStrike" cap="none" spc="0" normalizeH="0" baseline="0" dirty="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t>first.</a:t>
            </a:r>
          </a:p>
        </p:txBody>
      </p:sp>
      <p:pic>
        <p:nvPicPr>
          <p:cNvPr id="66" name="Picture 65" descr="A screenshot of a cell phone&#10;&#10;Description automatically generated">
            <a:extLst>
              <a:ext uri="{FF2B5EF4-FFF2-40B4-BE49-F238E27FC236}">
                <a16:creationId xmlns:a16="http://schemas.microsoft.com/office/drawing/2014/main" id="{E626088F-AC7C-E94D-9CAF-A2DB08EE2CD9}"/>
              </a:ext>
            </a:extLst>
          </p:cNvPr>
          <p:cNvPicPr>
            <a:picLocks noChangeAspect="1"/>
          </p:cNvPicPr>
          <p:nvPr userDrawn="1"/>
        </p:nvPicPr>
        <p:blipFill rotWithShape="1">
          <a:blip r:embed="rId22" cstate="screen">
            <a:alphaModFix amt="35000"/>
            <a:extLst>
              <a:ext uri="{28A0092B-C50C-407E-A947-70E740481C1C}">
                <a14:useLocalDpi xmlns:a14="http://schemas.microsoft.com/office/drawing/2010/main"/>
              </a:ext>
            </a:extLst>
          </a:blip>
          <a:srcRect/>
          <a:stretch/>
        </p:blipFill>
        <p:spPr>
          <a:xfrm>
            <a:off x="6039232" y="1702013"/>
            <a:ext cx="4823747" cy="731667"/>
          </a:xfrm>
          <a:prstGeom prst="rect">
            <a:avLst/>
          </a:prstGeom>
        </p:spPr>
      </p:pic>
      <p:pic>
        <p:nvPicPr>
          <p:cNvPr id="67" name="Picture 66" descr="A screenshot of a cell phone&#10;&#10;Description automatically generated">
            <a:extLst>
              <a:ext uri="{FF2B5EF4-FFF2-40B4-BE49-F238E27FC236}">
                <a16:creationId xmlns:a16="http://schemas.microsoft.com/office/drawing/2014/main" id="{BE308593-DDB1-4A4F-9D2E-60F67D6FFA37}"/>
              </a:ext>
            </a:extLst>
          </p:cNvPr>
          <p:cNvPicPr>
            <a:picLocks noChangeAspect="1"/>
          </p:cNvPicPr>
          <p:nvPr userDrawn="1"/>
        </p:nvPicPr>
        <p:blipFill rotWithShape="1">
          <a:blip r:embed="rId23" cstate="screen">
            <a:extLst>
              <a:ext uri="{28A0092B-C50C-407E-A947-70E740481C1C}">
                <a14:useLocalDpi xmlns:a14="http://schemas.microsoft.com/office/drawing/2010/main"/>
              </a:ext>
            </a:extLst>
          </a:blip>
          <a:srcRect/>
          <a:stretch/>
        </p:blipFill>
        <p:spPr>
          <a:xfrm>
            <a:off x="6454791" y="2063867"/>
            <a:ext cx="218027" cy="287653"/>
          </a:xfrm>
          <a:prstGeom prst="rect">
            <a:avLst/>
          </a:prstGeom>
          <a:ln w="76200">
            <a:solidFill>
              <a:schemeClr val="accent5"/>
            </a:solidFill>
            <a:miter lim="800000"/>
          </a:ln>
        </p:spPr>
      </p:pic>
      <p:pic>
        <p:nvPicPr>
          <p:cNvPr id="68" name="Picture 67" descr="A screenshot of a cell phone&#10;&#10;Description automatically generated">
            <a:extLst>
              <a:ext uri="{FF2B5EF4-FFF2-40B4-BE49-F238E27FC236}">
                <a16:creationId xmlns:a16="http://schemas.microsoft.com/office/drawing/2014/main" id="{77AE33EA-54C8-844D-B506-642710B38282}"/>
              </a:ext>
            </a:extLst>
          </p:cNvPr>
          <p:cNvPicPr>
            <a:picLocks noChangeAspect="1"/>
          </p:cNvPicPr>
          <p:nvPr userDrawn="1"/>
        </p:nvPicPr>
        <p:blipFill rotWithShape="1">
          <a:blip r:embed="rId24" cstate="screen">
            <a:extLst>
              <a:ext uri="{28A0092B-C50C-407E-A947-70E740481C1C}">
                <a14:useLocalDpi xmlns:a14="http://schemas.microsoft.com/office/drawing/2010/main"/>
              </a:ext>
            </a:extLst>
          </a:blip>
          <a:srcRect/>
          <a:stretch/>
        </p:blipFill>
        <p:spPr>
          <a:xfrm>
            <a:off x="8975843" y="1932788"/>
            <a:ext cx="501757" cy="158829"/>
          </a:xfrm>
          <a:prstGeom prst="rect">
            <a:avLst/>
          </a:prstGeom>
          <a:ln w="76200">
            <a:solidFill>
              <a:schemeClr val="accent5"/>
            </a:solidFill>
            <a:miter lim="800000"/>
          </a:ln>
        </p:spPr>
      </p:pic>
      <p:sp>
        <p:nvSpPr>
          <p:cNvPr id="69" name="TextBox 68">
            <a:extLst>
              <a:ext uri="{FF2B5EF4-FFF2-40B4-BE49-F238E27FC236}">
                <a16:creationId xmlns:a16="http://schemas.microsoft.com/office/drawing/2014/main" id="{74C82986-CD0F-1A46-A75E-C77EF4499069}"/>
              </a:ext>
            </a:extLst>
          </p:cNvPr>
          <p:cNvSpPr txBox="1"/>
          <p:nvPr userDrawn="1"/>
        </p:nvSpPr>
        <p:spPr>
          <a:xfrm>
            <a:off x="6251994" y="2566495"/>
            <a:ext cx="4489408" cy="8033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97" tIns="25397" rIns="25397" bIns="25397" numCol="1" spcCol="38100" rtlCol="0" anchor="t">
            <a:noAutofit/>
          </a:bodyPr>
          <a:lstStyle/>
          <a:p>
            <a:pPr marL="0" marR="0" indent="0" algn="l" defTabSz="1218925" rtl="0" fontAlgn="auto" latinLnBrk="0" hangingPunct="0">
              <a:lnSpc>
                <a:spcPct val="100000"/>
              </a:lnSpc>
              <a:spcBef>
                <a:spcPts val="0"/>
              </a:spcBef>
              <a:spcAft>
                <a:spcPts val="0"/>
              </a:spcAft>
              <a:buClrTx/>
              <a:buSzTx/>
              <a:buFontTx/>
              <a:buNone/>
              <a:tabLst/>
            </a:pPr>
            <a:r>
              <a:rPr kumimoji="0" lang="en-US" sz="900" b="1" i="0" u="none" strike="noStrike" cap="none" spc="0" normalizeH="0" baseline="0" dirty="0">
                <a:ln>
                  <a:noFill/>
                </a:ln>
                <a:solidFill>
                  <a:schemeClr val="tx2"/>
                </a:solidFill>
                <a:effectLst/>
                <a:uFillTx/>
                <a:latin typeface="FS Albert Pro" panose="02000503040000020004" pitchFamily="2" charset="0"/>
                <a:ea typeface="Verdana" panose="020B0604030504040204" pitchFamily="34" charset="0"/>
                <a:cs typeface="Verdana" panose="020B0604030504040204" pitchFamily="34" charset="0"/>
                <a:sym typeface="Helvetica Neue"/>
              </a:rPr>
              <a:t>To customize an icon:</a:t>
            </a:r>
          </a:p>
          <a:p>
            <a:pPr marL="228554" marR="0" indent="-228554" algn="l" defTabSz="1218925" rtl="0" fontAlgn="auto" latinLnBrk="0" hangingPunct="0">
              <a:lnSpc>
                <a:spcPct val="100000"/>
              </a:lnSpc>
              <a:spcBef>
                <a:spcPts val="0"/>
              </a:spcBef>
              <a:spcAft>
                <a:spcPts val="0"/>
              </a:spcAft>
              <a:buClrTx/>
              <a:buSzTx/>
              <a:buFont typeface="+mj-lt"/>
              <a:buAutoNum type="arabicPeriod"/>
              <a:tabLst/>
            </a:pPr>
            <a:r>
              <a:rPr kumimoji="0" lang="en-US" sz="900" b="0" i="0" u="none" strike="noStrike" cap="none" spc="0" normalizeH="0" baseline="0" dirty="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t>Click “Convert to Shape.”</a:t>
            </a:r>
          </a:p>
          <a:p>
            <a:pPr marL="228554" marR="0" indent="-228554" algn="l" defTabSz="1218925" rtl="0" fontAlgn="auto" latinLnBrk="0" hangingPunct="0">
              <a:lnSpc>
                <a:spcPct val="100000"/>
              </a:lnSpc>
              <a:spcBef>
                <a:spcPts val="0"/>
              </a:spcBef>
              <a:spcAft>
                <a:spcPts val="0"/>
              </a:spcAft>
              <a:buClrTx/>
              <a:buSzTx/>
              <a:buFont typeface="+mj-lt"/>
              <a:buAutoNum type="arabicPeriod"/>
              <a:tabLst/>
            </a:pPr>
            <a:r>
              <a:rPr kumimoji="0" lang="en-US" sz="900" b="0" i="0" u="none" strike="noStrike" cap="none" spc="0" normalizeH="0" baseline="0" dirty="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t>Ungroup the shapes to customize each individual part.</a:t>
            </a:r>
          </a:p>
        </p:txBody>
      </p:sp>
    </p:spTree>
    <p:extLst>
      <p:ext uri="{BB962C8B-B14F-4D97-AF65-F5344CB8AC3E}">
        <p14:creationId xmlns:p14="http://schemas.microsoft.com/office/powerpoint/2010/main" val="1021205961"/>
      </p:ext>
    </p:extLst>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Writing Style">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B1FED86A-3851-EE41-9FF0-8F2D276E7753}"/>
              </a:ext>
            </a:extLst>
          </p:cNvPr>
          <p:cNvSpPr txBox="1"/>
          <p:nvPr userDrawn="1"/>
        </p:nvSpPr>
        <p:spPr>
          <a:xfrm>
            <a:off x="318332" y="315959"/>
            <a:ext cx="8256955" cy="589164"/>
          </a:xfrm>
          <a:prstGeom prst="rect">
            <a:avLst/>
          </a:prstGeom>
          <a:ln w="12700">
            <a:miter lim="400000"/>
          </a:ln>
        </p:spPr>
        <p:txBody>
          <a:bodyPr lIns="25397" tIns="25397" rIns="25397" bIns="25397" anchor="t">
            <a:normAutofit/>
          </a:bodyPr>
          <a:lstStyle>
            <a:lvl1pPr algn="l">
              <a:lnSpc>
                <a:spcPct val="90000"/>
              </a:lnSpc>
              <a:defRPr sz="6000" spc="-10">
                <a:solidFill>
                  <a:schemeClr val="accent5"/>
                </a:solidFill>
                <a:latin typeface="FS Albert Pro Light" panose="02000503040000020004" pitchFamily="2" charset="0"/>
                <a:ea typeface="+mj-ea"/>
                <a:cs typeface="+mj-cs"/>
                <a:sym typeface="FSAlbertPro-Light"/>
              </a:defRPr>
            </a:lvl1pPr>
            <a:lvl2pPr algn="l">
              <a:lnSpc>
                <a:spcPct val="80000"/>
              </a:lnSpc>
              <a:defRPr sz="13000" spc="-260">
                <a:solidFill>
                  <a:srgbClr val="EDEEED"/>
                </a:solidFill>
                <a:latin typeface="+mj-lt"/>
                <a:ea typeface="+mj-ea"/>
                <a:cs typeface="+mj-cs"/>
                <a:sym typeface="FSAlbertPro-Light"/>
              </a:defRPr>
            </a:lvl2pPr>
            <a:lvl3pPr algn="l">
              <a:lnSpc>
                <a:spcPct val="80000"/>
              </a:lnSpc>
              <a:defRPr sz="13000" spc="-260">
                <a:solidFill>
                  <a:srgbClr val="EDEEED"/>
                </a:solidFill>
                <a:latin typeface="+mj-lt"/>
                <a:ea typeface="+mj-ea"/>
                <a:cs typeface="+mj-cs"/>
                <a:sym typeface="FSAlbertPro-Light"/>
              </a:defRPr>
            </a:lvl3pPr>
            <a:lvl4pPr algn="l">
              <a:lnSpc>
                <a:spcPct val="80000"/>
              </a:lnSpc>
              <a:defRPr sz="13000" spc="-260">
                <a:solidFill>
                  <a:srgbClr val="EDEEED"/>
                </a:solidFill>
                <a:latin typeface="+mj-lt"/>
                <a:ea typeface="+mj-ea"/>
                <a:cs typeface="+mj-cs"/>
                <a:sym typeface="FSAlbertPro-Light"/>
              </a:defRPr>
            </a:lvl4pPr>
            <a:lvl5pPr algn="l">
              <a:lnSpc>
                <a:spcPct val="80000"/>
              </a:lnSpc>
              <a:defRPr sz="13000" spc="-260">
                <a:solidFill>
                  <a:srgbClr val="EDEEED"/>
                </a:solidFill>
                <a:latin typeface="+mj-lt"/>
                <a:ea typeface="+mj-ea"/>
                <a:cs typeface="+mj-cs"/>
                <a:sym typeface="FSAlbertPro-Light"/>
              </a:defRPr>
            </a:lvl5pPr>
            <a:lvl6pPr algn="l">
              <a:lnSpc>
                <a:spcPct val="80000"/>
              </a:lnSpc>
              <a:defRPr sz="13000" spc="-260">
                <a:solidFill>
                  <a:srgbClr val="EDEEED"/>
                </a:solidFill>
                <a:latin typeface="+mj-lt"/>
                <a:ea typeface="+mj-ea"/>
                <a:cs typeface="+mj-cs"/>
                <a:sym typeface="FSAlbertPro-Light"/>
              </a:defRPr>
            </a:lvl6pPr>
            <a:lvl7pPr algn="l">
              <a:lnSpc>
                <a:spcPct val="80000"/>
              </a:lnSpc>
              <a:defRPr sz="13000" spc="-260">
                <a:solidFill>
                  <a:srgbClr val="EDEEED"/>
                </a:solidFill>
                <a:latin typeface="+mj-lt"/>
                <a:ea typeface="+mj-ea"/>
                <a:cs typeface="+mj-cs"/>
                <a:sym typeface="FSAlbertPro-Light"/>
              </a:defRPr>
            </a:lvl7pPr>
            <a:lvl8pPr algn="l">
              <a:lnSpc>
                <a:spcPct val="80000"/>
              </a:lnSpc>
              <a:defRPr sz="13000" spc="-260">
                <a:solidFill>
                  <a:srgbClr val="EDEEED"/>
                </a:solidFill>
                <a:latin typeface="+mj-lt"/>
                <a:ea typeface="+mj-ea"/>
                <a:cs typeface="+mj-cs"/>
                <a:sym typeface="FSAlbertPro-Light"/>
              </a:defRPr>
            </a:lvl8pPr>
            <a:lvl9pPr algn="l">
              <a:lnSpc>
                <a:spcPct val="80000"/>
              </a:lnSpc>
              <a:defRPr sz="13000" spc="-260">
                <a:solidFill>
                  <a:srgbClr val="EDEEED"/>
                </a:solidFill>
                <a:latin typeface="+mj-lt"/>
                <a:ea typeface="+mj-ea"/>
                <a:cs typeface="+mj-cs"/>
                <a:sym typeface="FSAlbertPro-Light"/>
              </a:defRPr>
            </a:lvl9pPr>
          </a:lstStyle>
          <a:p>
            <a:r>
              <a:rPr kumimoji="0" lang="en-US" sz="2999" b="0" i="0" u="none" strike="noStrike" cap="none" spc="-5" normalizeH="0" baseline="0" dirty="0">
                <a:ln>
                  <a:noFill/>
                </a:ln>
                <a:solidFill>
                  <a:schemeClr val="accent5"/>
                </a:solidFill>
                <a:effectLst/>
                <a:uFillTx/>
                <a:latin typeface="FS Albert Pro Light" panose="02000503040000020004" pitchFamily="2" charset="0"/>
                <a:ea typeface="+mj-ea"/>
                <a:cs typeface="+mj-cs"/>
                <a:sym typeface="FSAlbertPro-Light"/>
              </a:rPr>
              <a:t>Helpful reminders for branded presentations</a:t>
            </a:r>
          </a:p>
        </p:txBody>
      </p:sp>
      <p:sp>
        <p:nvSpPr>
          <p:cNvPr id="57" name="TextBox 56">
            <a:extLst>
              <a:ext uri="{FF2B5EF4-FFF2-40B4-BE49-F238E27FC236}">
                <a16:creationId xmlns:a16="http://schemas.microsoft.com/office/drawing/2014/main" id="{EB99AF3B-13BF-B645-B0E0-E078AB9FBC70}"/>
              </a:ext>
            </a:extLst>
          </p:cNvPr>
          <p:cNvSpPr txBox="1"/>
          <p:nvPr userDrawn="1"/>
        </p:nvSpPr>
        <p:spPr>
          <a:xfrm>
            <a:off x="318332" y="715377"/>
            <a:ext cx="3562293" cy="542724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97" tIns="25397" rIns="25397" bIns="25397" numCol="1" spcCol="38100" rtlCol="0" anchor="t">
            <a:noAutofit/>
          </a:bodyPr>
          <a:lstStyle/>
          <a:p>
            <a:pPr marL="0" marR="0" indent="0" algn="l" defTabSz="1218925" rtl="0" fontAlgn="auto" latinLnBrk="0" hangingPunct="0">
              <a:lnSpc>
                <a:spcPct val="100000"/>
              </a:lnSpc>
              <a:spcBef>
                <a:spcPts val="600"/>
              </a:spcBef>
              <a:spcAft>
                <a:spcPts val="0"/>
              </a:spcAft>
              <a:buClrTx/>
              <a:buSzTx/>
              <a:buFontTx/>
              <a:buNone/>
              <a:tabLst/>
            </a:pPr>
            <a:r>
              <a:rPr kumimoji="0" lang="en-US" sz="1200" b="1" i="0" u="none" strike="noStrike" cap="none" spc="0" normalizeH="0" baseline="0" dirty="0">
                <a:ln>
                  <a:noFill/>
                </a:ln>
                <a:solidFill>
                  <a:schemeClr val="tx2"/>
                </a:solidFill>
                <a:effectLst/>
                <a:uFillTx/>
                <a:latin typeface="FS Albert Pro" panose="02000503040000020004" pitchFamily="2" charset="0"/>
                <a:ea typeface="+mn-ea"/>
                <a:cs typeface="+mn-cs"/>
                <a:sym typeface="Helvetica Neue"/>
              </a:rPr>
              <a:t>Review all copy related to BD and BD products:</a:t>
            </a:r>
          </a:p>
          <a:p>
            <a:pPr marL="228554" indent="-228554" algn="l">
              <a:lnSpc>
                <a:spcPct val="100000"/>
              </a:lnSpc>
              <a:spcBef>
                <a:spcPts val="600"/>
              </a:spcBef>
              <a:spcAft>
                <a:spcPct val="0"/>
              </a:spcAft>
              <a:buFont typeface="Wingdings" pitchFamily="2" charset="2"/>
              <a:buChar char="q"/>
            </a:pPr>
            <a:r>
              <a:rPr kumimoji="0" lang="en-US" sz="1200" b="0" i="0" u="none" strike="noStrike" cap="none" spc="0" normalizeH="0" baseline="0" dirty="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t>Are all product names correct and identified with an approved generic noun descriptor? (Reference the approved BD trademark list.) Are generic descriptors in the right case? Is BD present before product names where appropriate? </a:t>
            </a:r>
          </a:p>
          <a:p>
            <a:pPr marL="228554" indent="-228554" algn="l">
              <a:lnSpc>
                <a:spcPct val="100000"/>
              </a:lnSpc>
              <a:spcBef>
                <a:spcPts val="600"/>
              </a:spcBef>
              <a:spcAft>
                <a:spcPct val="0"/>
              </a:spcAft>
              <a:buFont typeface="Wingdings" pitchFamily="2" charset="2"/>
              <a:buChar char="q"/>
            </a:pPr>
            <a:r>
              <a:rPr kumimoji="0" lang="en-US" sz="1200" b="0" i="0" u="none" strike="noStrike" cap="none" spc="0" normalizeH="0" baseline="0" dirty="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t>Are BD products labeled properly with a trademark symbol (™) or registered trademark symbol (®) on each reference?</a:t>
            </a:r>
          </a:p>
          <a:p>
            <a:pPr marL="228554" indent="-228554" algn="l">
              <a:lnSpc>
                <a:spcPct val="100000"/>
              </a:lnSpc>
              <a:spcBef>
                <a:spcPts val="600"/>
              </a:spcBef>
              <a:spcAft>
                <a:spcPct val="0"/>
              </a:spcAft>
              <a:buFont typeface="Wingdings" pitchFamily="2" charset="2"/>
              <a:buChar char="q"/>
            </a:pPr>
            <a:r>
              <a:rPr kumimoji="0" lang="en-US" sz="1200" b="0" i="0" u="none" strike="noStrike" cap="none" spc="0" normalizeH="0" baseline="0" dirty="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t>Do you describe BD products, segments, units and the company according to our standards? (e.g., not abbreviating business units, including organizational names)</a:t>
            </a:r>
          </a:p>
          <a:p>
            <a:pPr marL="228554" indent="-228554" algn="l">
              <a:lnSpc>
                <a:spcPct val="100000"/>
              </a:lnSpc>
              <a:spcBef>
                <a:spcPts val="600"/>
              </a:spcBef>
              <a:spcAft>
                <a:spcPct val="0"/>
              </a:spcAft>
              <a:buFont typeface="Wingdings" pitchFamily="2" charset="2"/>
              <a:buChar char="q"/>
            </a:pPr>
            <a:r>
              <a:rPr kumimoji="0" lang="en-US" sz="1200" b="0" i="0" u="none" strike="noStrike" cap="none" spc="0" normalizeH="0" baseline="0" dirty="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t>Is the BD tagline, </a:t>
            </a:r>
            <a:r>
              <a:rPr kumimoji="0" lang="en-US" sz="1200" b="0" i="1" u="none" strike="noStrike" cap="none" spc="0" normalizeH="0" baseline="0" dirty="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t>advancing the world of health™</a:t>
            </a:r>
            <a:r>
              <a:rPr kumimoji="0" lang="en-US" sz="1200" b="0" i="0" u="none" strike="noStrike" cap="none" spc="0" normalizeH="0" baseline="0" dirty="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t>, used appropriately and written in italics when included in body copy?</a:t>
            </a:r>
          </a:p>
          <a:p>
            <a:pPr marL="228554" indent="-228554" algn="l">
              <a:lnSpc>
                <a:spcPct val="100000"/>
              </a:lnSpc>
              <a:spcBef>
                <a:spcPts val="600"/>
              </a:spcBef>
              <a:spcAft>
                <a:spcPct val="0"/>
              </a:spcAft>
              <a:buFont typeface="Wingdings" pitchFamily="2" charset="2"/>
              <a:buChar char="q"/>
            </a:pPr>
            <a:r>
              <a:rPr kumimoji="0" lang="en-US" sz="1200" b="0" i="0" u="none" strike="noStrike" cap="none" spc="0" normalizeH="0" baseline="0" dirty="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t>Have you ensured BD or any BD product are not used in the possessive (e.g., BD’s) or plural forms? </a:t>
            </a:r>
          </a:p>
          <a:p>
            <a:pPr marL="228554" indent="-228554" algn="l">
              <a:lnSpc>
                <a:spcPct val="100000"/>
              </a:lnSpc>
              <a:spcBef>
                <a:spcPts val="600"/>
              </a:spcBef>
              <a:spcAft>
                <a:spcPct val="0"/>
              </a:spcAft>
              <a:buFont typeface="Wingdings" pitchFamily="2" charset="2"/>
              <a:buChar char="q"/>
            </a:pPr>
            <a:r>
              <a:rPr kumimoji="0" lang="en-US" sz="1200" b="0" i="0" u="none" strike="noStrike" cap="none" spc="0" normalizeH="0" baseline="0" dirty="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t>Are BD address blocks correctly formatted (e.g., BD, Franklin Lakes, NJ, 07417, U.S.)?</a:t>
            </a:r>
          </a:p>
          <a:p>
            <a:pPr marL="228554" indent="-228554" algn="l">
              <a:lnSpc>
                <a:spcPct val="100000"/>
              </a:lnSpc>
              <a:spcBef>
                <a:spcPts val="600"/>
              </a:spcBef>
              <a:spcAft>
                <a:spcPct val="0"/>
              </a:spcAft>
              <a:buFont typeface="Wingdings" pitchFamily="2" charset="2"/>
              <a:buChar char="q"/>
            </a:pPr>
            <a:r>
              <a:rPr kumimoji="0" lang="en-US" sz="1200" b="0" i="0" u="none" strike="noStrike" cap="none" spc="0" normalizeH="0" baseline="0" dirty="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t>Are BD websites formatted correctly with no www? </a:t>
            </a:r>
            <a:br>
              <a:rPr kumimoji="0" lang="en-US" sz="1200" b="0" i="0" u="none" strike="noStrike" cap="none" spc="0" normalizeH="0" baseline="0" dirty="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br>
            <a:r>
              <a:rPr kumimoji="0" lang="en-US" sz="1200" b="0" i="0" u="none" strike="noStrike" cap="none" spc="0" normalizeH="0" baseline="0" dirty="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t>Do all of the links work?</a:t>
            </a:r>
          </a:p>
          <a:p>
            <a:pPr marL="228554" indent="-228554" algn="l">
              <a:lnSpc>
                <a:spcPct val="100000"/>
              </a:lnSpc>
              <a:spcBef>
                <a:spcPts val="600"/>
              </a:spcBef>
              <a:spcAft>
                <a:spcPct val="0"/>
              </a:spcAft>
              <a:buFont typeface="Wingdings" pitchFamily="2" charset="2"/>
              <a:buChar char="q"/>
            </a:pPr>
            <a:r>
              <a:rPr kumimoji="0" lang="en-US" sz="1200" b="0" i="0" u="none" strike="noStrike" cap="none" spc="0" normalizeH="0" baseline="0" dirty="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t>Did you include the proper copyright block and trademark byline, ensuring it has the current year, and modify for specific trademarks as needed?</a:t>
            </a:r>
          </a:p>
          <a:p>
            <a:pPr marL="228554" indent="-228554" algn="l">
              <a:lnSpc>
                <a:spcPct val="100000"/>
              </a:lnSpc>
              <a:spcBef>
                <a:spcPts val="600"/>
              </a:spcBef>
              <a:spcAft>
                <a:spcPct val="0"/>
              </a:spcAft>
              <a:buFont typeface="Wingdings" pitchFamily="2" charset="2"/>
              <a:buChar char="q"/>
            </a:pPr>
            <a:r>
              <a:rPr kumimoji="0" lang="en-US" sz="1200" b="0" i="0" u="none" strike="noStrike" cap="none" spc="0" normalizeH="0" baseline="0" dirty="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t>If for internal use only, have you included a confidentiality notice in the footer?</a:t>
            </a:r>
          </a:p>
          <a:p>
            <a:pPr marL="228554" indent="-228554" algn="l">
              <a:lnSpc>
                <a:spcPct val="100000"/>
              </a:lnSpc>
              <a:spcBef>
                <a:spcPts val="600"/>
              </a:spcBef>
              <a:spcAft>
                <a:spcPct val="0"/>
              </a:spcAft>
              <a:buFont typeface="Wingdings" pitchFamily="2" charset="2"/>
              <a:buChar char="q"/>
            </a:pPr>
            <a:endParaRPr kumimoji="0" lang="en-US" sz="1200" b="0" i="0" u="none" strike="noStrike" cap="none" spc="0" normalizeH="0" baseline="0" dirty="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endParaRPr>
          </a:p>
          <a:p>
            <a:pPr marL="228554" indent="-228554" algn="l">
              <a:lnSpc>
                <a:spcPct val="100000"/>
              </a:lnSpc>
              <a:spcBef>
                <a:spcPts val="600"/>
              </a:spcBef>
              <a:spcAft>
                <a:spcPct val="0"/>
              </a:spcAft>
              <a:buFont typeface="Calibri" charset="0"/>
              <a:buAutoNum type="arabicPeriod"/>
            </a:pPr>
            <a:endParaRPr kumimoji="0" lang="en-US" sz="1200" b="0" i="0" u="none" strike="noStrike" cap="none" spc="0" normalizeH="0" baseline="0" dirty="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endParaRPr>
          </a:p>
          <a:p>
            <a:pPr marL="228554" indent="-228554" algn="l">
              <a:lnSpc>
                <a:spcPct val="100000"/>
              </a:lnSpc>
              <a:spcBef>
                <a:spcPts val="600"/>
              </a:spcBef>
              <a:spcAft>
                <a:spcPct val="0"/>
              </a:spcAft>
              <a:buFont typeface="Calibri" charset="0"/>
              <a:buAutoNum type="arabicPeriod"/>
            </a:pPr>
            <a:endParaRPr kumimoji="0" lang="en-US" sz="1200" b="0" i="0" u="none" strike="noStrike" cap="none" spc="0" normalizeH="0" baseline="0" dirty="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endParaRPr>
          </a:p>
          <a:p>
            <a:pPr marL="228554" indent="-228554" algn="l">
              <a:lnSpc>
                <a:spcPct val="100000"/>
              </a:lnSpc>
              <a:spcBef>
                <a:spcPts val="600"/>
              </a:spcBef>
              <a:spcAft>
                <a:spcPct val="0"/>
              </a:spcAft>
              <a:buFont typeface="Calibri" charset="0"/>
              <a:buAutoNum type="arabicPeriod"/>
            </a:pPr>
            <a:endParaRPr kumimoji="0" lang="en-US" sz="1200" b="0" i="0" u="none" strike="noStrike" cap="none" spc="0" normalizeH="0" baseline="0" dirty="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endParaRPr>
          </a:p>
          <a:p>
            <a:pPr marL="228554" indent="-228554">
              <a:spcBef>
                <a:spcPts val="600"/>
              </a:spcBef>
              <a:spcAft>
                <a:spcPct val="0"/>
              </a:spcAft>
              <a:buFont typeface="Calibri" charset="0"/>
              <a:buAutoNum type="arabicPeriod" startAt="4"/>
            </a:pPr>
            <a:endParaRPr lang="en-US" sz="900" dirty="0">
              <a:latin typeface="Verdana" charset="0"/>
              <a:cs typeface="Verdana" charset="0"/>
            </a:endParaRPr>
          </a:p>
        </p:txBody>
      </p:sp>
      <p:sp>
        <p:nvSpPr>
          <p:cNvPr id="58" name="TextBox 57">
            <a:extLst>
              <a:ext uri="{FF2B5EF4-FFF2-40B4-BE49-F238E27FC236}">
                <a16:creationId xmlns:a16="http://schemas.microsoft.com/office/drawing/2014/main" id="{11166969-96FA-6047-9C09-55F7B6688FEC}"/>
              </a:ext>
            </a:extLst>
          </p:cNvPr>
          <p:cNvSpPr txBox="1"/>
          <p:nvPr userDrawn="1"/>
        </p:nvSpPr>
        <p:spPr>
          <a:xfrm>
            <a:off x="4251466" y="715377"/>
            <a:ext cx="3952980" cy="542724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97" tIns="25397" rIns="25397" bIns="25397" numCol="1" spcCol="38100" rtlCol="0" anchor="t">
            <a:noAutofit/>
          </a:bodyPr>
          <a:lstStyle/>
          <a:p>
            <a:pPr marL="0" marR="0" indent="0" algn="l" defTabSz="1218925" rtl="0" fontAlgn="auto" latinLnBrk="0" hangingPunct="0">
              <a:lnSpc>
                <a:spcPct val="100000"/>
              </a:lnSpc>
              <a:spcBef>
                <a:spcPts val="600"/>
              </a:spcBef>
              <a:spcAft>
                <a:spcPts val="0"/>
              </a:spcAft>
              <a:buClrTx/>
              <a:buSzTx/>
              <a:buFontTx/>
              <a:buNone/>
              <a:tabLst/>
            </a:pPr>
            <a:r>
              <a:rPr kumimoji="0" lang="en-US" sz="1200" b="1" i="0" u="none" strike="noStrike" cap="none" spc="0" normalizeH="0" baseline="0" dirty="0">
                <a:ln>
                  <a:noFill/>
                </a:ln>
                <a:solidFill>
                  <a:schemeClr val="tx2"/>
                </a:solidFill>
                <a:effectLst/>
                <a:uFillTx/>
                <a:latin typeface="FS Albert Pro" panose="02000503040000020004" pitchFamily="2" charset="0"/>
                <a:ea typeface="+mn-ea"/>
                <a:cs typeface="+mn-cs"/>
                <a:sym typeface="Helvetica Neue"/>
              </a:rPr>
              <a:t>Check the document for common errors and writing style:</a:t>
            </a:r>
          </a:p>
          <a:p>
            <a:pPr marL="228554" indent="-228554" algn="l">
              <a:lnSpc>
                <a:spcPct val="100000"/>
              </a:lnSpc>
              <a:spcBef>
                <a:spcPts val="600"/>
              </a:spcBef>
              <a:spcAft>
                <a:spcPct val="0"/>
              </a:spcAft>
              <a:buFont typeface="Wingdings" pitchFamily="2" charset="2"/>
              <a:buChar char="q"/>
            </a:pPr>
            <a:r>
              <a:rPr kumimoji="0" lang="en-US" sz="1200" b="0" i="0" u="none" strike="noStrike" cap="none" spc="0" normalizeH="0" baseline="0" dirty="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t>Did you use the BD voice in active phrasing where possible?</a:t>
            </a:r>
          </a:p>
          <a:p>
            <a:pPr marL="228554" indent="-228554" algn="l">
              <a:lnSpc>
                <a:spcPct val="100000"/>
              </a:lnSpc>
              <a:spcBef>
                <a:spcPts val="600"/>
              </a:spcBef>
              <a:spcAft>
                <a:spcPct val="0"/>
              </a:spcAft>
              <a:buFont typeface="Wingdings" pitchFamily="2" charset="2"/>
              <a:buChar char="q"/>
            </a:pPr>
            <a:r>
              <a:rPr kumimoji="0" lang="en-US" sz="1200" b="0" i="0" u="none" strike="noStrike" cap="none" spc="0" normalizeH="0" baseline="0" dirty="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t>Are you using contractions and relatable language?</a:t>
            </a:r>
          </a:p>
          <a:p>
            <a:pPr marL="228554" indent="-228554" algn="l">
              <a:lnSpc>
                <a:spcPct val="100000"/>
              </a:lnSpc>
              <a:spcBef>
                <a:spcPts val="600"/>
              </a:spcBef>
              <a:spcAft>
                <a:spcPct val="0"/>
              </a:spcAft>
              <a:buFont typeface="Wingdings" pitchFamily="2" charset="2"/>
              <a:buChar char="q"/>
            </a:pPr>
            <a:r>
              <a:rPr kumimoji="0" lang="en-US" sz="1200" b="0" i="0" u="none" strike="noStrike" cap="none" spc="0" normalizeH="0" baseline="0" dirty="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t>Are em dashes, en dashes and hyphens used properly and without spaces?</a:t>
            </a:r>
          </a:p>
          <a:p>
            <a:pPr marL="228554" indent="-228554" algn="l">
              <a:lnSpc>
                <a:spcPct val="100000"/>
              </a:lnSpc>
              <a:spcBef>
                <a:spcPts val="600"/>
              </a:spcBef>
              <a:spcAft>
                <a:spcPct val="0"/>
              </a:spcAft>
              <a:buFont typeface="Wingdings" pitchFamily="2" charset="2"/>
              <a:buChar char="q"/>
            </a:pPr>
            <a:r>
              <a:rPr kumimoji="0" lang="en-US" sz="1200" b="0" i="0" u="none" strike="noStrike" cap="none" spc="0" normalizeH="0" baseline="0" dirty="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t>Is the copy clear of ampersands if they’re not in an official name, R&amp;D or Q&amp;A?</a:t>
            </a:r>
          </a:p>
          <a:p>
            <a:pPr marL="228554" indent="-228554" algn="l">
              <a:lnSpc>
                <a:spcPct val="100000"/>
              </a:lnSpc>
              <a:spcBef>
                <a:spcPts val="600"/>
              </a:spcBef>
              <a:spcAft>
                <a:spcPct val="0"/>
              </a:spcAft>
              <a:buFont typeface="Wingdings" pitchFamily="2" charset="2"/>
              <a:buChar char="q"/>
            </a:pPr>
            <a:r>
              <a:rPr kumimoji="0" lang="en-US" sz="1200" b="0" i="0" u="none" strike="noStrike" cap="none" spc="0" normalizeH="0" baseline="0" dirty="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t>Have you eliminated unneeded words?</a:t>
            </a:r>
          </a:p>
          <a:p>
            <a:pPr marL="228554" indent="-228554" algn="l">
              <a:lnSpc>
                <a:spcPct val="100000"/>
              </a:lnSpc>
              <a:spcBef>
                <a:spcPts val="600"/>
              </a:spcBef>
              <a:spcAft>
                <a:spcPct val="0"/>
              </a:spcAft>
              <a:buFont typeface="Wingdings" pitchFamily="2" charset="2"/>
              <a:buChar char="q"/>
            </a:pPr>
            <a:r>
              <a:rPr kumimoji="0" lang="en-US" sz="1200" b="0" i="0" u="none" strike="noStrike" cap="none" spc="0" normalizeH="0" baseline="0" dirty="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t>Are all words spelled correctly? (Use spell check and your judgement—basil vs basal)</a:t>
            </a:r>
          </a:p>
          <a:p>
            <a:pPr marL="228554" indent="-228554" algn="l">
              <a:lnSpc>
                <a:spcPct val="100000"/>
              </a:lnSpc>
              <a:spcBef>
                <a:spcPts val="600"/>
              </a:spcBef>
              <a:spcAft>
                <a:spcPct val="0"/>
              </a:spcAft>
              <a:buFont typeface="Wingdings" pitchFamily="2" charset="2"/>
              <a:buChar char="q"/>
            </a:pPr>
            <a:r>
              <a:rPr kumimoji="0" lang="en-US" sz="1200" b="0" i="0" u="none" strike="noStrike" cap="none" spc="0" normalizeH="0" baseline="0" dirty="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t>Are any bulleted lists formatted correctly (e.g., using parallel grammar, with punctuation if sentences/without if fragments)?</a:t>
            </a:r>
          </a:p>
          <a:p>
            <a:pPr marL="228554" indent="-228554" algn="l">
              <a:lnSpc>
                <a:spcPct val="100000"/>
              </a:lnSpc>
              <a:spcBef>
                <a:spcPts val="600"/>
              </a:spcBef>
              <a:spcAft>
                <a:spcPct val="0"/>
              </a:spcAft>
              <a:buFont typeface="Wingdings" pitchFamily="2" charset="2"/>
              <a:buChar char="q"/>
            </a:pPr>
            <a:r>
              <a:rPr kumimoji="0" lang="en-US" sz="1200" b="0" i="0" u="none" strike="noStrike" cap="none" spc="0" normalizeH="0" baseline="0" dirty="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t>Are all unneeded serial commas deleted?</a:t>
            </a:r>
          </a:p>
          <a:p>
            <a:pPr marL="228554" indent="-228554" algn="l">
              <a:lnSpc>
                <a:spcPct val="100000"/>
              </a:lnSpc>
              <a:spcBef>
                <a:spcPts val="600"/>
              </a:spcBef>
              <a:spcAft>
                <a:spcPct val="0"/>
              </a:spcAft>
              <a:buFont typeface="Wingdings" pitchFamily="2" charset="2"/>
              <a:buChar char="q"/>
            </a:pPr>
            <a:r>
              <a:rPr kumimoji="0" lang="en-US" sz="1200" b="0" i="0" u="none" strike="noStrike" cap="none" spc="0" normalizeH="0" baseline="0" dirty="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t>Are all numbers from zero to nine spelled out? If not, is it only because they are part of an official name, product name, measurement or a combination of numbers less than 10 and greater than 10 in the same sentence?</a:t>
            </a:r>
          </a:p>
          <a:p>
            <a:pPr marL="228554" indent="-228554" algn="l">
              <a:lnSpc>
                <a:spcPct val="100000"/>
              </a:lnSpc>
              <a:spcBef>
                <a:spcPts val="600"/>
              </a:spcBef>
              <a:spcAft>
                <a:spcPct val="0"/>
              </a:spcAft>
              <a:buFont typeface="Calibri" charset="0"/>
              <a:buAutoNum type="arabicPeriod"/>
            </a:pPr>
            <a:endParaRPr kumimoji="0" lang="en-US" sz="1200" b="0" i="0" u="none" strike="noStrike" cap="none" spc="0" normalizeH="0" baseline="0" dirty="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endParaRPr>
          </a:p>
          <a:p>
            <a:pPr marL="228554" indent="-228554" algn="l">
              <a:lnSpc>
                <a:spcPct val="100000"/>
              </a:lnSpc>
              <a:spcBef>
                <a:spcPts val="600"/>
              </a:spcBef>
              <a:spcAft>
                <a:spcPct val="0"/>
              </a:spcAft>
              <a:buFont typeface="Calibri" charset="0"/>
              <a:buAutoNum type="arabicPeriod"/>
            </a:pPr>
            <a:endParaRPr kumimoji="0" lang="en-US" sz="1200" b="0" i="0" u="none" strike="noStrike" cap="none" spc="0" normalizeH="0" baseline="0" dirty="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endParaRPr>
          </a:p>
          <a:p>
            <a:pPr marL="228554" indent="-228554" algn="l">
              <a:lnSpc>
                <a:spcPct val="100000"/>
              </a:lnSpc>
              <a:spcBef>
                <a:spcPts val="600"/>
              </a:spcBef>
              <a:spcAft>
                <a:spcPct val="0"/>
              </a:spcAft>
              <a:buFont typeface="Calibri" charset="0"/>
              <a:buAutoNum type="arabicPeriod"/>
            </a:pPr>
            <a:endParaRPr kumimoji="0" lang="en-US" sz="1200" b="0" i="0" u="none" strike="noStrike" cap="none" spc="0" normalizeH="0" baseline="0" dirty="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endParaRPr>
          </a:p>
          <a:p>
            <a:pPr marL="228554" indent="-228554" algn="l">
              <a:lnSpc>
                <a:spcPct val="100000"/>
              </a:lnSpc>
              <a:spcBef>
                <a:spcPts val="600"/>
              </a:spcBef>
              <a:spcAft>
                <a:spcPct val="0"/>
              </a:spcAft>
              <a:buFont typeface="Calibri" charset="0"/>
              <a:buAutoNum type="arabicPeriod"/>
            </a:pPr>
            <a:endParaRPr kumimoji="0" lang="en-US" sz="1200" b="0" i="0" u="none" strike="noStrike" cap="none" spc="0" normalizeH="0" baseline="0" dirty="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endParaRPr>
          </a:p>
          <a:p>
            <a:pPr marL="228554" indent="-228554" algn="l">
              <a:lnSpc>
                <a:spcPct val="100000"/>
              </a:lnSpc>
              <a:spcBef>
                <a:spcPts val="600"/>
              </a:spcBef>
              <a:spcAft>
                <a:spcPct val="0"/>
              </a:spcAft>
              <a:buFont typeface="Calibri" charset="0"/>
              <a:buAutoNum type="arabicPeriod"/>
            </a:pPr>
            <a:endParaRPr kumimoji="0" lang="en-US" sz="1200" b="0" i="0" u="none" strike="noStrike" cap="none" spc="0" normalizeH="0" baseline="0" dirty="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endParaRPr>
          </a:p>
          <a:p>
            <a:pPr marL="228554" indent="-228554">
              <a:spcBef>
                <a:spcPts val="600"/>
              </a:spcBef>
              <a:spcAft>
                <a:spcPct val="0"/>
              </a:spcAft>
              <a:buFont typeface="Calibri" charset="0"/>
              <a:buAutoNum type="arabicPeriod" startAt="4"/>
            </a:pPr>
            <a:endParaRPr lang="en-US" sz="900" dirty="0">
              <a:latin typeface="Verdana" charset="0"/>
              <a:cs typeface="Verdana" charset="0"/>
            </a:endParaRPr>
          </a:p>
        </p:txBody>
      </p:sp>
      <p:sp>
        <p:nvSpPr>
          <p:cNvPr id="59" name="TextBox 58">
            <a:extLst>
              <a:ext uri="{FF2B5EF4-FFF2-40B4-BE49-F238E27FC236}">
                <a16:creationId xmlns:a16="http://schemas.microsoft.com/office/drawing/2014/main" id="{9A4D46D3-3943-4642-ACCE-9FB655AA4724}"/>
              </a:ext>
            </a:extLst>
          </p:cNvPr>
          <p:cNvSpPr txBox="1"/>
          <p:nvPr userDrawn="1"/>
        </p:nvSpPr>
        <p:spPr>
          <a:xfrm>
            <a:off x="8575288" y="715377"/>
            <a:ext cx="3434574" cy="542724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97" tIns="25397" rIns="25397" bIns="25397" numCol="1" spcCol="38100" rtlCol="0" anchor="t">
            <a:noAutofit/>
          </a:bodyPr>
          <a:lstStyle/>
          <a:p>
            <a:pPr marL="0" marR="0" indent="0" algn="l" defTabSz="1218925" rtl="0" fontAlgn="auto" latinLnBrk="0" hangingPunct="0">
              <a:lnSpc>
                <a:spcPct val="100000"/>
              </a:lnSpc>
              <a:spcBef>
                <a:spcPts val="600"/>
              </a:spcBef>
              <a:spcAft>
                <a:spcPts val="0"/>
              </a:spcAft>
              <a:buClrTx/>
              <a:buSzTx/>
              <a:buFontTx/>
              <a:buNone/>
              <a:tabLst/>
            </a:pPr>
            <a:r>
              <a:rPr kumimoji="0" lang="en-US" sz="1200" b="1" i="0" u="none" strike="noStrike" cap="none" spc="0" normalizeH="0" baseline="0" dirty="0">
                <a:ln>
                  <a:noFill/>
                </a:ln>
                <a:solidFill>
                  <a:schemeClr val="tx2"/>
                </a:solidFill>
                <a:effectLst/>
                <a:uFillTx/>
                <a:latin typeface="FS Albert Pro" panose="02000503040000020004" pitchFamily="2" charset="0"/>
                <a:ea typeface="+mn-ea"/>
                <a:cs typeface="+mn-cs"/>
                <a:sym typeface="Helvetica Neue"/>
              </a:rPr>
              <a:t>Check the references :</a:t>
            </a:r>
          </a:p>
          <a:p>
            <a:pPr marL="228554" indent="-228554" algn="l">
              <a:lnSpc>
                <a:spcPct val="100000"/>
              </a:lnSpc>
              <a:spcBef>
                <a:spcPts val="600"/>
              </a:spcBef>
              <a:spcAft>
                <a:spcPct val="0"/>
              </a:spcAft>
              <a:buFont typeface="Wingdings" pitchFamily="2" charset="2"/>
              <a:buChar char="q"/>
            </a:pPr>
            <a:r>
              <a:rPr kumimoji="0" lang="en-US" sz="1200" b="0" i="0" u="none" strike="noStrike" cap="none" spc="0" normalizeH="0" baseline="0" dirty="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t>Have you verified all people have the correct name and title using the Maxwell directory?</a:t>
            </a:r>
          </a:p>
          <a:p>
            <a:pPr marL="228554" indent="-228554" algn="l">
              <a:lnSpc>
                <a:spcPct val="100000"/>
              </a:lnSpc>
              <a:spcBef>
                <a:spcPts val="600"/>
              </a:spcBef>
              <a:spcAft>
                <a:spcPct val="0"/>
              </a:spcAft>
              <a:buFont typeface="Wingdings" pitchFamily="2" charset="2"/>
              <a:buChar char="q"/>
            </a:pPr>
            <a:r>
              <a:rPr kumimoji="0" lang="en-US" sz="1200" b="0" i="0" u="none" strike="noStrike" cap="none" spc="0" normalizeH="0" baseline="0" dirty="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t>Do page numbers match in the contents and body, and any mid-presentation contents lists?</a:t>
            </a:r>
          </a:p>
          <a:p>
            <a:pPr marL="228554" indent="-228554" algn="l">
              <a:lnSpc>
                <a:spcPct val="100000"/>
              </a:lnSpc>
              <a:spcBef>
                <a:spcPts val="600"/>
              </a:spcBef>
              <a:spcAft>
                <a:spcPct val="0"/>
              </a:spcAft>
              <a:buFont typeface="Wingdings" pitchFamily="2" charset="2"/>
              <a:buChar char="q"/>
            </a:pPr>
            <a:r>
              <a:rPr kumimoji="0" lang="en-US" sz="1200" b="0" i="0" u="none" strike="noStrike" cap="none" spc="0" normalizeH="0" baseline="0" dirty="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t>Are the citations correct via PubMed and in AMA style?</a:t>
            </a:r>
          </a:p>
          <a:p>
            <a:pPr marL="228554" indent="-228554" algn="l">
              <a:lnSpc>
                <a:spcPct val="100000"/>
              </a:lnSpc>
              <a:spcBef>
                <a:spcPts val="600"/>
              </a:spcBef>
              <a:spcAft>
                <a:spcPct val="0"/>
              </a:spcAft>
              <a:buFont typeface="Wingdings" pitchFamily="2" charset="2"/>
              <a:buChar char="q"/>
            </a:pPr>
            <a:r>
              <a:rPr kumimoji="0" lang="en-US" sz="1200" b="0" i="0" u="none" strike="noStrike" cap="none" spc="0" normalizeH="0" baseline="0" dirty="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t>Are references grouped together as one continuous block of copy at the end of the document under the header “References” (or Reference if there is only one)? Are they formatted correctly per AMA style and listed in the order in which they appeared in the document?</a:t>
            </a:r>
          </a:p>
          <a:p>
            <a:pPr marL="228554" indent="-228554" algn="l">
              <a:lnSpc>
                <a:spcPct val="100000"/>
              </a:lnSpc>
              <a:spcBef>
                <a:spcPts val="600"/>
              </a:spcBef>
              <a:spcAft>
                <a:spcPct val="0"/>
              </a:spcAft>
              <a:buFont typeface="Wingdings" pitchFamily="2" charset="2"/>
              <a:buChar char="q"/>
            </a:pPr>
            <a:r>
              <a:rPr kumimoji="0" lang="en-US" sz="1200" b="0" i="0" u="none" strike="noStrike" cap="none" spc="0" normalizeH="0" baseline="0" dirty="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t>Are mentions of “Data on file” changed to match their actual reference information?</a:t>
            </a:r>
          </a:p>
          <a:p>
            <a:pPr marL="228554" indent="-228554" algn="l">
              <a:lnSpc>
                <a:spcPct val="100000"/>
              </a:lnSpc>
              <a:spcBef>
                <a:spcPts val="600"/>
              </a:spcBef>
              <a:spcAft>
                <a:spcPct val="0"/>
              </a:spcAft>
              <a:buFont typeface="Wingdings" pitchFamily="2" charset="2"/>
              <a:buChar char="q"/>
            </a:pPr>
            <a:r>
              <a:rPr kumimoji="0" lang="en-US" sz="1200" b="0" i="0" u="none" strike="noStrike" cap="none" spc="0" normalizeH="0" baseline="0" dirty="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t>Are third-party trademarks identified with the correct symbol?</a:t>
            </a:r>
          </a:p>
          <a:p>
            <a:pPr marL="228554" indent="-228554" algn="l">
              <a:lnSpc>
                <a:spcPct val="100000"/>
              </a:lnSpc>
              <a:spcBef>
                <a:spcPts val="600"/>
              </a:spcBef>
              <a:spcAft>
                <a:spcPct val="0"/>
              </a:spcAft>
              <a:buFont typeface="Wingdings" pitchFamily="2" charset="2"/>
              <a:buChar char="q"/>
            </a:pPr>
            <a:r>
              <a:rPr kumimoji="0" lang="en-US" sz="1200" b="0" i="0" u="none" strike="noStrike" cap="none" spc="0" normalizeH="0" baseline="0" dirty="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t>Are references to third-party websites formatted exactly as they appear in the web browser? Do all of the links work?</a:t>
            </a:r>
          </a:p>
          <a:p>
            <a:pPr marL="228554" indent="-228554" algn="l">
              <a:lnSpc>
                <a:spcPct val="100000"/>
              </a:lnSpc>
              <a:spcBef>
                <a:spcPts val="600"/>
              </a:spcBef>
              <a:spcAft>
                <a:spcPct val="0"/>
              </a:spcAft>
              <a:buFont typeface="Calibri" charset="0"/>
              <a:buAutoNum type="arabicPeriod"/>
            </a:pPr>
            <a:endParaRPr kumimoji="0" lang="en-US" sz="1200" b="0" i="0" u="none" strike="noStrike" cap="none" spc="0" normalizeH="0" baseline="0" dirty="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endParaRPr>
          </a:p>
          <a:p>
            <a:pPr marL="228554" indent="-228554" algn="l">
              <a:lnSpc>
                <a:spcPct val="100000"/>
              </a:lnSpc>
              <a:spcBef>
                <a:spcPts val="600"/>
              </a:spcBef>
              <a:spcAft>
                <a:spcPct val="0"/>
              </a:spcAft>
              <a:buFont typeface="Calibri" charset="0"/>
              <a:buAutoNum type="arabicPeriod"/>
            </a:pPr>
            <a:endParaRPr kumimoji="0" lang="en-US" sz="1200" b="0" i="0" u="none" strike="noStrike" cap="none" spc="0" normalizeH="0" baseline="0" dirty="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endParaRPr>
          </a:p>
        </p:txBody>
      </p:sp>
      <p:sp>
        <p:nvSpPr>
          <p:cNvPr id="7" name="TextBox 6">
            <a:extLst>
              <a:ext uri="{FF2B5EF4-FFF2-40B4-BE49-F238E27FC236}">
                <a16:creationId xmlns:a16="http://schemas.microsoft.com/office/drawing/2014/main" id="{030AF4F8-4A7C-8441-B8D9-1F2F0A729C6D}"/>
              </a:ext>
            </a:extLst>
          </p:cNvPr>
          <p:cNvSpPr txBox="1"/>
          <p:nvPr userDrawn="1"/>
        </p:nvSpPr>
        <p:spPr>
          <a:xfrm>
            <a:off x="4251465" y="6046897"/>
            <a:ext cx="6097249" cy="184666"/>
          </a:xfrm>
          <a:prstGeom prst="rect">
            <a:avLst/>
          </a:prstGeom>
          <a:noFill/>
          <a:ln w="12700">
            <a:miter lim="400000"/>
          </a:ln>
        </p:spPr>
        <p:txBody>
          <a:bodyPr wrap="square" lIns="0" tIns="0" rIns="0" bIns="0">
            <a:spAutoFit/>
          </a:bodyPr>
          <a:lstStyle/>
          <a:p>
            <a:pPr marL="0" marR="0" indent="0" algn="l" defTabSz="228554" rtl="0" eaLnBrk="1" fontAlgn="auto" latinLnBrk="0" hangingPunct="1">
              <a:lnSpc>
                <a:spcPct val="100000"/>
              </a:lnSpc>
              <a:spcBef>
                <a:spcPct val="20000"/>
              </a:spcBef>
              <a:spcAft>
                <a:spcPts val="0"/>
              </a:spcAft>
              <a:buClrTx/>
              <a:buSzTx/>
              <a:buFont typeface="Arial"/>
              <a:buNone/>
              <a:tabLst/>
              <a:defRPr/>
            </a:pPr>
            <a:r>
              <a:rPr lang="en-US" sz="1200" b="1" dirty="0">
                <a:solidFill>
                  <a:schemeClr val="accent1"/>
                </a:solidFill>
                <a:latin typeface="Verdana"/>
                <a:cs typeface="Verdana"/>
              </a:rPr>
              <a:t>Please visit the </a:t>
            </a:r>
            <a:r>
              <a:rPr lang="en-US" sz="1200" b="1" dirty="0">
                <a:solidFill>
                  <a:schemeClr val="accent1"/>
                </a:solidFill>
                <a:latin typeface="Verdana"/>
                <a:cs typeface="Verdana"/>
                <a:hlinkClick r:id="rId2"/>
              </a:rPr>
              <a:t>Writing Section</a:t>
            </a:r>
            <a:r>
              <a:rPr lang="en-US" sz="1200" b="1" dirty="0">
                <a:solidFill>
                  <a:schemeClr val="accent1"/>
                </a:solidFill>
                <a:latin typeface="Verdana"/>
                <a:cs typeface="Verdana"/>
              </a:rPr>
              <a:t> of Design System for more details.</a:t>
            </a:r>
          </a:p>
        </p:txBody>
      </p:sp>
    </p:spTree>
    <p:extLst>
      <p:ext uri="{BB962C8B-B14F-4D97-AF65-F5344CB8AC3E}">
        <p14:creationId xmlns:p14="http://schemas.microsoft.com/office/powerpoint/2010/main" val="2211633048"/>
      </p:ext>
    </p:extLst>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a:lstStyle/>
            <a:p>
              <a:endParaRPr lang="en-US"/>
            </a:p>
          </p:txBody>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a:lstStyle/>
            <a:p>
              <a:endParaRPr lang="en-US"/>
            </a:p>
          </p:txBody>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68CFCC6C-5959-4785-8FD7-833085878CF5}" type="datetimeFigureOut">
              <a:rPr lang="en-US" smtClean="0"/>
              <a:pPr>
                <a:defRPr/>
              </a:pPr>
              <a:t>11/12/2025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pPr>
              <a:defRPr/>
            </a:pPr>
            <a:fld id="{73C13A3D-A532-48B0-AAB6-0536C3550E25}" type="slidenum">
              <a:rPr lang="en-US" smtClean="0"/>
              <a:pPr>
                <a:defRPr/>
              </a:pPr>
              <a:t>‹#›</a:t>
            </a:fld>
            <a:endParaRPr lang="en-US"/>
          </a:p>
        </p:txBody>
      </p:sp>
    </p:spTree>
    <p:extLst>
      <p:ext uri="{BB962C8B-B14F-4D97-AF65-F5344CB8AC3E}">
        <p14:creationId xmlns:p14="http://schemas.microsoft.com/office/powerpoint/2010/main" val="364470896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11/12/2025</a:t>
            </a:fld>
            <a:endParaRPr lang="en-US" dirty="0"/>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05667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Photo layout 2&#10;(without logo)">
    <p:spTree>
      <p:nvGrpSpPr>
        <p:cNvPr id="1" name=""/>
        <p:cNvGrpSpPr/>
        <p:nvPr/>
      </p:nvGrpSpPr>
      <p:grpSpPr>
        <a:xfrm>
          <a:off x="0" y="0"/>
          <a:ext cx="0" cy="0"/>
          <a:chOff x="0" y="0"/>
          <a:chExt cx="0" cy="0"/>
        </a:xfrm>
      </p:grpSpPr>
      <p:sp>
        <p:nvSpPr>
          <p:cNvPr id="5" name="Picture Placeholder 9"/>
          <p:cNvSpPr>
            <a:spLocks noGrp="1"/>
          </p:cNvSpPr>
          <p:nvPr>
            <p:ph type="pic" sz="quarter" idx="11"/>
          </p:nvPr>
        </p:nvSpPr>
        <p:spPr>
          <a:xfrm>
            <a:off x="8229600" y="1"/>
            <a:ext cx="3962400" cy="3429001"/>
          </a:xfrm>
          <a:prstGeom prst="rect">
            <a:avLst/>
          </a:prstGeom>
        </p:spPr>
        <p:txBody>
          <a:bodyPr anchor="ctr"/>
          <a:lstStyle>
            <a:lvl1pPr marL="0" indent="0" algn="ctr">
              <a:buFontTx/>
              <a:buNone/>
              <a:defRPr sz="1600" b="0" i="1" baseline="0">
                <a:latin typeface="Verdana"/>
                <a:cs typeface="Verdana"/>
              </a:defRPr>
            </a:lvl1pPr>
          </a:lstStyle>
          <a:p>
            <a:pPr lvl="0"/>
            <a:r>
              <a:rPr lang="en-US" noProof="0"/>
              <a:t>Click icon to add picture</a:t>
            </a:r>
            <a:endParaRPr lang="en-US" noProof="0" dirty="0"/>
          </a:p>
        </p:txBody>
      </p:sp>
      <p:sp>
        <p:nvSpPr>
          <p:cNvPr id="7" name="Picture Placeholder 9"/>
          <p:cNvSpPr>
            <a:spLocks noGrp="1"/>
          </p:cNvSpPr>
          <p:nvPr>
            <p:ph type="pic" sz="quarter" idx="12"/>
          </p:nvPr>
        </p:nvSpPr>
        <p:spPr>
          <a:xfrm>
            <a:off x="8229600" y="3429001"/>
            <a:ext cx="3962400" cy="3429000"/>
          </a:xfrm>
          <a:prstGeom prst="rect">
            <a:avLst/>
          </a:prstGeom>
        </p:spPr>
        <p:txBody>
          <a:bodyPr anchor="ctr"/>
          <a:lstStyle>
            <a:lvl1pPr marL="0" indent="0" algn="ctr">
              <a:buFontTx/>
              <a:buNone/>
              <a:defRPr sz="1600" b="0" i="1" baseline="0">
                <a:latin typeface="Verdana"/>
                <a:cs typeface="Verdana"/>
              </a:defRPr>
            </a:lvl1pPr>
          </a:lstStyle>
          <a:p>
            <a:pPr lvl="0"/>
            <a:r>
              <a:rPr lang="en-US" noProof="0"/>
              <a:t>Click icon to add picture</a:t>
            </a:r>
            <a:endParaRPr lang="en-US" noProof="0" dirty="0"/>
          </a:p>
        </p:txBody>
      </p:sp>
      <p:sp>
        <p:nvSpPr>
          <p:cNvPr id="3" name="Picture Placeholder 9"/>
          <p:cNvSpPr>
            <a:spLocks noGrp="1"/>
          </p:cNvSpPr>
          <p:nvPr>
            <p:ph type="pic" sz="quarter" idx="10"/>
          </p:nvPr>
        </p:nvSpPr>
        <p:spPr>
          <a:xfrm>
            <a:off x="0" y="0"/>
            <a:ext cx="8229600" cy="6858000"/>
          </a:xfrm>
          <a:prstGeom prst="rect">
            <a:avLst/>
          </a:prstGeom>
        </p:spPr>
        <p:txBody>
          <a:bodyPr anchor="ctr"/>
          <a:lstStyle>
            <a:lvl1pPr marL="0" indent="0" algn="ctr">
              <a:buFontTx/>
              <a:buNone/>
              <a:defRPr sz="1600" b="0" i="1" baseline="0">
                <a:latin typeface="Verdana"/>
                <a:cs typeface="Verdana"/>
              </a:defRPr>
            </a:lvl1pPr>
          </a:lstStyle>
          <a:p>
            <a:pPr lvl="0"/>
            <a:r>
              <a:rPr lang="en-US" noProof="0"/>
              <a:t>Click icon to add picture</a:t>
            </a:r>
            <a:endParaRPr lang="en-US" noProof="0" dirty="0"/>
          </a:p>
        </p:txBody>
      </p:sp>
      <p:sp>
        <p:nvSpPr>
          <p:cNvPr id="10" name="Slide Number Placeholder 1"/>
          <p:cNvSpPr txBox="1">
            <a:spLocks/>
          </p:cNvSpPr>
          <p:nvPr userDrawn="1"/>
        </p:nvSpPr>
        <p:spPr>
          <a:xfrm>
            <a:off x="0" y="6151873"/>
            <a:ext cx="693853" cy="597408"/>
          </a:xfrm>
          <a:prstGeom prst="rect">
            <a:avLst/>
          </a:prstGeom>
        </p:spPr>
        <p:txBody>
          <a:bodyPr vert="horz" lIns="121920" tIns="60960" rIns="121920" bIns="60960" rtlCol="0" anchor="ctr"/>
          <a:lstStyle>
            <a:defPPr>
              <a:defRPr lang="en-US"/>
            </a:defPPr>
            <a:lvl1pPr algn="ctr" defTabSz="457200" rtl="0" fontAlgn="base">
              <a:spcBef>
                <a:spcPct val="0"/>
              </a:spcBef>
              <a:spcAft>
                <a:spcPct val="0"/>
              </a:spcAft>
              <a:defRPr sz="600" kern="1200">
                <a:solidFill>
                  <a:srgbClr val="8C8C8E"/>
                </a:solidFill>
                <a:latin typeface="Verdana"/>
                <a:ea typeface="ＭＳ Ｐゴシック" charset="0"/>
                <a:cs typeface="Verdana"/>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a:lstStyle>
          <a:p>
            <a:fld id="{78EB43C4-7051-7042-93B5-8C0653444BA6}" type="slidenum">
              <a:rPr lang="en-US" sz="133" baseline="-25000" smtClean="0"/>
              <a:pPr/>
              <a:t>‹#›</a:t>
            </a:fld>
            <a:endParaRPr lang="en-US" sz="133" baseline="-25000" dirty="0"/>
          </a:p>
        </p:txBody>
      </p:sp>
      <p:sp>
        <p:nvSpPr>
          <p:cNvPr id="9" name="Subtitle 2">
            <a:extLst>
              <a:ext uri="{FF2B5EF4-FFF2-40B4-BE49-F238E27FC236}">
                <a16:creationId xmlns:a16="http://schemas.microsoft.com/office/drawing/2014/main" id="{97E123F6-4FDC-F342-BC49-FDBB2512C955}"/>
              </a:ext>
            </a:extLst>
          </p:cNvPr>
          <p:cNvSpPr txBox="1">
            <a:spLocks/>
          </p:cNvSpPr>
          <p:nvPr userDrawn="1"/>
        </p:nvSpPr>
        <p:spPr>
          <a:xfrm>
            <a:off x="602864" y="6367403"/>
            <a:ext cx="8534400" cy="234088"/>
          </a:xfrm>
          <a:prstGeom prst="rect">
            <a:avLst/>
          </a:prstGeom>
        </p:spPr>
        <p:txBody>
          <a:bodyPr anchor="b" anchorCtr="0"/>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indent="0" algn="l" defTabSz="609585" rtl="0" eaLnBrk="1" fontAlgn="auto" latinLnBrk="0" hangingPunct="1">
              <a:lnSpc>
                <a:spcPct val="100000"/>
              </a:lnSpc>
              <a:spcBef>
                <a:spcPct val="20000"/>
              </a:spcBef>
              <a:spcAft>
                <a:spcPts val="0"/>
              </a:spcAft>
              <a:buClrTx/>
              <a:buSzTx/>
              <a:buFont typeface="Arial"/>
              <a:buNone/>
              <a:tabLst/>
              <a:defRPr/>
            </a:pPr>
            <a:endParaRPr lang="en-US" sz="1067" i="0" dirty="0">
              <a:solidFill>
                <a:schemeClr val="tx1"/>
              </a:solidFill>
              <a:latin typeface="Verdana"/>
              <a:cs typeface="Verdana"/>
            </a:endParaRPr>
          </a:p>
        </p:txBody>
      </p:sp>
    </p:spTree>
    <p:extLst>
      <p:ext uri="{BB962C8B-B14F-4D97-AF65-F5344CB8AC3E}">
        <p14:creationId xmlns:p14="http://schemas.microsoft.com/office/powerpoint/2010/main" val="46581375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US"/>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593667" y="6272784"/>
            <a:ext cx="2644309" cy="365125"/>
          </a:xfrm>
        </p:spPr>
        <p:txBody>
          <a:bodyPr/>
          <a:lstStyle/>
          <a:p>
            <a:fld id="{B61BEF0D-F0BB-DE4B-95CE-6DB70DBA9567}" type="datetimeFigureOut">
              <a:rPr lang="en-US" smtClean="0"/>
              <a:pPr/>
              <a:t>11/12/2025</a:t>
            </a:fld>
            <a:endParaRPr lang="en-US" dirty="0"/>
          </a:p>
        </p:txBody>
      </p:sp>
      <p:sp>
        <p:nvSpPr>
          <p:cNvPr id="5" name="Footer Placeholder 4"/>
          <p:cNvSpPr>
            <a:spLocks noGrp="1"/>
          </p:cNvSpPr>
          <p:nvPr>
            <p:ph type="ftr" sz="quarter" idx="11"/>
          </p:nvPr>
        </p:nvSpPr>
        <p:spPr>
          <a:xfrm>
            <a:off x="2182708" y="6272784"/>
            <a:ext cx="6327648" cy="365125"/>
          </a:xfrm>
        </p:spPr>
        <p:txBody>
          <a:bodyPr/>
          <a:lstStyle/>
          <a:p>
            <a:pPr>
              <a:defRPr/>
            </a:pPr>
            <a:endParaRPr lang="en-US"/>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9141949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11/12/2025</a:t>
            </a:fld>
            <a:endParaRPr lang="en-US" dirty="0"/>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2200569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11/12/2025</a:t>
            </a:fld>
            <a:endParaRPr lang="en-US" dirty="0"/>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7127548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11/12/2025</a:t>
            </a:fld>
            <a:endParaRPr lang="en-US" dirty="0"/>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4612960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11/12/2025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4085335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11/12/2025</a:t>
            </a:fld>
            <a:endParaRPr lang="en-US" dirty="0"/>
          </a:p>
        </p:txBody>
      </p:sp>
      <p:sp>
        <p:nvSpPr>
          <p:cNvPr id="6" name="Footer Placeholder 5"/>
          <p:cNvSpPr>
            <a:spLocks noGrp="1"/>
          </p:cNvSpPr>
          <p:nvPr>
            <p:ph type="ftr" sz="quarter" idx="11"/>
          </p:nvPr>
        </p:nvSpPr>
        <p:spPr/>
        <p:txBody>
          <a:bodyPr/>
          <a:lstStyle/>
          <a:p>
            <a:pPr>
              <a:defRPr/>
            </a:pPr>
            <a:endParaRPr lang="en-US"/>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0755504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11/12/2025</a:t>
            </a:fld>
            <a:endParaRPr lang="en-US" dirty="0"/>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0761980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11/12/2025</a:t>
            </a:fld>
            <a:endParaRPr lang="en-US" dirty="0"/>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5684406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11/12/2025</a:t>
            </a:fld>
            <a:endParaRPr lang="en-US" dirty="0"/>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0250797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3634096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46.xml"/><Relationship Id="rId21" Type="http://schemas.openxmlformats.org/officeDocument/2006/relationships/slideLayout" Target="../slideLayouts/slideLayout41.xml"/><Relationship Id="rId42" Type="http://schemas.openxmlformats.org/officeDocument/2006/relationships/slideLayout" Target="../slideLayouts/slideLayout62.xml"/><Relationship Id="rId47" Type="http://schemas.openxmlformats.org/officeDocument/2006/relationships/slideLayout" Target="../slideLayouts/slideLayout67.xml"/><Relationship Id="rId63" Type="http://schemas.openxmlformats.org/officeDocument/2006/relationships/slideLayout" Target="../slideLayouts/slideLayout83.xml"/><Relationship Id="rId68" Type="http://schemas.openxmlformats.org/officeDocument/2006/relationships/theme" Target="../theme/theme2.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9" Type="http://schemas.openxmlformats.org/officeDocument/2006/relationships/slideLayout" Target="../slideLayouts/slideLayout49.xml"/><Relationship Id="rId11" Type="http://schemas.openxmlformats.org/officeDocument/2006/relationships/slideLayout" Target="../slideLayouts/slideLayout31.xml"/><Relationship Id="rId24" Type="http://schemas.openxmlformats.org/officeDocument/2006/relationships/slideLayout" Target="../slideLayouts/slideLayout44.xml"/><Relationship Id="rId32" Type="http://schemas.openxmlformats.org/officeDocument/2006/relationships/slideLayout" Target="../slideLayouts/slideLayout52.xml"/><Relationship Id="rId37" Type="http://schemas.openxmlformats.org/officeDocument/2006/relationships/slideLayout" Target="../slideLayouts/slideLayout57.xml"/><Relationship Id="rId40" Type="http://schemas.openxmlformats.org/officeDocument/2006/relationships/slideLayout" Target="../slideLayouts/slideLayout60.xml"/><Relationship Id="rId45" Type="http://schemas.openxmlformats.org/officeDocument/2006/relationships/slideLayout" Target="../slideLayouts/slideLayout65.xml"/><Relationship Id="rId53" Type="http://schemas.openxmlformats.org/officeDocument/2006/relationships/slideLayout" Target="../slideLayouts/slideLayout73.xml"/><Relationship Id="rId58" Type="http://schemas.openxmlformats.org/officeDocument/2006/relationships/slideLayout" Target="../slideLayouts/slideLayout78.xml"/><Relationship Id="rId66" Type="http://schemas.openxmlformats.org/officeDocument/2006/relationships/slideLayout" Target="../slideLayouts/slideLayout86.xml"/><Relationship Id="rId5" Type="http://schemas.openxmlformats.org/officeDocument/2006/relationships/slideLayout" Target="../slideLayouts/slideLayout25.xml"/><Relationship Id="rId61" Type="http://schemas.openxmlformats.org/officeDocument/2006/relationships/slideLayout" Target="../slideLayouts/slideLayout81.xml"/><Relationship Id="rId19" Type="http://schemas.openxmlformats.org/officeDocument/2006/relationships/slideLayout" Target="../slideLayouts/slideLayout39.xml"/><Relationship Id="rId14" Type="http://schemas.openxmlformats.org/officeDocument/2006/relationships/slideLayout" Target="../slideLayouts/slideLayout34.xml"/><Relationship Id="rId22" Type="http://schemas.openxmlformats.org/officeDocument/2006/relationships/slideLayout" Target="../slideLayouts/slideLayout42.xml"/><Relationship Id="rId27" Type="http://schemas.openxmlformats.org/officeDocument/2006/relationships/slideLayout" Target="../slideLayouts/slideLayout47.xml"/><Relationship Id="rId30" Type="http://schemas.openxmlformats.org/officeDocument/2006/relationships/slideLayout" Target="../slideLayouts/slideLayout50.xml"/><Relationship Id="rId35" Type="http://schemas.openxmlformats.org/officeDocument/2006/relationships/slideLayout" Target="../slideLayouts/slideLayout55.xml"/><Relationship Id="rId43" Type="http://schemas.openxmlformats.org/officeDocument/2006/relationships/slideLayout" Target="../slideLayouts/slideLayout63.xml"/><Relationship Id="rId48" Type="http://schemas.openxmlformats.org/officeDocument/2006/relationships/slideLayout" Target="../slideLayouts/slideLayout68.xml"/><Relationship Id="rId56" Type="http://schemas.openxmlformats.org/officeDocument/2006/relationships/slideLayout" Target="../slideLayouts/slideLayout76.xml"/><Relationship Id="rId64" Type="http://schemas.openxmlformats.org/officeDocument/2006/relationships/slideLayout" Target="../slideLayouts/slideLayout84.xml"/><Relationship Id="rId69" Type="http://schemas.openxmlformats.org/officeDocument/2006/relationships/image" Target="../media/image1.png"/><Relationship Id="rId8" Type="http://schemas.openxmlformats.org/officeDocument/2006/relationships/slideLayout" Target="../slideLayouts/slideLayout28.xml"/><Relationship Id="rId51" Type="http://schemas.openxmlformats.org/officeDocument/2006/relationships/slideLayout" Target="../slideLayouts/slideLayout71.xml"/><Relationship Id="rId3" Type="http://schemas.openxmlformats.org/officeDocument/2006/relationships/slideLayout" Target="../slideLayouts/slideLayout23.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5" Type="http://schemas.openxmlformats.org/officeDocument/2006/relationships/slideLayout" Target="../slideLayouts/slideLayout45.xml"/><Relationship Id="rId33" Type="http://schemas.openxmlformats.org/officeDocument/2006/relationships/slideLayout" Target="../slideLayouts/slideLayout53.xml"/><Relationship Id="rId38" Type="http://schemas.openxmlformats.org/officeDocument/2006/relationships/slideLayout" Target="../slideLayouts/slideLayout58.xml"/><Relationship Id="rId46" Type="http://schemas.openxmlformats.org/officeDocument/2006/relationships/slideLayout" Target="../slideLayouts/slideLayout66.xml"/><Relationship Id="rId59" Type="http://schemas.openxmlformats.org/officeDocument/2006/relationships/slideLayout" Target="../slideLayouts/slideLayout79.xml"/><Relationship Id="rId67" Type="http://schemas.openxmlformats.org/officeDocument/2006/relationships/slideLayout" Target="../slideLayouts/slideLayout87.xml"/><Relationship Id="rId20" Type="http://schemas.openxmlformats.org/officeDocument/2006/relationships/slideLayout" Target="../slideLayouts/slideLayout40.xml"/><Relationship Id="rId41" Type="http://schemas.openxmlformats.org/officeDocument/2006/relationships/slideLayout" Target="../slideLayouts/slideLayout61.xml"/><Relationship Id="rId54" Type="http://schemas.openxmlformats.org/officeDocument/2006/relationships/slideLayout" Target="../slideLayouts/slideLayout74.xml"/><Relationship Id="rId62" Type="http://schemas.openxmlformats.org/officeDocument/2006/relationships/slideLayout" Target="../slideLayouts/slideLayout8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5" Type="http://schemas.openxmlformats.org/officeDocument/2006/relationships/slideLayout" Target="../slideLayouts/slideLayout35.xml"/><Relationship Id="rId23" Type="http://schemas.openxmlformats.org/officeDocument/2006/relationships/slideLayout" Target="../slideLayouts/slideLayout43.xml"/><Relationship Id="rId28" Type="http://schemas.openxmlformats.org/officeDocument/2006/relationships/slideLayout" Target="../slideLayouts/slideLayout48.xml"/><Relationship Id="rId36" Type="http://schemas.openxmlformats.org/officeDocument/2006/relationships/slideLayout" Target="../slideLayouts/slideLayout56.xml"/><Relationship Id="rId49" Type="http://schemas.openxmlformats.org/officeDocument/2006/relationships/slideLayout" Target="../slideLayouts/slideLayout69.xml"/><Relationship Id="rId57" Type="http://schemas.openxmlformats.org/officeDocument/2006/relationships/slideLayout" Target="../slideLayouts/slideLayout77.xml"/><Relationship Id="rId10" Type="http://schemas.openxmlformats.org/officeDocument/2006/relationships/slideLayout" Target="../slideLayouts/slideLayout30.xml"/><Relationship Id="rId31" Type="http://schemas.openxmlformats.org/officeDocument/2006/relationships/slideLayout" Target="../slideLayouts/slideLayout51.xml"/><Relationship Id="rId44" Type="http://schemas.openxmlformats.org/officeDocument/2006/relationships/slideLayout" Target="../slideLayouts/slideLayout64.xml"/><Relationship Id="rId52" Type="http://schemas.openxmlformats.org/officeDocument/2006/relationships/slideLayout" Target="../slideLayouts/slideLayout72.xml"/><Relationship Id="rId60" Type="http://schemas.openxmlformats.org/officeDocument/2006/relationships/slideLayout" Target="../slideLayouts/slideLayout80.xml"/><Relationship Id="rId65" Type="http://schemas.openxmlformats.org/officeDocument/2006/relationships/slideLayout" Target="../slideLayouts/slideLayout85.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9" Type="http://schemas.openxmlformats.org/officeDocument/2006/relationships/slideLayout" Target="../slideLayouts/slideLayout59.xml"/><Relationship Id="rId34" Type="http://schemas.openxmlformats.org/officeDocument/2006/relationships/slideLayout" Target="../slideLayouts/slideLayout54.xml"/><Relationship Id="rId50" Type="http://schemas.openxmlformats.org/officeDocument/2006/relationships/slideLayout" Target="../slideLayouts/slideLayout70.xml"/><Relationship Id="rId55" Type="http://schemas.openxmlformats.org/officeDocument/2006/relationships/slideLayout" Target="../slideLayouts/slideLayout7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image" Target="../media/image1.png"/><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theme" Target="../theme/theme3.xml"/><Relationship Id="rId2" Type="http://schemas.openxmlformats.org/officeDocument/2006/relationships/slideLayout" Target="../slideLayouts/slideLayout89.xml"/><Relationship Id="rId16" Type="http://schemas.openxmlformats.org/officeDocument/2006/relationships/image" Target="../media/image69.png"/><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5" Type="http://schemas.microsoft.com/office/2007/relationships/hdphoto" Target="../media/hdphoto1.wdp"/><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image" Target="../media/image68.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slideLayout" Target="../slideLayouts/slideLayout111.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17" Type="http://schemas.openxmlformats.org/officeDocument/2006/relationships/theme" Target="../theme/theme4.xml"/><Relationship Id="rId2" Type="http://schemas.openxmlformats.org/officeDocument/2006/relationships/slideLayout" Target="../slideLayouts/slideLayout100.xml"/><Relationship Id="rId16" Type="http://schemas.openxmlformats.org/officeDocument/2006/relationships/slideLayout" Target="../slideLayouts/slideLayout114.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5" Type="http://schemas.openxmlformats.org/officeDocument/2006/relationships/slideLayout" Target="../slideLayouts/slideLayout11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slideLayout" Target="../slideLayouts/slideLayout1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0366729"/>
      </p:ext>
    </p:extLst>
  </p:cSld>
  <p:clrMap bg1="lt1" tx1="dk1" bg2="lt2" tx2="dk2" accent1="accent1" accent2="accent2" accent3="accent3" accent4="accent4" accent5="accent5" accent6="accent6" hlink="hlink" folHlink="folHlink"/>
  <p:sldLayoutIdLst>
    <p:sldLayoutId id="2147484346" r:id="rId1"/>
    <p:sldLayoutId id="2147484347" r:id="rId2"/>
    <p:sldLayoutId id="2147484348" r:id="rId3"/>
    <p:sldLayoutId id="2147484349" r:id="rId4"/>
    <p:sldLayoutId id="2147484350" r:id="rId5"/>
    <p:sldLayoutId id="2147484351" r:id="rId6"/>
    <p:sldLayoutId id="2147484352" r:id="rId7"/>
    <p:sldLayoutId id="2147484353" r:id="rId8"/>
    <p:sldLayoutId id="2147484354" r:id="rId9"/>
    <p:sldLayoutId id="2147484355" r:id="rId10"/>
    <p:sldLayoutId id="2147484356" r:id="rId11"/>
    <p:sldLayoutId id="2147484357" r:id="rId12"/>
    <p:sldLayoutId id="2147484358" r:id="rId13"/>
    <p:sldLayoutId id="2147484359" r:id="rId14"/>
    <p:sldLayoutId id="2147484360" r:id="rId15"/>
    <p:sldLayoutId id="2147484361" r:id="rId16"/>
    <p:sldLayoutId id="2147484362" r:id="rId17"/>
    <p:sldLayoutId id="2147484363" r:id="rId18"/>
    <p:sldLayoutId id="2147484364" r:id="rId19"/>
    <p:sldLayoutId id="2147484365" r:id="rId20"/>
  </p:sldLayoutIdLst>
  <p:hf hdr="0" ftr="0" dt="0"/>
  <p:txStyles>
    <p:titleStyle>
      <a:lvl1pPr algn="ctr" defTabSz="609585" rtl="0" eaLnBrk="1" fontAlgn="base" hangingPunct="1">
        <a:spcBef>
          <a:spcPct val="0"/>
        </a:spcBef>
        <a:spcAft>
          <a:spcPct val="0"/>
        </a:spcAft>
        <a:defRPr sz="5867" kern="1200">
          <a:solidFill>
            <a:schemeClr val="tx1"/>
          </a:solidFill>
          <a:latin typeface="+mj-lt"/>
          <a:ea typeface="ＭＳ Ｐゴシック" charset="0"/>
          <a:cs typeface="ＭＳ Ｐゴシック" charset="0"/>
        </a:defRPr>
      </a:lvl1pPr>
      <a:lvl2pPr algn="ctr" defTabSz="60958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2pPr>
      <a:lvl3pPr algn="ctr" defTabSz="60958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3pPr>
      <a:lvl4pPr algn="ctr" defTabSz="60958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4pPr>
      <a:lvl5pPr algn="ctr" defTabSz="60958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5pPr>
      <a:lvl6pPr marL="609585" algn="ctr" defTabSz="60958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6pPr>
      <a:lvl7pPr marL="1219170" algn="ctr" defTabSz="60958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7pPr>
      <a:lvl8pPr marL="1828754" algn="ctr" defTabSz="60958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8pPr>
      <a:lvl9pPr marL="2438339" algn="ctr" defTabSz="60958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9pPr>
    </p:titleStyle>
    <p:bodyStyle>
      <a:lvl1pPr marL="457189" indent="-457189" algn="l" defTabSz="609585" rtl="0" eaLnBrk="1" fontAlgn="base" hangingPunct="1">
        <a:spcBef>
          <a:spcPct val="20000"/>
        </a:spcBef>
        <a:spcAft>
          <a:spcPct val="0"/>
        </a:spcAft>
        <a:buFont typeface="Arial" charset="0"/>
        <a:buChar char="•"/>
        <a:defRPr sz="4267" kern="1200">
          <a:solidFill>
            <a:schemeClr val="tx1"/>
          </a:solidFill>
          <a:latin typeface="+mn-lt"/>
          <a:ea typeface="ＭＳ Ｐゴシック" charset="0"/>
          <a:cs typeface="ＭＳ Ｐゴシック" charset="0"/>
        </a:defRPr>
      </a:lvl1pPr>
      <a:lvl2pPr marL="990575" indent="-380990" algn="l" defTabSz="609585" rtl="0" eaLnBrk="1" fontAlgn="base" hangingPunct="1">
        <a:spcBef>
          <a:spcPct val="20000"/>
        </a:spcBef>
        <a:spcAft>
          <a:spcPct val="0"/>
        </a:spcAft>
        <a:buFont typeface="Arial" charset="0"/>
        <a:buChar char="–"/>
        <a:defRPr sz="3733" kern="1200">
          <a:solidFill>
            <a:schemeClr val="tx1"/>
          </a:solidFill>
          <a:latin typeface="+mn-lt"/>
          <a:ea typeface="ＭＳ Ｐゴシック" charset="0"/>
          <a:cs typeface="+mn-cs"/>
        </a:defRPr>
      </a:lvl2pPr>
      <a:lvl3pPr marL="1523962" indent="-304792" algn="l" defTabSz="609585"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mn-cs"/>
        </a:defRPr>
      </a:lvl3pPr>
      <a:lvl4pPr marL="2133547" indent="-304792" algn="l" defTabSz="609585" rtl="0" eaLnBrk="1" fontAlgn="base" hangingPunct="1">
        <a:spcBef>
          <a:spcPct val="20000"/>
        </a:spcBef>
        <a:spcAft>
          <a:spcPct val="0"/>
        </a:spcAft>
        <a:buFont typeface="Arial" charset="0"/>
        <a:buChar char="–"/>
        <a:defRPr sz="2667" kern="1200">
          <a:solidFill>
            <a:schemeClr val="tx1"/>
          </a:solidFill>
          <a:latin typeface="+mn-lt"/>
          <a:ea typeface="ＭＳ Ｐゴシック" charset="0"/>
          <a:cs typeface="+mn-cs"/>
        </a:defRPr>
      </a:lvl4pPr>
      <a:lvl5pPr marL="2743131" indent="-304792" algn="l" defTabSz="609585" rtl="0" eaLnBrk="1" fontAlgn="base" hangingPunct="1">
        <a:spcBef>
          <a:spcPct val="20000"/>
        </a:spcBef>
        <a:spcAft>
          <a:spcPct val="0"/>
        </a:spcAft>
        <a:buFont typeface="Arial" charset="0"/>
        <a:buChar char="»"/>
        <a:defRPr sz="2667" kern="1200">
          <a:solidFill>
            <a:schemeClr val="tx1"/>
          </a:solidFill>
          <a:latin typeface="+mn-lt"/>
          <a:ea typeface="ＭＳ Ｐゴシック" charset="0"/>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9">
            <a:lum/>
          </a:blip>
          <a:srcRect/>
          <a:stretch>
            <a:fillRect/>
          </a:stretch>
        </a:blip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16C6C273-1C30-2F44-B079-251DF08173D5}"/>
              </a:ext>
            </a:extLst>
          </p:cNvPr>
          <p:cNvSpPr/>
          <p:nvPr userDrawn="1"/>
        </p:nvSpPr>
        <p:spPr>
          <a:xfrm>
            <a:off x="0" y="6313932"/>
            <a:ext cx="12192000" cy="548640"/>
          </a:xfrm>
          <a:prstGeom prst="rect">
            <a:avLst/>
          </a:prstGeom>
          <a:solidFill>
            <a:schemeClr val="accent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97" tIns="25397" rIns="25397" bIns="25397"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sp>
        <p:nvSpPr>
          <p:cNvPr id="23" name="Confidential–For Internal Use Only">
            <a:extLst>
              <a:ext uri="{FF2B5EF4-FFF2-40B4-BE49-F238E27FC236}">
                <a16:creationId xmlns:a16="http://schemas.microsoft.com/office/drawing/2014/main" id="{227B8A52-FBF5-D148-8191-EBAAB383F88A}"/>
              </a:ext>
            </a:extLst>
          </p:cNvPr>
          <p:cNvSpPr txBox="1"/>
          <p:nvPr userDrawn="1"/>
        </p:nvSpPr>
        <p:spPr>
          <a:xfrm>
            <a:off x="8441943" y="6488018"/>
            <a:ext cx="3097595" cy="18978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397" tIns="25397" rIns="25397" bIns="25397" anchor="ctr">
            <a:spAutoFit/>
          </a:bodyPr>
          <a:lstStyle>
            <a:lvl1pPr algn="l" defTabSz="309563">
              <a:lnSpc>
                <a:spcPct val="120000"/>
              </a:lnSpc>
              <a:defRPr sz="1600" cap="all" spc="160">
                <a:solidFill>
                  <a:srgbClr val="EDEEED"/>
                </a:solidFill>
                <a:latin typeface="FSAlbertPro"/>
                <a:ea typeface="FSAlbertPro"/>
                <a:cs typeface="FSAlbertPro"/>
                <a:sym typeface="FSAlbertPro"/>
              </a:defRPr>
            </a:lvl1pPr>
          </a:lstStyle>
          <a:p>
            <a:pPr algn="r"/>
            <a:endParaRPr sz="750" b="0" i="0" spc="75" baseline="0" dirty="0">
              <a:solidFill>
                <a:schemeClr val="accent1"/>
              </a:solidFill>
              <a:latin typeface="FS Albert Pro" panose="02000503040000020004" pitchFamily="2" charset="0"/>
            </a:endParaRPr>
          </a:p>
        </p:txBody>
      </p:sp>
      <p:sp>
        <p:nvSpPr>
          <p:cNvPr id="7" name="Slide Number"/>
          <p:cNvSpPr txBox="1">
            <a:spLocks noGrp="1"/>
          </p:cNvSpPr>
          <p:nvPr>
            <p:ph type="sldNum" sz="quarter" idx="2"/>
          </p:nvPr>
        </p:nvSpPr>
        <p:spPr>
          <a:xfrm>
            <a:off x="11840200" y="6484650"/>
            <a:ext cx="235642" cy="218008"/>
          </a:xfrm>
          <a:prstGeom prst="rect">
            <a:avLst/>
          </a:prstGeom>
          <a:ln w="12700">
            <a:miter lim="400000"/>
          </a:ln>
        </p:spPr>
        <p:txBody>
          <a:bodyPr wrap="none" lIns="50800" tIns="50800" rIns="50800" bIns="50800" anchor="ctr">
            <a:spAutoFit/>
          </a:bodyPr>
          <a:lstStyle>
            <a:lvl1pPr defTabSz="292042">
              <a:defRPr sz="750" b="0" i="0" spc="75">
                <a:solidFill>
                  <a:schemeClr val="accent1"/>
                </a:solidFill>
                <a:latin typeface="FS Albert Pro Light" panose="02000503040000020004" pitchFamily="2" charset="0"/>
                <a:ea typeface="+mj-ea"/>
                <a:cs typeface="+mj-cs"/>
                <a:sym typeface="FSAlbertPro-Light"/>
              </a:defRPr>
            </a:lvl1pPr>
          </a:lstStyle>
          <a:p>
            <a:fld id="{86CB4B4D-7CA3-9044-876B-883B54F8677D}" type="slidenum">
              <a:rPr lang="en-US" smtClean="0"/>
              <a:pPr/>
              <a:t>‹#›</a:t>
            </a:fld>
            <a:endParaRPr lang="en-US" dirty="0"/>
          </a:p>
        </p:txBody>
      </p:sp>
      <p:sp>
        <p:nvSpPr>
          <p:cNvPr id="2" name="Footer Placeholder 1">
            <a:extLst>
              <a:ext uri="{FF2B5EF4-FFF2-40B4-BE49-F238E27FC236}">
                <a16:creationId xmlns:a16="http://schemas.microsoft.com/office/drawing/2014/main" id="{2486E2B6-F122-B342-A422-25EEABE086A3}"/>
              </a:ext>
            </a:extLst>
          </p:cNvPr>
          <p:cNvSpPr>
            <a:spLocks noGrp="1"/>
          </p:cNvSpPr>
          <p:nvPr>
            <p:ph type="ftr" sz="quarter" idx="3"/>
          </p:nvPr>
        </p:nvSpPr>
        <p:spPr>
          <a:xfrm>
            <a:off x="1216321" y="6401824"/>
            <a:ext cx="2182377" cy="379591"/>
          </a:xfrm>
          <a:prstGeom prst="rect">
            <a:avLst/>
          </a:prstGeom>
          <a:noFill/>
          <a:ln w="12700">
            <a:noFill/>
            <a:miter lim="400000"/>
          </a:ln>
        </p:spPr>
        <p:txBody>
          <a:bodyPr wrap="square" lIns="50800" tIns="50800" rIns="91440" bIns="50800" anchor="ctr">
            <a:spAutoFit/>
          </a:bodyPr>
          <a:lstStyle>
            <a:lvl1pPr algn="r">
              <a:defRPr lang="en-US" sz="750" b="0" i="0" cap="all" spc="65" baseline="0" smtClean="0">
                <a:solidFill>
                  <a:schemeClr val="accent1"/>
                </a:solidFill>
                <a:latin typeface="FS Albert Pro" panose="02000503040000020004" pitchFamily="2" charset="0"/>
                <a:ea typeface="FS Albert Pro" panose="02000503040000020004" pitchFamily="2" charset="0"/>
                <a:cs typeface="FS Albert Pro" panose="02000503040000020004" pitchFamily="2" charset="0"/>
              </a:defRPr>
            </a:lvl1pPr>
          </a:lstStyle>
          <a:p>
            <a:pPr defTabSz="154751">
              <a:lnSpc>
                <a:spcPct val="120000"/>
              </a:lnSpc>
            </a:pPr>
            <a:r>
              <a:rPr lang="en-US"/>
              <a:t>AccuCath Ace™ Intravascular Catheter with BD Cue™ Needle Tracking System</a:t>
            </a:r>
            <a:endParaRPr lang="en-US" dirty="0"/>
          </a:p>
        </p:txBody>
      </p:sp>
      <p:sp>
        <p:nvSpPr>
          <p:cNvPr id="14" name="TextBox 13">
            <a:extLst>
              <a:ext uri="{FF2B5EF4-FFF2-40B4-BE49-F238E27FC236}">
                <a16:creationId xmlns:a16="http://schemas.microsoft.com/office/drawing/2014/main" id="{1F412003-BBB6-6641-8F7A-AB59D6FE95F6}"/>
              </a:ext>
            </a:extLst>
          </p:cNvPr>
          <p:cNvSpPr txBox="1"/>
          <p:nvPr userDrawn="1"/>
        </p:nvSpPr>
        <p:spPr>
          <a:xfrm>
            <a:off x="1216321" y="6873392"/>
            <a:ext cx="4490735" cy="20517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97" tIns="25397" rIns="25397" bIns="25397" numCol="1" spcCol="38100" rtlCol="0" anchor="ctr">
            <a:spAutoFit/>
          </a:bodyPr>
          <a:lstStyle/>
          <a:p>
            <a:pPr marL="0" marR="0" indent="0" algn="l" defTabSz="1218925"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chemeClr val="tx1"/>
                </a:solidFill>
                <a:effectLst/>
                <a:uFillTx/>
                <a:latin typeface="FS Albert Pro" panose="02000503040000020004" pitchFamily="2" charset="0"/>
                <a:ea typeface="+mn-ea"/>
                <a:cs typeface="+mn-cs"/>
                <a:sym typeface="Helvetica Neue"/>
              </a:rPr>
              <a:t>To change Title and Date: </a:t>
            </a:r>
            <a:r>
              <a:rPr kumimoji="0" lang="en-US" sz="1000" b="1" i="0" u="none" strike="noStrike" cap="none" spc="0" normalizeH="0" baseline="0" dirty="0">
                <a:ln>
                  <a:noFill/>
                </a:ln>
                <a:solidFill>
                  <a:schemeClr val="tx1"/>
                </a:solidFill>
                <a:effectLst/>
                <a:uFillTx/>
                <a:latin typeface="FS Albert Pro" panose="02000503040000020004" pitchFamily="2" charset="0"/>
                <a:ea typeface="+mn-ea"/>
                <a:cs typeface="+mn-cs"/>
                <a:sym typeface="Helvetica Neue"/>
              </a:rPr>
              <a:t>Insert &gt; Header &amp; Footer…</a:t>
            </a:r>
          </a:p>
        </p:txBody>
      </p:sp>
      <p:sp>
        <p:nvSpPr>
          <p:cNvPr id="3" name="Date Placeholder 2">
            <a:extLst>
              <a:ext uri="{FF2B5EF4-FFF2-40B4-BE49-F238E27FC236}">
                <a16:creationId xmlns:a16="http://schemas.microsoft.com/office/drawing/2014/main" id="{4F6CCE88-6547-674B-AC49-9E3B8B94C4BB}"/>
              </a:ext>
            </a:extLst>
          </p:cNvPr>
          <p:cNvSpPr>
            <a:spLocks noGrp="1"/>
          </p:cNvSpPr>
          <p:nvPr>
            <p:ph type="dt" sz="half" idx="2"/>
          </p:nvPr>
        </p:nvSpPr>
        <p:spPr>
          <a:xfrm>
            <a:off x="3398698" y="6502464"/>
            <a:ext cx="752359" cy="178309"/>
          </a:xfrm>
          <a:prstGeom prst="rect">
            <a:avLst/>
          </a:prstGeom>
        </p:spPr>
        <p:txBody>
          <a:bodyPr vert="horz" lIns="91440" tIns="45720" rIns="91440" bIns="45720" rtlCol="0" anchor="ctr"/>
          <a:lstStyle>
            <a:lvl1pPr algn="l">
              <a:defRPr sz="750" b="0" i="0" spc="65" baseline="0">
                <a:solidFill>
                  <a:schemeClr val="accent1"/>
                </a:solidFill>
                <a:latin typeface="FS Albert Pro" panose="02000503040000020004" pitchFamily="2" charset="0"/>
              </a:defRPr>
            </a:lvl1pPr>
          </a:lstStyle>
          <a:p>
            <a:endParaRPr lang="en-US" dirty="0"/>
          </a:p>
        </p:txBody>
      </p:sp>
    </p:spTree>
    <p:extLst>
      <p:ext uri="{BB962C8B-B14F-4D97-AF65-F5344CB8AC3E}">
        <p14:creationId xmlns:p14="http://schemas.microsoft.com/office/powerpoint/2010/main" val="231962699"/>
      </p:ext>
    </p:extLst>
  </p:cSld>
  <p:clrMap bg1="lt1" tx1="dk1" bg2="lt2" tx2="dk2" accent1="accent1" accent2="accent2" accent3="accent3" accent4="accent4" accent5="accent5" accent6="accent6" hlink="hlink" folHlink="folHlink"/>
  <p:sldLayoutIdLst>
    <p:sldLayoutId id="2147484381" r:id="rId1"/>
    <p:sldLayoutId id="2147484382" r:id="rId2"/>
    <p:sldLayoutId id="2147484383" r:id="rId3"/>
    <p:sldLayoutId id="2147484384" r:id="rId4"/>
    <p:sldLayoutId id="2147484385" r:id="rId5"/>
    <p:sldLayoutId id="2147484386" r:id="rId6"/>
    <p:sldLayoutId id="2147484387" r:id="rId7"/>
    <p:sldLayoutId id="2147484388" r:id="rId8"/>
    <p:sldLayoutId id="2147484389" r:id="rId9"/>
    <p:sldLayoutId id="2147484390" r:id="rId10"/>
    <p:sldLayoutId id="2147484391" r:id="rId11"/>
    <p:sldLayoutId id="2147484392" r:id="rId12"/>
    <p:sldLayoutId id="2147484393" r:id="rId13"/>
    <p:sldLayoutId id="2147484394" r:id="rId14"/>
    <p:sldLayoutId id="2147484395" r:id="rId15"/>
    <p:sldLayoutId id="2147484396" r:id="rId16"/>
    <p:sldLayoutId id="2147484397" r:id="rId17"/>
    <p:sldLayoutId id="2147484398" r:id="rId18"/>
    <p:sldLayoutId id="2147484399" r:id="rId19"/>
    <p:sldLayoutId id="2147484400" r:id="rId20"/>
    <p:sldLayoutId id="2147484401" r:id="rId21"/>
    <p:sldLayoutId id="2147484402" r:id="rId22"/>
    <p:sldLayoutId id="2147484403" r:id="rId23"/>
    <p:sldLayoutId id="2147484404" r:id="rId24"/>
    <p:sldLayoutId id="2147484405" r:id="rId25"/>
    <p:sldLayoutId id="2147484406" r:id="rId26"/>
    <p:sldLayoutId id="2147484407" r:id="rId27"/>
    <p:sldLayoutId id="2147484408" r:id="rId28"/>
    <p:sldLayoutId id="2147484409" r:id="rId29"/>
    <p:sldLayoutId id="2147484410" r:id="rId30"/>
    <p:sldLayoutId id="2147484411" r:id="rId31"/>
    <p:sldLayoutId id="2147484412" r:id="rId32"/>
    <p:sldLayoutId id="2147484413" r:id="rId33"/>
    <p:sldLayoutId id="2147484414" r:id="rId34"/>
    <p:sldLayoutId id="2147484415" r:id="rId35"/>
    <p:sldLayoutId id="2147484416" r:id="rId36"/>
    <p:sldLayoutId id="2147484417" r:id="rId37"/>
    <p:sldLayoutId id="2147484418" r:id="rId38"/>
    <p:sldLayoutId id="2147484419" r:id="rId39"/>
    <p:sldLayoutId id="2147484420" r:id="rId40"/>
    <p:sldLayoutId id="2147484421" r:id="rId41"/>
    <p:sldLayoutId id="2147484422" r:id="rId42"/>
    <p:sldLayoutId id="2147484423" r:id="rId43"/>
    <p:sldLayoutId id="2147484424" r:id="rId44"/>
    <p:sldLayoutId id="2147484425" r:id="rId45"/>
    <p:sldLayoutId id="2147484426" r:id="rId46"/>
    <p:sldLayoutId id="2147484427" r:id="rId47"/>
    <p:sldLayoutId id="2147484428" r:id="rId48"/>
    <p:sldLayoutId id="2147484429" r:id="rId49"/>
    <p:sldLayoutId id="2147484430" r:id="rId50"/>
    <p:sldLayoutId id="2147484431" r:id="rId51"/>
    <p:sldLayoutId id="2147484432" r:id="rId52"/>
    <p:sldLayoutId id="2147484433" r:id="rId53"/>
    <p:sldLayoutId id="2147484434" r:id="rId54"/>
    <p:sldLayoutId id="2147484435" r:id="rId55"/>
    <p:sldLayoutId id="2147484436" r:id="rId56"/>
    <p:sldLayoutId id="2147484437" r:id="rId57"/>
    <p:sldLayoutId id="2147484438" r:id="rId58"/>
    <p:sldLayoutId id="2147484439" r:id="rId59"/>
    <p:sldLayoutId id="2147484440" r:id="rId60"/>
    <p:sldLayoutId id="2147484441" r:id="rId61"/>
    <p:sldLayoutId id="2147484442" r:id="rId62"/>
    <p:sldLayoutId id="2147484443" r:id="rId63"/>
    <p:sldLayoutId id="2147484444" r:id="rId64"/>
    <p:sldLayoutId id="2147484445" r:id="rId65"/>
    <p:sldLayoutId id="2147484446" r:id="rId66"/>
    <p:sldLayoutId id="2147484447" r:id="rId67"/>
  </p:sldLayoutIdLst>
  <p:transition spd="med"/>
  <p:hf hdr="0" dt="0"/>
  <p:txStyles>
    <p:titleStyle>
      <a:lvl1pPr marL="0" marR="0" indent="0" algn="l" defTabSz="1218925" eaLnBrk="1" latinLnBrk="0" hangingPunct="1">
        <a:lnSpc>
          <a:spcPct val="100000"/>
        </a:lnSpc>
        <a:spcBef>
          <a:spcPts val="0"/>
        </a:spcBef>
        <a:spcAft>
          <a:spcPts val="0"/>
        </a:spcAft>
        <a:buClrTx/>
        <a:buSzTx/>
        <a:buFontTx/>
        <a:buNone/>
        <a:tabLst/>
        <a:defRPr sz="2999" b="0" i="0" u="none" strike="noStrike" cap="none" spc="0" baseline="0">
          <a:solidFill>
            <a:schemeClr val="accent1"/>
          </a:solidFill>
          <a:uFillTx/>
          <a:latin typeface="FS Albert Pro Light" panose="02000503040000020004" pitchFamily="2" charset="0"/>
          <a:ea typeface="+mj-ea"/>
          <a:cs typeface="+mj-cs"/>
          <a:sym typeface="FSAlbertPro-Light"/>
        </a:defRPr>
      </a:lvl1pPr>
      <a:lvl2pPr marL="0" marR="0" indent="228554" algn="l" defTabSz="1218925" eaLnBrk="1" latinLnBrk="0" hangingPunct="1">
        <a:lnSpc>
          <a:spcPct val="80000"/>
        </a:lnSpc>
        <a:spcBef>
          <a:spcPts val="0"/>
        </a:spcBef>
        <a:spcAft>
          <a:spcPts val="0"/>
        </a:spcAft>
        <a:buClrTx/>
        <a:buSzTx/>
        <a:buFontTx/>
        <a:buNone/>
        <a:tabLst/>
        <a:defRPr sz="6499" b="0" i="0" u="none" strike="noStrike" cap="none" spc="-130" baseline="0">
          <a:solidFill>
            <a:srgbClr val="EDEEED"/>
          </a:solidFill>
          <a:uFillTx/>
          <a:latin typeface="+mj-lt"/>
          <a:ea typeface="+mj-ea"/>
          <a:cs typeface="+mj-cs"/>
          <a:sym typeface="FSAlbertPro-Light"/>
        </a:defRPr>
      </a:lvl2pPr>
      <a:lvl3pPr marL="0" marR="0" indent="457109" algn="l" defTabSz="1218925" eaLnBrk="1" latinLnBrk="0" hangingPunct="1">
        <a:lnSpc>
          <a:spcPct val="80000"/>
        </a:lnSpc>
        <a:spcBef>
          <a:spcPts val="0"/>
        </a:spcBef>
        <a:spcAft>
          <a:spcPts val="0"/>
        </a:spcAft>
        <a:buClrTx/>
        <a:buSzTx/>
        <a:buFontTx/>
        <a:buNone/>
        <a:tabLst/>
        <a:defRPr sz="6499" b="0" i="0" u="none" strike="noStrike" cap="none" spc="-130" baseline="0">
          <a:solidFill>
            <a:srgbClr val="EDEEED"/>
          </a:solidFill>
          <a:uFillTx/>
          <a:latin typeface="+mj-lt"/>
          <a:ea typeface="+mj-ea"/>
          <a:cs typeface="+mj-cs"/>
          <a:sym typeface="FSAlbertPro-Light"/>
        </a:defRPr>
      </a:lvl3pPr>
      <a:lvl4pPr marL="0" marR="0" indent="685663" algn="l" defTabSz="1218925" eaLnBrk="1" latinLnBrk="0" hangingPunct="1">
        <a:lnSpc>
          <a:spcPct val="80000"/>
        </a:lnSpc>
        <a:spcBef>
          <a:spcPts val="0"/>
        </a:spcBef>
        <a:spcAft>
          <a:spcPts val="0"/>
        </a:spcAft>
        <a:buClrTx/>
        <a:buSzTx/>
        <a:buFontTx/>
        <a:buNone/>
        <a:tabLst/>
        <a:defRPr sz="6499" b="0" i="0" u="none" strike="noStrike" cap="none" spc="-130" baseline="0">
          <a:solidFill>
            <a:srgbClr val="EDEEED"/>
          </a:solidFill>
          <a:uFillTx/>
          <a:latin typeface="+mj-lt"/>
          <a:ea typeface="+mj-ea"/>
          <a:cs typeface="+mj-cs"/>
          <a:sym typeface="FSAlbertPro-Light"/>
        </a:defRPr>
      </a:lvl4pPr>
      <a:lvl5pPr marL="0" marR="0" indent="914217" algn="l" defTabSz="1218925" eaLnBrk="1" latinLnBrk="0" hangingPunct="1">
        <a:lnSpc>
          <a:spcPct val="80000"/>
        </a:lnSpc>
        <a:spcBef>
          <a:spcPts val="0"/>
        </a:spcBef>
        <a:spcAft>
          <a:spcPts val="0"/>
        </a:spcAft>
        <a:buClrTx/>
        <a:buSzTx/>
        <a:buFontTx/>
        <a:buNone/>
        <a:tabLst/>
        <a:defRPr sz="6499" b="0" i="0" u="none" strike="noStrike" cap="none" spc="-130" baseline="0">
          <a:solidFill>
            <a:srgbClr val="EDEEED"/>
          </a:solidFill>
          <a:uFillTx/>
          <a:latin typeface="+mj-lt"/>
          <a:ea typeface="+mj-ea"/>
          <a:cs typeface="+mj-cs"/>
          <a:sym typeface="FSAlbertPro-Light"/>
        </a:defRPr>
      </a:lvl5pPr>
      <a:lvl6pPr marL="0" marR="0" indent="1142771" algn="l" defTabSz="1218925" eaLnBrk="1" latinLnBrk="0" hangingPunct="1">
        <a:lnSpc>
          <a:spcPct val="80000"/>
        </a:lnSpc>
        <a:spcBef>
          <a:spcPts val="0"/>
        </a:spcBef>
        <a:spcAft>
          <a:spcPts val="0"/>
        </a:spcAft>
        <a:buClrTx/>
        <a:buSzTx/>
        <a:buFontTx/>
        <a:buNone/>
        <a:tabLst/>
        <a:defRPr sz="6499" b="0" i="0" u="none" strike="noStrike" cap="none" spc="-130" baseline="0">
          <a:solidFill>
            <a:srgbClr val="EDEEED"/>
          </a:solidFill>
          <a:uFillTx/>
          <a:latin typeface="+mj-lt"/>
          <a:ea typeface="+mj-ea"/>
          <a:cs typeface="+mj-cs"/>
          <a:sym typeface="FSAlbertPro-Light"/>
        </a:defRPr>
      </a:lvl6pPr>
      <a:lvl7pPr marL="0" marR="0" indent="1371326" algn="l" defTabSz="1218925" eaLnBrk="1" latinLnBrk="0" hangingPunct="1">
        <a:lnSpc>
          <a:spcPct val="80000"/>
        </a:lnSpc>
        <a:spcBef>
          <a:spcPts val="0"/>
        </a:spcBef>
        <a:spcAft>
          <a:spcPts val="0"/>
        </a:spcAft>
        <a:buClrTx/>
        <a:buSzTx/>
        <a:buFontTx/>
        <a:buNone/>
        <a:tabLst/>
        <a:defRPr sz="6499" b="0" i="0" u="none" strike="noStrike" cap="none" spc="-130" baseline="0">
          <a:solidFill>
            <a:srgbClr val="EDEEED"/>
          </a:solidFill>
          <a:uFillTx/>
          <a:latin typeface="+mj-lt"/>
          <a:ea typeface="+mj-ea"/>
          <a:cs typeface="+mj-cs"/>
          <a:sym typeface="FSAlbertPro-Light"/>
        </a:defRPr>
      </a:lvl7pPr>
      <a:lvl8pPr marL="0" marR="0" indent="1599880" algn="l" defTabSz="1218925" eaLnBrk="1" latinLnBrk="0" hangingPunct="1">
        <a:lnSpc>
          <a:spcPct val="80000"/>
        </a:lnSpc>
        <a:spcBef>
          <a:spcPts val="0"/>
        </a:spcBef>
        <a:spcAft>
          <a:spcPts val="0"/>
        </a:spcAft>
        <a:buClrTx/>
        <a:buSzTx/>
        <a:buFontTx/>
        <a:buNone/>
        <a:tabLst/>
        <a:defRPr sz="6499" b="0" i="0" u="none" strike="noStrike" cap="none" spc="-130" baseline="0">
          <a:solidFill>
            <a:srgbClr val="EDEEED"/>
          </a:solidFill>
          <a:uFillTx/>
          <a:latin typeface="+mj-lt"/>
          <a:ea typeface="+mj-ea"/>
          <a:cs typeface="+mj-cs"/>
          <a:sym typeface="FSAlbertPro-Light"/>
        </a:defRPr>
      </a:lvl8pPr>
      <a:lvl9pPr marL="0" marR="0" indent="1828434" algn="l" defTabSz="1218925" eaLnBrk="1" latinLnBrk="0" hangingPunct="1">
        <a:lnSpc>
          <a:spcPct val="80000"/>
        </a:lnSpc>
        <a:spcBef>
          <a:spcPts val="0"/>
        </a:spcBef>
        <a:spcAft>
          <a:spcPts val="0"/>
        </a:spcAft>
        <a:buClrTx/>
        <a:buSzTx/>
        <a:buFontTx/>
        <a:buNone/>
        <a:tabLst/>
        <a:defRPr sz="6499" b="0" i="0" u="none" strike="noStrike" cap="none" spc="-130" baseline="0">
          <a:solidFill>
            <a:srgbClr val="EDEEED"/>
          </a:solidFill>
          <a:uFillTx/>
          <a:latin typeface="+mj-lt"/>
          <a:ea typeface="+mj-ea"/>
          <a:cs typeface="+mj-cs"/>
          <a:sym typeface="FSAlbertPro-Light"/>
        </a:defRPr>
      </a:lvl9pPr>
    </p:titleStyle>
    <p:bodyStyle>
      <a:lvl1pPr marL="0" marR="0" indent="0" algn="l" defTabSz="412667" eaLnBrk="1" latinLnBrk="0" hangingPunct="1">
        <a:lnSpc>
          <a:spcPct val="100000"/>
        </a:lnSpc>
        <a:spcBef>
          <a:spcPts val="0"/>
        </a:spcBef>
        <a:spcAft>
          <a:spcPts val="0"/>
        </a:spcAft>
        <a:buClrTx/>
        <a:buSzTx/>
        <a:buFontTx/>
        <a:buNone/>
        <a:tabLst/>
        <a:defRPr sz="2749" b="0" i="0" u="none" strike="noStrike" cap="none" spc="0" baseline="0">
          <a:solidFill>
            <a:schemeClr val="bg1"/>
          </a:solidFill>
          <a:uFillTx/>
          <a:latin typeface="FS Albert Pro Light" panose="02000503040000020004" pitchFamily="2" charset="0"/>
          <a:ea typeface="+mj-ea"/>
          <a:cs typeface="+mj-cs"/>
          <a:sym typeface="FSAlbertPro-Light"/>
        </a:defRPr>
      </a:lvl1pPr>
      <a:lvl2pPr marL="0" marR="0" indent="228554" algn="l" defTabSz="412667" eaLnBrk="1" latinLnBrk="0" hangingPunct="1">
        <a:lnSpc>
          <a:spcPct val="100000"/>
        </a:lnSpc>
        <a:spcBef>
          <a:spcPts val="0"/>
        </a:spcBef>
        <a:spcAft>
          <a:spcPts val="0"/>
        </a:spcAft>
        <a:buClrTx/>
        <a:buSzTx/>
        <a:buFontTx/>
        <a:buNone/>
        <a:tabLst/>
        <a:defRPr sz="2749" b="0" i="0" u="none" strike="noStrike" cap="none" spc="0" baseline="0">
          <a:solidFill>
            <a:schemeClr val="bg1"/>
          </a:solidFill>
          <a:uFillTx/>
          <a:latin typeface="+mj-lt"/>
          <a:ea typeface="+mj-ea"/>
          <a:cs typeface="+mj-cs"/>
          <a:sym typeface="FSAlbertPro-Light"/>
        </a:defRPr>
      </a:lvl2pPr>
      <a:lvl3pPr marL="0" marR="0" indent="457109" algn="l" defTabSz="412667" eaLnBrk="1" latinLnBrk="0" hangingPunct="1">
        <a:lnSpc>
          <a:spcPct val="100000"/>
        </a:lnSpc>
        <a:spcBef>
          <a:spcPts val="0"/>
        </a:spcBef>
        <a:spcAft>
          <a:spcPts val="0"/>
        </a:spcAft>
        <a:buClrTx/>
        <a:buSzTx/>
        <a:buFontTx/>
        <a:buNone/>
        <a:tabLst/>
        <a:defRPr sz="2749" b="0" i="0" u="none" strike="noStrike" cap="none" spc="0" baseline="0">
          <a:solidFill>
            <a:schemeClr val="bg1"/>
          </a:solidFill>
          <a:uFillTx/>
          <a:latin typeface="+mj-lt"/>
          <a:ea typeface="+mj-ea"/>
          <a:cs typeface="+mj-cs"/>
          <a:sym typeface="FSAlbertPro-Light"/>
        </a:defRPr>
      </a:lvl3pPr>
      <a:lvl4pPr marL="0" marR="0" indent="685663" algn="l" defTabSz="412667" eaLnBrk="1" latinLnBrk="0" hangingPunct="1">
        <a:lnSpc>
          <a:spcPct val="100000"/>
        </a:lnSpc>
        <a:spcBef>
          <a:spcPts val="0"/>
        </a:spcBef>
        <a:spcAft>
          <a:spcPts val="0"/>
        </a:spcAft>
        <a:buClrTx/>
        <a:buSzTx/>
        <a:buFontTx/>
        <a:buNone/>
        <a:tabLst/>
        <a:defRPr sz="2749" b="0" i="0" u="none" strike="noStrike" cap="none" spc="0" baseline="0">
          <a:solidFill>
            <a:schemeClr val="bg1"/>
          </a:solidFill>
          <a:uFillTx/>
          <a:latin typeface="+mj-lt"/>
          <a:ea typeface="+mj-ea"/>
          <a:cs typeface="+mj-cs"/>
          <a:sym typeface="FSAlbertPro-Light"/>
        </a:defRPr>
      </a:lvl4pPr>
      <a:lvl5pPr marL="0" marR="0" indent="914217" algn="l" defTabSz="412667" eaLnBrk="1" latinLnBrk="0" hangingPunct="1">
        <a:lnSpc>
          <a:spcPct val="100000"/>
        </a:lnSpc>
        <a:spcBef>
          <a:spcPts val="0"/>
        </a:spcBef>
        <a:spcAft>
          <a:spcPts val="0"/>
        </a:spcAft>
        <a:buClrTx/>
        <a:buSzTx/>
        <a:buFontTx/>
        <a:buNone/>
        <a:tabLst/>
        <a:defRPr sz="2749" b="0" i="0" u="none" strike="noStrike" cap="none" spc="0" baseline="0">
          <a:solidFill>
            <a:schemeClr val="bg1"/>
          </a:solidFill>
          <a:uFillTx/>
          <a:latin typeface="+mj-lt"/>
          <a:ea typeface="+mj-ea"/>
          <a:cs typeface="+mj-cs"/>
          <a:sym typeface="FSAlbertPro-Light"/>
        </a:defRPr>
      </a:lvl5pPr>
      <a:lvl6pPr marL="0" marR="0" indent="1142771" algn="l" defTabSz="412667" eaLnBrk="1" latinLnBrk="0" hangingPunct="1">
        <a:lnSpc>
          <a:spcPct val="100000"/>
        </a:lnSpc>
        <a:spcBef>
          <a:spcPts val="0"/>
        </a:spcBef>
        <a:spcAft>
          <a:spcPts val="0"/>
        </a:spcAft>
        <a:buClrTx/>
        <a:buSzTx/>
        <a:buFontTx/>
        <a:buNone/>
        <a:tabLst/>
        <a:defRPr sz="2749" b="0" i="0" u="none" strike="noStrike" cap="none" spc="0" baseline="0">
          <a:solidFill>
            <a:srgbClr val="000000"/>
          </a:solidFill>
          <a:uFillTx/>
          <a:latin typeface="+mj-lt"/>
          <a:ea typeface="+mj-ea"/>
          <a:cs typeface="+mj-cs"/>
          <a:sym typeface="FSAlbertPro-Light"/>
        </a:defRPr>
      </a:lvl6pPr>
      <a:lvl7pPr marL="0" marR="0" indent="1371326" algn="l" defTabSz="412667" eaLnBrk="1" latinLnBrk="0" hangingPunct="1">
        <a:lnSpc>
          <a:spcPct val="100000"/>
        </a:lnSpc>
        <a:spcBef>
          <a:spcPts val="0"/>
        </a:spcBef>
        <a:spcAft>
          <a:spcPts val="0"/>
        </a:spcAft>
        <a:buClrTx/>
        <a:buSzTx/>
        <a:buFontTx/>
        <a:buNone/>
        <a:tabLst/>
        <a:defRPr sz="2749" b="0" i="0" u="none" strike="noStrike" cap="none" spc="0" baseline="0">
          <a:solidFill>
            <a:srgbClr val="000000"/>
          </a:solidFill>
          <a:uFillTx/>
          <a:latin typeface="+mj-lt"/>
          <a:ea typeface="+mj-ea"/>
          <a:cs typeface="+mj-cs"/>
          <a:sym typeface="FSAlbertPro-Light"/>
        </a:defRPr>
      </a:lvl7pPr>
      <a:lvl8pPr marL="0" marR="0" indent="1599880" algn="l" defTabSz="412667" eaLnBrk="1" latinLnBrk="0" hangingPunct="1">
        <a:lnSpc>
          <a:spcPct val="100000"/>
        </a:lnSpc>
        <a:spcBef>
          <a:spcPts val="0"/>
        </a:spcBef>
        <a:spcAft>
          <a:spcPts val="0"/>
        </a:spcAft>
        <a:buClrTx/>
        <a:buSzTx/>
        <a:buFontTx/>
        <a:buNone/>
        <a:tabLst/>
        <a:defRPr sz="2749" b="0" i="0" u="none" strike="noStrike" cap="none" spc="0" baseline="0">
          <a:solidFill>
            <a:srgbClr val="000000"/>
          </a:solidFill>
          <a:uFillTx/>
          <a:latin typeface="+mj-lt"/>
          <a:ea typeface="+mj-ea"/>
          <a:cs typeface="+mj-cs"/>
          <a:sym typeface="FSAlbertPro-Light"/>
        </a:defRPr>
      </a:lvl8pPr>
      <a:lvl9pPr marL="0" marR="0" indent="1828434" algn="l" defTabSz="412667" eaLnBrk="1" latinLnBrk="0" hangingPunct="1">
        <a:lnSpc>
          <a:spcPct val="100000"/>
        </a:lnSpc>
        <a:spcBef>
          <a:spcPts val="0"/>
        </a:spcBef>
        <a:spcAft>
          <a:spcPts val="0"/>
        </a:spcAft>
        <a:buClrTx/>
        <a:buSzTx/>
        <a:buFontTx/>
        <a:buNone/>
        <a:tabLst/>
        <a:defRPr sz="2749" b="0" i="0" u="none" strike="noStrike" cap="none" spc="0" baseline="0">
          <a:solidFill>
            <a:srgbClr val="000000"/>
          </a:solidFill>
          <a:uFillTx/>
          <a:latin typeface="+mj-lt"/>
          <a:ea typeface="+mj-ea"/>
          <a:cs typeface="+mj-cs"/>
          <a:sym typeface="FSAlbertPro-Light"/>
        </a:defRPr>
      </a:lvl9pPr>
    </p:bodyStyle>
    <p:otherStyle>
      <a:lvl1pPr marL="0" marR="0" indent="0" algn="ctr" defTabSz="292042" eaLnBrk="1" latinLnBrk="0" hangingPunct="1">
        <a:lnSpc>
          <a:spcPct val="100000"/>
        </a:lnSpc>
        <a:spcBef>
          <a:spcPts val="0"/>
        </a:spcBef>
        <a:spcAft>
          <a:spcPts val="0"/>
        </a:spcAft>
        <a:buClrTx/>
        <a:buSzTx/>
        <a:buFontTx/>
        <a:buNone/>
        <a:tabLst/>
        <a:defRPr sz="750" b="0" i="0" u="none" strike="noStrike" cap="none" spc="75" baseline="0">
          <a:solidFill>
            <a:schemeClr val="tx1"/>
          </a:solidFill>
          <a:uFillTx/>
          <a:latin typeface="+mn-lt"/>
          <a:ea typeface="+mn-ea"/>
          <a:cs typeface="+mn-cs"/>
          <a:sym typeface="FSAlbertPro-Light"/>
        </a:defRPr>
      </a:lvl1pPr>
      <a:lvl2pPr marL="0" marR="0" indent="228554" algn="ctr" defTabSz="292042" eaLnBrk="1" latinLnBrk="0" hangingPunct="1">
        <a:lnSpc>
          <a:spcPct val="100000"/>
        </a:lnSpc>
        <a:spcBef>
          <a:spcPts val="0"/>
        </a:spcBef>
        <a:spcAft>
          <a:spcPts val="0"/>
        </a:spcAft>
        <a:buClrTx/>
        <a:buSzTx/>
        <a:buFontTx/>
        <a:buNone/>
        <a:tabLst/>
        <a:defRPr sz="750" b="0" i="0" u="none" strike="noStrike" cap="none" spc="75" baseline="0">
          <a:solidFill>
            <a:schemeClr val="tx1"/>
          </a:solidFill>
          <a:uFillTx/>
          <a:latin typeface="+mn-lt"/>
          <a:ea typeface="+mn-ea"/>
          <a:cs typeface="+mn-cs"/>
          <a:sym typeface="FSAlbertPro-Light"/>
        </a:defRPr>
      </a:lvl2pPr>
      <a:lvl3pPr marL="0" marR="0" indent="457109" algn="ctr" defTabSz="292042" eaLnBrk="1" latinLnBrk="0" hangingPunct="1">
        <a:lnSpc>
          <a:spcPct val="100000"/>
        </a:lnSpc>
        <a:spcBef>
          <a:spcPts val="0"/>
        </a:spcBef>
        <a:spcAft>
          <a:spcPts val="0"/>
        </a:spcAft>
        <a:buClrTx/>
        <a:buSzTx/>
        <a:buFontTx/>
        <a:buNone/>
        <a:tabLst/>
        <a:defRPr sz="750" b="0" i="0" u="none" strike="noStrike" cap="none" spc="75" baseline="0">
          <a:solidFill>
            <a:schemeClr val="tx1"/>
          </a:solidFill>
          <a:uFillTx/>
          <a:latin typeface="+mn-lt"/>
          <a:ea typeface="+mn-ea"/>
          <a:cs typeface="+mn-cs"/>
          <a:sym typeface="FSAlbertPro-Light"/>
        </a:defRPr>
      </a:lvl3pPr>
      <a:lvl4pPr marL="0" marR="0" indent="685663" algn="ctr" defTabSz="292042" eaLnBrk="1" latinLnBrk="0" hangingPunct="1">
        <a:lnSpc>
          <a:spcPct val="100000"/>
        </a:lnSpc>
        <a:spcBef>
          <a:spcPts val="0"/>
        </a:spcBef>
        <a:spcAft>
          <a:spcPts val="0"/>
        </a:spcAft>
        <a:buClrTx/>
        <a:buSzTx/>
        <a:buFontTx/>
        <a:buNone/>
        <a:tabLst/>
        <a:defRPr sz="750" b="0" i="0" u="none" strike="noStrike" cap="none" spc="75" baseline="0">
          <a:solidFill>
            <a:schemeClr val="tx1"/>
          </a:solidFill>
          <a:uFillTx/>
          <a:latin typeface="+mn-lt"/>
          <a:ea typeface="+mn-ea"/>
          <a:cs typeface="+mn-cs"/>
          <a:sym typeface="FSAlbertPro-Light"/>
        </a:defRPr>
      </a:lvl4pPr>
      <a:lvl5pPr marL="0" marR="0" indent="914217" algn="ctr" defTabSz="292042" eaLnBrk="1" latinLnBrk="0" hangingPunct="1">
        <a:lnSpc>
          <a:spcPct val="100000"/>
        </a:lnSpc>
        <a:spcBef>
          <a:spcPts val="0"/>
        </a:spcBef>
        <a:spcAft>
          <a:spcPts val="0"/>
        </a:spcAft>
        <a:buClrTx/>
        <a:buSzTx/>
        <a:buFontTx/>
        <a:buNone/>
        <a:tabLst/>
        <a:defRPr sz="750" b="0" i="0" u="none" strike="noStrike" cap="none" spc="75" baseline="0">
          <a:solidFill>
            <a:schemeClr val="tx1"/>
          </a:solidFill>
          <a:uFillTx/>
          <a:latin typeface="+mn-lt"/>
          <a:ea typeface="+mn-ea"/>
          <a:cs typeface="+mn-cs"/>
          <a:sym typeface="FSAlbertPro-Light"/>
        </a:defRPr>
      </a:lvl5pPr>
      <a:lvl6pPr marL="0" marR="0" indent="1142771" algn="ctr" defTabSz="292042" eaLnBrk="1" latinLnBrk="0" hangingPunct="1">
        <a:lnSpc>
          <a:spcPct val="100000"/>
        </a:lnSpc>
        <a:spcBef>
          <a:spcPts val="0"/>
        </a:spcBef>
        <a:spcAft>
          <a:spcPts val="0"/>
        </a:spcAft>
        <a:buClrTx/>
        <a:buSzTx/>
        <a:buFontTx/>
        <a:buNone/>
        <a:tabLst/>
        <a:defRPr sz="750" b="0" i="0" u="none" strike="noStrike" cap="none" spc="75" baseline="0">
          <a:solidFill>
            <a:schemeClr val="tx1"/>
          </a:solidFill>
          <a:uFillTx/>
          <a:latin typeface="+mn-lt"/>
          <a:ea typeface="+mn-ea"/>
          <a:cs typeface="+mn-cs"/>
          <a:sym typeface="FSAlbertPro-Light"/>
        </a:defRPr>
      </a:lvl6pPr>
      <a:lvl7pPr marL="0" marR="0" indent="1371326" algn="ctr" defTabSz="292042" eaLnBrk="1" latinLnBrk="0" hangingPunct="1">
        <a:lnSpc>
          <a:spcPct val="100000"/>
        </a:lnSpc>
        <a:spcBef>
          <a:spcPts val="0"/>
        </a:spcBef>
        <a:spcAft>
          <a:spcPts val="0"/>
        </a:spcAft>
        <a:buClrTx/>
        <a:buSzTx/>
        <a:buFontTx/>
        <a:buNone/>
        <a:tabLst/>
        <a:defRPr sz="750" b="0" i="0" u="none" strike="noStrike" cap="none" spc="75" baseline="0">
          <a:solidFill>
            <a:schemeClr val="tx1"/>
          </a:solidFill>
          <a:uFillTx/>
          <a:latin typeface="+mn-lt"/>
          <a:ea typeface="+mn-ea"/>
          <a:cs typeface="+mn-cs"/>
          <a:sym typeface="FSAlbertPro-Light"/>
        </a:defRPr>
      </a:lvl7pPr>
      <a:lvl8pPr marL="0" marR="0" indent="1599880" algn="ctr" defTabSz="292042" eaLnBrk="1" latinLnBrk="0" hangingPunct="1">
        <a:lnSpc>
          <a:spcPct val="100000"/>
        </a:lnSpc>
        <a:spcBef>
          <a:spcPts val="0"/>
        </a:spcBef>
        <a:spcAft>
          <a:spcPts val="0"/>
        </a:spcAft>
        <a:buClrTx/>
        <a:buSzTx/>
        <a:buFontTx/>
        <a:buNone/>
        <a:tabLst/>
        <a:defRPr sz="750" b="0" i="0" u="none" strike="noStrike" cap="none" spc="75" baseline="0">
          <a:solidFill>
            <a:schemeClr val="tx1"/>
          </a:solidFill>
          <a:uFillTx/>
          <a:latin typeface="+mn-lt"/>
          <a:ea typeface="+mn-ea"/>
          <a:cs typeface="+mn-cs"/>
          <a:sym typeface="FSAlbertPro-Light"/>
        </a:defRPr>
      </a:lvl8pPr>
      <a:lvl9pPr marL="0" marR="0" indent="1828434" algn="ctr" defTabSz="292042" eaLnBrk="1" latinLnBrk="0" hangingPunct="1">
        <a:lnSpc>
          <a:spcPct val="100000"/>
        </a:lnSpc>
        <a:spcBef>
          <a:spcPts val="0"/>
        </a:spcBef>
        <a:spcAft>
          <a:spcPts val="0"/>
        </a:spcAft>
        <a:buClrTx/>
        <a:buSzTx/>
        <a:buFontTx/>
        <a:buNone/>
        <a:tabLst/>
        <a:defRPr sz="750" b="0" i="0" u="none" strike="noStrike" cap="none" spc="75" baseline="0">
          <a:solidFill>
            <a:schemeClr val="tx1"/>
          </a:solidFill>
          <a:uFillTx/>
          <a:latin typeface="+mn-lt"/>
          <a:ea typeface="+mn-ea"/>
          <a:cs typeface="+mn-cs"/>
          <a:sym typeface="FSAlbertPro-Light"/>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B61BEF0D-F0BB-DE4B-95CE-6DB70DBA9567}" type="datetimeFigureOut">
              <a:rPr lang="en-US" smtClean="0"/>
              <a:pPr/>
              <a:t>11/12/2025</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pPr>
              <a:defRPr/>
            </a:pPr>
            <a:endParaRPr lang="en-US"/>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4">
                <a:duotone>
                  <a:schemeClr val="accent1">
                    <a:shade val="45000"/>
                    <a:satMod val="135000"/>
                  </a:schemeClr>
                  <a:prstClr val="white"/>
                </a:duotone>
                <a:extLst>
                  <a:ext uri="{BEBA8EAE-BF5A-486C-A8C5-ECC9F3942E4B}">
                    <a14:imgProps xmlns:a14="http://schemas.microsoft.com/office/drawing/2010/main">
                      <a14:imgLayer r:embed="rId1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en-US"/>
            </a:p>
          </p:txBody>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en-US"/>
            </a:p>
          </p:txBody>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78580231"/>
      </p:ext>
    </p:extLst>
  </p:cSld>
  <p:clrMap bg1="lt1" tx1="dk1" bg2="lt2" tx2="dk2" accent1="accent1" accent2="accent2" accent3="accent3" accent4="accent4" accent5="accent5" accent6="accent6" hlink="hlink" folHlink="folHlink"/>
  <p:sldLayoutIdLst>
    <p:sldLayoutId id="2147484497" r:id="rId1"/>
    <p:sldLayoutId id="2147484498" r:id="rId2"/>
    <p:sldLayoutId id="2147484499" r:id="rId3"/>
    <p:sldLayoutId id="2147484500" r:id="rId4"/>
    <p:sldLayoutId id="2147484501" r:id="rId5"/>
    <p:sldLayoutId id="2147484502" r:id="rId6"/>
    <p:sldLayoutId id="2147484503" r:id="rId7"/>
    <p:sldLayoutId id="2147484504" r:id="rId8"/>
    <p:sldLayoutId id="2147484505" r:id="rId9"/>
    <p:sldLayoutId id="2147484506" r:id="rId10"/>
    <p:sldLayoutId id="2147484507" r:id="rId11"/>
  </p:sldLayoutIdLst>
  <p:txStyles>
    <p:titleStyle>
      <a:lvl1pPr algn="l" defTabSz="914400" rtl="0" eaLnBrk="1" latinLnBrk="0" hangingPunct="1">
        <a:lnSpc>
          <a:spcPct val="90000"/>
        </a:lnSpc>
        <a:spcBef>
          <a:spcPct val="0"/>
        </a:spcBef>
        <a:buNone/>
        <a:defRPr sz="5400" kern="1200" cap="all" baseline="0">
          <a:blipFill>
            <a:blip r:embed="rId16">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11/12/2025</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3058904061"/>
      </p:ext>
    </p:extLst>
  </p:cSld>
  <p:clrMap bg1="lt1" tx1="dk1" bg2="lt2" tx2="dk2" accent1="accent1" accent2="accent2" accent3="accent3" accent4="accent4" accent5="accent5" accent6="accent6" hlink="hlink" folHlink="folHlink"/>
  <p:sldLayoutIdLst>
    <p:sldLayoutId id="2147484509" r:id="rId1"/>
    <p:sldLayoutId id="2147484510" r:id="rId2"/>
    <p:sldLayoutId id="2147484511" r:id="rId3"/>
    <p:sldLayoutId id="2147484512" r:id="rId4"/>
    <p:sldLayoutId id="2147484513" r:id="rId5"/>
    <p:sldLayoutId id="2147484514" r:id="rId6"/>
    <p:sldLayoutId id="2147484515" r:id="rId7"/>
    <p:sldLayoutId id="2147484516" r:id="rId8"/>
    <p:sldLayoutId id="2147484517" r:id="rId9"/>
    <p:sldLayoutId id="2147484518" r:id="rId10"/>
    <p:sldLayoutId id="2147484519" r:id="rId11"/>
    <p:sldLayoutId id="2147484520" r:id="rId12"/>
    <p:sldLayoutId id="2147484521" r:id="rId13"/>
    <p:sldLayoutId id="2147484522" r:id="rId14"/>
    <p:sldLayoutId id="2147484523" r:id="rId15"/>
    <p:sldLayoutId id="2147484524"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88.xml"/></Relationships>
</file>

<file path=ppt/slides/_rels/slide1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89.xml"/><Relationship Id="rId4" Type="http://schemas.openxmlformats.org/officeDocument/2006/relationships/hyperlink" Target="https://url.usb.m.mimecastprotect.com/s/tjSZCR8ylzhw8zX8i9fOs19Qw_?domain=forms.gle"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png"/><Relationship Id="rId1" Type="http://schemas.openxmlformats.org/officeDocument/2006/relationships/slideLayout" Target="../slideLayouts/slideLayout89.xml"/></Relationships>
</file>

<file path=ppt/slides/_rels/slide12.xml.rels><?xml version="1.0" encoding="UTF-8" standalone="yes"?>
<Relationships xmlns="http://schemas.openxmlformats.org/package/2006/relationships"><Relationship Id="rId2" Type="http://schemas.openxmlformats.org/officeDocument/2006/relationships/image" Target="../media/image87.emf"/><Relationship Id="rId1" Type="http://schemas.openxmlformats.org/officeDocument/2006/relationships/slideLayout" Target="../slideLayouts/slideLayout89.xml"/></Relationships>
</file>

<file path=ppt/slides/_rels/slide13.xml.rels><?xml version="1.0" encoding="UTF-8" standalone="yes"?>
<Relationships xmlns="http://schemas.openxmlformats.org/package/2006/relationships"><Relationship Id="rId2" Type="http://schemas.openxmlformats.org/officeDocument/2006/relationships/image" Target="../media/image88.emf"/><Relationship Id="rId1" Type="http://schemas.openxmlformats.org/officeDocument/2006/relationships/slideLayout" Target="../slideLayouts/slideLayout8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9.xml"/></Relationships>
</file>

<file path=ppt/slides/_rels/slide15.xml.rels><?xml version="1.0" encoding="UTF-8" standalone="yes"?>
<Relationships xmlns="http://schemas.openxmlformats.org/package/2006/relationships"><Relationship Id="rId3" Type="http://schemas.openxmlformats.org/officeDocument/2006/relationships/hyperlink" Target="https://www.votervoice.net/APICorg/home" TargetMode="External"/><Relationship Id="rId2" Type="http://schemas.openxmlformats.org/officeDocument/2006/relationships/image" Target="../media/image89.png"/><Relationship Id="rId1" Type="http://schemas.openxmlformats.org/officeDocument/2006/relationships/slideLayout" Target="../slideLayouts/slideLayout8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9.xml"/></Relationships>
</file>

<file path=ppt/slides/_rels/slide2.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hyperlink" Target="https://sdapic.org/2025-chapter-meeting-schedule/" TargetMode="External"/><Relationship Id="rId2" Type="http://schemas.openxmlformats.org/officeDocument/2006/relationships/image" Target="../media/image72.png"/><Relationship Id="rId1" Type="http://schemas.openxmlformats.org/officeDocument/2006/relationships/slideLayout" Target="../slideLayouts/slideLayout89.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9.xml"/></Relationships>
</file>

<file path=ppt/slides/_rels/slide23.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hyperlink" Target="https://www.cbic.org/CBIC/Long-term-care-certification.htm" TargetMode="External"/><Relationship Id="rId2" Type="http://schemas.openxmlformats.org/officeDocument/2006/relationships/image" Target="../media/image90.png"/><Relationship Id="rId1" Type="http://schemas.openxmlformats.org/officeDocument/2006/relationships/slideLayout" Target="../slideLayouts/slideLayout89.xml"/><Relationship Id="rId6" Type="http://schemas.openxmlformats.org/officeDocument/2006/relationships/hyperlink" Target="https://www.cbic.org/CBIC/CIC-Certification/About-the-Examination.htm" TargetMode="External"/><Relationship Id="rId5" Type="http://schemas.openxmlformats.org/officeDocument/2006/relationships/hyperlink" Target="https://www.cbic.org/CBIC/PDFs/AL-CIP-Candidate-Handbook_Corrected-6.27.2025.pdf" TargetMode="External"/><Relationship Id="rId4" Type="http://schemas.openxmlformats.org/officeDocument/2006/relationships/image" Target="../media/image92.png"/></Relationships>
</file>

<file path=ppt/slides/_rels/slide24.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89.xml"/></Relationships>
</file>

<file path=ppt/slides/_rels/slide2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89.xml"/></Relationships>
</file>

<file path=ppt/slides/_rels/slide2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89.xml"/><Relationship Id="rId4" Type="http://schemas.openxmlformats.org/officeDocument/2006/relationships/image" Target="../media/image69.png"/></Relationships>
</file>

<file path=ppt/slides/_rels/slide27.xml.rels><?xml version="1.0" encoding="UTF-8" standalone="yes"?>
<Relationships xmlns="http://schemas.openxmlformats.org/package/2006/relationships"><Relationship Id="rId3" Type="http://schemas.openxmlformats.org/officeDocument/2006/relationships/hyperlink" Target="https://forms.gle/GDY4tTtfZtWBrUVQ7" TargetMode="External"/><Relationship Id="rId2" Type="http://schemas.openxmlformats.org/officeDocument/2006/relationships/image" Target="../media/image98.png"/><Relationship Id="rId1" Type="http://schemas.openxmlformats.org/officeDocument/2006/relationships/slideLayout" Target="../slideLayouts/slideLayout89.xml"/><Relationship Id="rId5" Type="http://schemas.openxmlformats.org/officeDocument/2006/relationships/image" Target="../media/image100.png"/><Relationship Id="rId4" Type="http://schemas.openxmlformats.org/officeDocument/2006/relationships/image" Target="../media/image99.png"/></Relationships>
</file>

<file path=ppt/slides/_rels/slide2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89.xml"/></Relationships>
</file>

<file path=ppt/slides/_rels/slide2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0.xml"/><Relationship Id="rId1" Type="http://schemas.openxmlformats.org/officeDocument/2006/relationships/slideLayout" Target="../slideLayouts/slideLayout94.xm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0.png"/><Relationship Id="rId1" Type="http://schemas.openxmlformats.org/officeDocument/2006/relationships/slideLayout" Target="../slideLayouts/slideLayout89.xml"/><Relationship Id="rId6" Type="http://schemas.openxmlformats.org/officeDocument/2006/relationships/image" Target="../media/image77.png"/><Relationship Id="rId5" Type="http://schemas.microsoft.com/office/2007/relationships/hdphoto" Target="../media/hdphoto1.wdp"/><Relationship Id="rId4" Type="http://schemas.openxmlformats.org/officeDocument/2006/relationships/image" Target="../media/image69.png"/></Relationships>
</file>

<file path=ppt/slides/_rels/slide3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1.xml"/><Relationship Id="rId1" Type="http://schemas.openxmlformats.org/officeDocument/2006/relationships/slideLayout" Target="../slideLayouts/slideLayout89.xml"/><Relationship Id="rId5" Type="http://schemas.openxmlformats.org/officeDocument/2006/relationships/image" Target="../media/image106.png"/><Relationship Id="rId4" Type="http://schemas.openxmlformats.org/officeDocument/2006/relationships/image" Target="../media/image105.png"/></Relationships>
</file>

<file path=ppt/slides/_rels/slide3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2.xml"/><Relationship Id="rId1" Type="http://schemas.openxmlformats.org/officeDocument/2006/relationships/slideLayout" Target="../slideLayouts/slideLayout8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9.xml"/></Relationships>
</file>

<file path=ppt/slides/_rels/slide3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5.xml"/><Relationship Id="rId1" Type="http://schemas.openxmlformats.org/officeDocument/2006/relationships/slideLayout" Target="../slideLayouts/slideLayout89.xml"/></Relationships>
</file>

<file path=ppt/slides/_rels/slide3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8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40.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00.xml"/></Relationships>
</file>

<file path=ppt/slides/_rels/slide41.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00.xml"/></Relationships>
</file>

<file path=ppt/slides/_rels/slide42.xml.rels><?xml version="1.0" encoding="UTF-8" standalone="yes"?>
<Relationships xmlns="http://schemas.openxmlformats.org/package/2006/relationships"><Relationship Id="rId2" Type="http://schemas.openxmlformats.org/officeDocument/2006/relationships/hyperlink" Target="https://www.youtube.com/watch?v=FaVFuX8z26c" TargetMode="External"/><Relationship Id="rId1" Type="http://schemas.openxmlformats.org/officeDocument/2006/relationships/slideLayout" Target="../slideLayouts/slideLayout10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48.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0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51.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00.xml"/></Relationships>
</file>

<file path=ppt/slides/_rels/slide52.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0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55.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00.xml"/></Relationships>
</file>

<file path=ppt/slides/_rels/slide56.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00.xml"/></Relationships>
</file>

<file path=ppt/slides/_rels/slide57.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00.xml"/></Relationships>
</file>

<file path=ppt/slides/_rels/slide58.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00.xml"/></Relationships>
</file>

<file path=ppt/slides/_rels/slide59.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100.xml"/></Relationships>
</file>

<file path=ppt/slides/_rels/slide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xml"/><Relationship Id="rId1" Type="http://schemas.openxmlformats.org/officeDocument/2006/relationships/slideLayout" Target="../slideLayouts/slideLayout89.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61.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100.xml"/></Relationships>
</file>

<file path=ppt/slides/_rels/slide62.xml.rels><?xml version="1.0" encoding="UTF-8" standalone="yes"?>
<Relationships xmlns="http://schemas.openxmlformats.org/package/2006/relationships"><Relationship Id="rId3" Type="http://schemas.openxmlformats.org/officeDocument/2006/relationships/hyperlink" Target="https://www.ncbi.nlm.nih.gov/entrez/eutils/elink.fcgi?dbfrom=pubmed&amp;retmode=ref&amp;cmd=prlinks&amp;id=30323331" TargetMode="External"/><Relationship Id="rId2" Type="http://schemas.openxmlformats.org/officeDocument/2006/relationships/image" Target="../media/image122.png"/><Relationship Id="rId1" Type="http://schemas.openxmlformats.org/officeDocument/2006/relationships/slideLayout" Target="../slideLayouts/slideLayout100.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64.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100.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0.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0.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0.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9.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72.xml.rels><?xml version="1.0" encoding="UTF-8" standalone="yes"?>
<Relationships xmlns="http://schemas.openxmlformats.org/package/2006/relationships"><Relationship Id="rId3" Type="http://schemas.openxmlformats.org/officeDocument/2006/relationships/hyperlink" Target="https://www.sciencedirect.com/topics/medicine-and-dentistry/systematic-review" TargetMode="External"/><Relationship Id="rId2" Type="http://schemas.openxmlformats.org/officeDocument/2006/relationships/hyperlink" Target="https://www.sciencedirect.com/topics/pharmacology-toxicology-and-pharmaceutical-science/chlorhexidine" TargetMode="External"/><Relationship Id="rId1" Type="http://schemas.openxmlformats.org/officeDocument/2006/relationships/slideLayout" Target="../slideLayouts/slideLayout100.xml"/></Relationships>
</file>

<file path=ppt/slides/_rels/slide73.xml.rels><?xml version="1.0" encoding="UTF-8" standalone="yes"?>
<Relationships xmlns="http://schemas.openxmlformats.org/package/2006/relationships"><Relationship Id="rId2" Type="http://schemas.openxmlformats.org/officeDocument/2006/relationships/hyperlink" Target="https://www.sciencedirect.com/science/article/pii/S019665531730843X" TargetMode="External"/><Relationship Id="rId1" Type="http://schemas.openxmlformats.org/officeDocument/2006/relationships/slideLayout" Target="../slideLayouts/slideLayout100.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0.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0.xml"/></Relationships>
</file>

<file path=ppt/slides/_rels/slide76.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21.xml"/><Relationship Id="rId1" Type="http://schemas.openxmlformats.org/officeDocument/2006/relationships/slideLayout" Target="../slideLayouts/slideLayout100.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7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100.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89.xml"/><Relationship Id="rId4" Type="http://schemas.openxmlformats.org/officeDocument/2006/relationships/image" Target="../media/image81.png"/></Relationships>
</file>

<file path=ppt/slides/_rels/slide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94.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66562" name="Picture 2" descr="SanDiego&amp;ImperialCo_APIC-ChptrLogo-web"/>
          <p:cNvPicPr>
            <a:picLocks noChangeAspect="1" noChangeArrowheads="1"/>
          </p:cNvPicPr>
          <p:nvPr/>
        </p:nvPicPr>
        <p:blipFill>
          <a:blip r:embed="rId2"/>
          <a:srcRect/>
          <a:stretch>
            <a:fillRect/>
          </a:stretch>
        </p:blipFill>
        <p:spPr bwMode="auto">
          <a:xfrm>
            <a:off x="1143000" y="4648200"/>
            <a:ext cx="6855028" cy="1563963"/>
          </a:xfrm>
          <a:prstGeom prst="rect">
            <a:avLst/>
          </a:prstGeom>
          <a:noFill/>
          <a:ln w="9525">
            <a:noFill/>
            <a:miter lim="800000"/>
            <a:headEnd/>
            <a:tailEnd/>
          </a:ln>
        </p:spPr>
      </p:pic>
      <p:sp>
        <p:nvSpPr>
          <p:cNvPr id="4" name="Title 3"/>
          <p:cNvSpPr>
            <a:spLocks noGrp="1"/>
          </p:cNvSpPr>
          <p:nvPr>
            <p:ph type="ctrTitle"/>
          </p:nvPr>
        </p:nvSpPr>
        <p:spPr/>
        <p:txBody>
          <a:bodyPr/>
          <a:lstStyle/>
          <a:p>
            <a:r>
              <a:rPr lang="en-US" dirty="0"/>
              <a:t>Welcome</a:t>
            </a:r>
          </a:p>
        </p:txBody>
      </p:sp>
      <p:sp>
        <p:nvSpPr>
          <p:cNvPr id="3" name="Subtitle 2"/>
          <p:cNvSpPr>
            <a:spLocks noGrp="1"/>
          </p:cNvSpPr>
          <p:nvPr>
            <p:ph type="subTitle" idx="1"/>
          </p:nvPr>
        </p:nvSpPr>
        <p:spPr>
          <a:xfrm>
            <a:off x="1069848" y="3352800"/>
            <a:ext cx="7891272" cy="1069848"/>
          </a:xfrm>
        </p:spPr>
        <p:txBody>
          <a:bodyPr/>
          <a:lstStyle/>
          <a:p>
            <a:r>
              <a:rPr lang="en-US" b="1" dirty="0"/>
              <a:t>November 12th 2025 – 12:00 pm PST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CF24C04-AAE2-CD32-3ED1-C309D1AFF2E2}"/>
              </a:ext>
            </a:extLst>
          </p:cNvPr>
          <p:cNvPicPr>
            <a:picLocks noChangeAspect="1"/>
          </p:cNvPicPr>
          <p:nvPr/>
        </p:nvPicPr>
        <p:blipFill>
          <a:blip r:embed="rId2"/>
          <a:stretch>
            <a:fillRect/>
          </a:stretch>
        </p:blipFill>
        <p:spPr>
          <a:xfrm>
            <a:off x="78295" y="723900"/>
            <a:ext cx="8968588" cy="5973568"/>
          </a:xfrm>
          <a:prstGeom prst="rect">
            <a:avLst/>
          </a:prstGeom>
        </p:spPr>
      </p:pic>
      <p:sp>
        <p:nvSpPr>
          <p:cNvPr id="6" name="TextBox 5">
            <a:extLst>
              <a:ext uri="{FF2B5EF4-FFF2-40B4-BE49-F238E27FC236}">
                <a16:creationId xmlns:a16="http://schemas.microsoft.com/office/drawing/2014/main" id="{2446D51C-52B0-42B1-C678-4EE41A29B454}"/>
              </a:ext>
            </a:extLst>
          </p:cNvPr>
          <p:cNvSpPr txBox="1"/>
          <p:nvPr/>
        </p:nvSpPr>
        <p:spPr>
          <a:xfrm>
            <a:off x="9158068" y="325437"/>
            <a:ext cx="2843432" cy="3416320"/>
          </a:xfrm>
          <a:prstGeom prst="rect">
            <a:avLst/>
          </a:prstGeom>
          <a:solidFill>
            <a:srgbClr val="FFC000"/>
          </a:solidFill>
        </p:spPr>
        <p:txBody>
          <a:bodyPr wrap="square" rtlCol="0">
            <a:spAutoFit/>
          </a:bodyPr>
          <a:lstStyle/>
          <a:p>
            <a:r>
              <a:rPr lang="en-US" dirty="0"/>
              <a:t>10/24/25 email sent to SDIC  APIC Chapter with </a:t>
            </a:r>
            <a:r>
              <a:rPr lang="en-US" u="sng" dirty="0"/>
              <a:t>Google </a:t>
            </a:r>
            <a:r>
              <a:rPr lang="en-US" u="sng"/>
              <a:t>Form to VOTE </a:t>
            </a:r>
            <a:endParaRPr lang="en-US" dirty="0"/>
          </a:p>
          <a:p>
            <a:endParaRPr lang="en-US" dirty="0"/>
          </a:p>
          <a:p>
            <a:r>
              <a:rPr lang="en-US" dirty="0"/>
              <a:t>We encourage everyone to </a:t>
            </a:r>
            <a:r>
              <a:rPr lang="en-US" dirty="0" err="1"/>
              <a:t>to</a:t>
            </a:r>
            <a:r>
              <a:rPr lang="en-US" dirty="0"/>
              <a:t> nominate an IP</a:t>
            </a:r>
          </a:p>
          <a:p>
            <a:endParaRPr lang="en-US" dirty="0"/>
          </a:p>
          <a:p>
            <a:r>
              <a:rPr lang="en-US" dirty="0"/>
              <a:t>Anticipated END date is NOV 19</a:t>
            </a:r>
            <a:r>
              <a:rPr lang="en-US" baseline="30000" dirty="0"/>
              <a:t>th</a:t>
            </a:r>
            <a:r>
              <a:rPr lang="en-US" dirty="0"/>
              <a:t>. </a:t>
            </a:r>
          </a:p>
          <a:p>
            <a:endParaRPr lang="en-US" dirty="0"/>
          </a:p>
          <a:p>
            <a:r>
              <a:rPr lang="en-US" dirty="0"/>
              <a:t>Awards will be announced at our Winter Holiday Party </a:t>
            </a:r>
          </a:p>
        </p:txBody>
      </p:sp>
      <p:pic>
        <p:nvPicPr>
          <p:cNvPr id="8" name="Picture 7">
            <a:extLst>
              <a:ext uri="{FF2B5EF4-FFF2-40B4-BE49-F238E27FC236}">
                <a16:creationId xmlns:a16="http://schemas.microsoft.com/office/drawing/2014/main" id="{47496B4A-4395-9CE1-E06D-5A049CD95E53}"/>
              </a:ext>
            </a:extLst>
          </p:cNvPr>
          <p:cNvPicPr>
            <a:picLocks noChangeAspect="1"/>
          </p:cNvPicPr>
          <p:nvPr/>
        </p:nvPicPr>
        <p:blipFill>
          <a:blip r:embed="rId3"/>
          <a:srcRect l="7004" t="10256" r="9818" b="9258"/>
          <a:stretch/>
        </p:blipFill>
        <p:spPr>
          <a:xfrm rot="20870090">
            <a:off x="9855298" y="4588050"/>
            <a:ext cx="1448972" cy="1270475"/>
          </a:xfrm>
          <a:prstGeom prst="rect">
            <a:avLst/>
          </a:prstGeom>
        </p:spPr>
      </p:pic>
      <p:sp>
        <p:nvSpPr>
          <p:cNvPr id="9" name="TextBox 8">
            <a:extLst>
              <a:ext uri="{FF2B5EF4-FFF2-40B4-BE49-F238E27FC236}">
                <a16:creationId xmlns:a16="http://schemas.microsoft.com/office/drawing/2014/main" id="{A3B095CB-1ECB-FDFD-3C74-60F03B8089BC}"/>
              </a:ext>
            </a:extLst>
          </p:cNvPr>
          <p:cNvSpPr txBox="1"/>
          <p:nvPr/>
        </p:nvSpPr>
        <p:spPr>
          <a:xfrm>
            <a:off x="1197122" y="130369"/>
            <a:ext cx="7718278" cy="369332"/>
          </a:xfrm>
          <a:prstGeom prst="rect">
            <a:avLst/>
          </a:prstGeom>
          <a:noFill/>
        </p:spPr>
        <p:txBody>
          <a:bodyPr wrap="square" rtlCol="0">
            <a:spAutoFit/>
          </a:bodyPr>
          <a:lstStyle/>
          <a:p>
            <a:r>
              <a:rPr lang="en-US" b="1" dirty="0">
                <a:solidFill>
                  <a:schemeClr val="accent2">
                    <a:lumMod val="50000"/>
                  </a:schemeClr>
                </a:solidFill>
              </a:rPr>
              <a:t>Nominating &amp; Awards Report  </a:t>
            </a:r>
            <a:r>
              <a:rPr lang="it-IT" sz="1800" dirty="0"/>
              <a:t>Claudia Sanchez Goad &amp; Lisa Mattia</a:t>
            </a:r>
            <a:endParaRPr lang="en-US" dirty="0"/>
          </a:p>
        </p:txBody>
      </p:sp>
      <p:graphicFrame>
        <p:nvGraphicFramePr>
          <p:cNvPr id="2" name="Table 1">
            <a:extLst>
              <a:ext uri="{FF2B5EF4-FFF2-40B4-BE49-F238E27FC236}">
                <a16:creationId xmlns:a16="http://schemas.microsoft.com/office/drawing/2014/main" id="{4599D3F5-A4F5-4ED0-CC66-86B7C591DF2B}"/>
              </a:ext>
            </a:extLst>
          </p:cNvPr>
          <p:cNvGraphicFramePr>
            <a:graphicFrameLocks noGrp="1"/>
          </p:cNvGraphicFramePr>
          <p:nvPr/>
        </p:nvGraphicFramePr>
        <p:xfrm>
          <a:off x="9737702" y="6532563"/>
          <a:ext cx="2263798" cy="344805"/>
        </p:xfrm>
        <a:graphic>
          <a:graphicData uri="http://schemas.openxmlformats.org/drawingml/2006/table">
            <a:tbl>
              <a:tblPr firstRow="1" firstCol="1" bandRow="1">
                <a:tableStyleId>{5C22544A-7EE6-4342-B048-85BDC9FD1C3A}</a:tableStyleId>
              </a:tblPr>
              <a:tblGrid>
                <a:gridCol w="2263798">
                  <a:extLst>
                    <a:ext uri="{9D8B030D-6E8A-4147-A177-3AD203B41FA5}">
                      <a16:colId xmlns:a16="http://schemas.microsoft.com/office/drawing/2014/main" val="4274254130"/>
                    </a:ext>
                  </a:extLst>
                </a:gridCol>
              </a:tblGrid>
              <a:tr h="190500">
                <a:tc>
                  <a:txBody>
                    <a:bodyPr/>
                    <a:lstStyle/>
                    <a:p>
                      <a:pPr marL="0" marR="0">
                        <a:spcBef>
                          <a:spcPts val="0"/>
                        </a:spcBef>
                        <a:spcAft>
                          <a:spcPts val="0"/>
                        </a:spcAft>
                      </a:pPr>
                      <a:r>
                        <a:rPr lang="en-US" sz="1100" u="sng" dirty="0">
                          <a:solidFill>
                            <a:schemeClr val="tx1">
                              <a:lumMod val="75000"/>
                              <a:lumOff val="25000"/>
                            </a:schemeClr>
                          </a:solidFill>
                          <a:effectLst/>
                          <a:hlinkClick r:id="rId4">
                            <a:extLst>
                              <a:ext uri="{A12FA001-AC4F-418D-AE19-62706E023703}">
                                <ahyp:hlinkClr xmlns:ahyp="http://schemas.microsoft.com/office/drawing/2018/hyperlinkcolor" val="tx"/>
                              </a:ext>
                            </a:extLst>
                          </a:hlinkClick>
                        </a:rPr>
                        <a:t>2025 SD APIC IP Recognition Awards Nomination Form</a:t>
                      </a:r>
                      <a:endParaRPr lang="en-US" sz="1200" dirty="0">
                        <a:solidFill>
                          <a:schemeClr val="tx1">
                            <a:lumMod val="75000"/>
                            <a:lumOff val="25000"/>
                          </a:schemeClr>
                        </a:solidFill>
                        <a:effectLst/>
                        <a:latin typeface="Aptos" panose="020B0004020202020204" pitchFamily="34" charset="0"/>
                        <a:ea typeface="Aptos" panose="020B0004020202020204" pitchFamily="34" charset="0"/>
                        <a:cs typeface="Aptos" panose="020B0004020202020204" pitchFamily="34" charset="0"/>
                      </a:endParaRPr>
                    </a:p>
                  </a:txBody>
                  <a:tcPr marL="9525" marR="9525" marT="9525" marB="0" anchor="b"/>
                </a:tc>
                <a:extLst>
                  <a:ext uri="{0D108BD9-81ED-4DB2-BD59-A6C34878D82A}">
                    <a16:rowId xmlns:a16="http://schemas.microsoft.com/office/drawing/2014/main" val="452082324"/>
                  </a:ext>
                </a:extLst>
              </a:tr>
            </a:tbl>
          </a:graphicData>
        </a:graphic>
      </p:graphicFrame>
      <p:sp>
        <p:nvSpPr>
          <p:cNvPr id="7" name="TextBox 6">
            <a:extLst>
              <a:ext uri="{FF2B5EF4-FFF2-40B4-BE49-F238E27FC236}">
                <a16:creationId xmlns:a16="http://schemas.microsoft.com/office/drawing/2014/main" id="{E1276D04-B3E2-2356-9E78-2F5302961401}"/>
              </a:ext>
            </a:extLst>
          </p:cNvPr>
          <p:cNvSpPr txBox="1"/>
          <p:nvPr/>
        </p:nvSpPr>
        <p:spPr>
          <a:xfrm>
            <a:off x="9348568" y="5767661"/>
            <a:ext cx="2843432" cy="646331"/>
          </a:xfrm>
          <a:prstGeom prst="rect">
            <a:avLst/>
          </a:prstGeom>
          <a:noFill/>
        </p:spPr>
        <p:txBody>
          <a:bodyPr wrap="square">
            <a:spAutoFit/>
          </a:bodyPr>
          <a:lstStyle/>
          <a:p>
            <a:r>
              <a:rPr lang="en-US" sz="1800" u="sng" dirty="0">
                <a:solidFill>
                  <a:srgbClr val="0563C1"/>
                </a:solidFill>
                <a:effectLst/>
                <a:latin typeface="Calibri" panose="020F0502020204030204" pitchFamily="34" charset="0"/>
                <a:ea typeface="Times New Roman" panose="02020603050405020304" pitchFamily="18" charset="0"/>
                <a:hlinkClick r:id="rId4"/>
              </a:rPr>
              <a:t>2025 SD APIC IP Recognition Awards Nomination Form</a:t>
            </a:r>
            <a:endParaRPr lang="en-US" dirty="0"/>
          </a:p>
        </p:txBody>
      </p:sp>
    </p:spTree>
    <p:extLst>
      <p:ext uri="{BB962C8B-B14F-4D97-AF65-F5344CB8AC3E}">
        <p14:creationId xmlns:p14="http://schemas.microsoft.com/office/powerpoint/2010/main" val="19812734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634890" y="102348"/>
            <a:ext cx="6401347" cy="1439341"/>
          </a:xfrm>
        </p:spPr>
        <p:txBody>
          <a:bodyPr rtlCol="0">
            <a:normAutofit/>
          </a:bodyPr>
          <a:lstStyle/>
          <a:p>
            <a:pPr>
              <a:defRPr/>
            </a:pPr>
            <a:r>
              <a:rPr lang="en-US" dirty="0"/>
              <a:t>Social Report</a:t>
            </a:r>
            <a:br>
              <a:rPr lang="en-US" b="1" dirty="0">
                <a:solidFill>
                  <a:schemeClr val="accent2">
                    <a:lumMod val="50000"/>
                  </a:schemeClr>
                </a:solidFill>
              </a:rPr>
            </a:br>
            <a:r>
              <a:rPr lang="en-US" sz="2800" dirty="0"/>
              <a:t>Latrice Jackson-Washington, Christian Andaya</a:t>
            </a:r>
            <a:endParaRPr lang="en-US" sz="3200" dirty="0"/>
          </a:p>
        </p:txBody>
      </p:sp>
      <p:sp>
        <p:nvSpPr>
          <p:cNvPr id="8" name="Rectangle 7"/>
          <p:cNvSpPr/>
          <p:nvPr/>
        </p:nvSpPr>
        <p:spPr>
          <a:xfrm>
            <a:off x="-38101" y="2009779"/>
            <a:ext cx="6324601" cy="646331"/>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22225">
                  <a:solidFill>
                    <a:prstClr val="black"/>
                  </a:solidFill>
                  <a:prstDash val="solid"/>
                </a:ln>
                <a:solidFill>
                  <a:srgbClr val="7AE927"/>
                </a:solidFill>
                <a:effectLst/>
                <a:uLnTx/>
                <a:uFillTx/>
                <a:latin typeface="Rockwell" panose="02060603020205020403"/>
                <a:ea typeface="+mn-ea"/>
                <a:cs typeface="+mn-cs"/>
              </a:rPr>
              <a:t>Holiday Charity Event 2025 </a:t>
            </a:r>
          </a:p>
        </p:txBody>
      </p:sp>
      <p:pic>
        <p:nvPicPr>
          <p:cNvPr id="21" name="Picture 20"/>
          <p:cNvPicPr>
            <a:picLocks noChangeAspect="1"/>
          </p:cNvPicPr>
          <p:nvPr/>
        </p:nvPicPr>
        <p:blipFill>
          <a:blip r:embed="rId2"/>
          <a:stretch>
            <a:fillRect/>
          </a:stretch>
        </p:blipFill>
        <p:spPr>
          <a:xfrm>
            <a:off x="461559" y="3511642"/>
            <a:ext cx="5374004" cy="2362200"/>
          </a:xfrm>
          <a:prstGeom prst="rect">
            <a:avLst/>
          </a:prstGeom>
        </p:spPr>
      </p:pic>
      <p:pic>
        <p:nvPicPr>
          <p:cNvPr id="1027" name="Picture 3" descr="e614f203-ce9e-4a61-a140-555247130ee4@palomarhealt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1541689"/>
            <a:ext cx="3517899" cy="5187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11469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rtlCol="0">
            <a:normAutofit/>
          </a:bodyPr>
          <a:lstStyle/>
          <a:p>
            <a:pPr>
              <a:defRPr/>
            </a:pPr>
            <a:r>
              <a:rPr lang="en-US" dirty="0"/>
              <a:t>Treasurer Report</a:t>
            </a:r>
            <a:br>
              <a:rPr lang="en-US" b="1" dirty="0">
                <a:solidFill>
                  <a:schemeClr val="accent2">
                    <a:lumMod val="50000"/>
                  </a:schemeClr>
                </a:solidFill>
              </a:rPr>
            </a:br>
            <a:r>
              <a:rPr lang="en-US" sz="2800" dirty="0"/>
              <a:t>Kristyn Schumacher, Kim Delahanty</a:t>
            </a:r>
            <a:endParaRPr lang="en-US" sz="3200" dirty="0"/>
          </a:p>
        </p:txBody>
      </p:sp>
      <p:pic>
        <p:nvPicPr>
          <p:cNvPr id="6" name="Content Placeholder 5">
            <a:extLst>
              <a:ext uri="{FF2B5EF4-FFF2-40B4-BE49-F238E27FC236}">
                <a16:creationId xmlns:a16="http://schemas.microsoft.com/office/drawing/2014/main" id="{FCBFC971-6761-4317-B878-E76E4E367BEC}"/>
              </a:ext>
            </a:extLst>
          </p:cNvPr>
          <p:cNvPicPr>
            <a:picLocks noGrp="1" noChangeAspect="1"/>
          </p:cNvPicPr>
          <p:nvPr>
            <p:ph idx="1"/>
          </p:nvPr>
        </p:nvPicPr>
        <p:blipFill>
          <a:blip r:embed="rId2"/>
          <a:stretch>
            <a:fillRect/>
          </a:stretch>
        </p:blipFill>
        <p:spPr>
          <a:xfrm>
            <a:off x="4557168" y="1786855"/>
            <a:ext cx="5277024" cy="5071145"/>
          </a:xfrm>
        </p:spPr>
      </p:pic>
    </p:spTree>
    <p:extLst>
      <p:ext uri="{BB962C8B-B14F-4D97-AF65-F5344CB8AC3E}">
        <p14:creationId xmlns:p14="http://schemas.microsoft.com/office/powerpoint/2010/main" val="34235556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rtlCol="0">
            <a:normAutofit/>
          </a:bodyPr>
          <a:lstStyle/>
          <a:p>
            <a:pPr>
              <a:defRPr/>
            </a:pPr>
            <a:r>
              <a:rPr lang="en-US" dirty="0"/>
              <a:t>Treasurer Report</a:t>
            </a:r>
            <a:br>
              <a:rPr lang="en-US" b="1" dirty="0">
                <a:solidFill>
                  <a:schemeClr val="accent2">
                    <a:lumMod val="50000"/>
                  </a:schemeClr>
                </a:solidFill>
              </a:rPr>
            </a:br>
            <a:r>
              <a:rPr lang="en-US" sz="2800" dirty="0"/>
              <a:t>Kristyn Schumacher, Kim Delahanty</a:t>
            </a:r>
            <a:endParaRPr lang="en-US" sz="3200" dirty="0"/>
          </a:p>
        </p:txBody>
      </p:sp>
      <p:pic>
        <p:nvPicPr>
          <p:cNvPr id="7" name="Content Placeholder 6">
            <a:extLst>
              <a:ext uri="{FF2B5EF4-FFF2-40B4-BE49-F238E27FC236}">
                <a16:creationId xmlns:a16="http://schemas.microsoft.com/office/drawing/2014/main" id="{8647FCE9-6082-448B-BEC0-CB51CA4769CF}"/>
              </a:ext>
            </a:extLst>
          </p:cNvPr>
          <p:cNvPicPr>
            <a:picLocks noGrp="1" noChangeAspect="1"/>
          </p:cNvPicPr>
          <p:nvPr>
            <p:ph idx="1"/>
          </p:nvPr>
        </p:nvPicPr>
        <p:blipFill>
          <a:blip r:embed="rId2"/>
          <a:stretch>
            <a:fillRect/>
          </a:stretch>
        </p:blipFill>
        <p:spPr>
          <a:xfrm>
            <a:off x="4530055" y="1674618"/>
            <a:ext cx="5159230" cy="5118179"/>
          </a:xfrm>
        </p:spPr>
      </p:pic>
    </p:spTree>
    <p:extLst>
      <p:ext uri="{BB962C8B-B14F-4D97-AF65-F5344CB8AC3E}">
        <p14:creationId xmlns:p14="http://schemas.microsoft.com/office/powerpoint/2010/main" val="38269752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C6622-2BE7-FF1C-3F33-68C427B47436}"/>
              </a:ext>
            </a:extLst>
          </p:cNvPr>
          <p:cNvSpPr>
            <a:spLocks noGrp="1"/>
          </p:cNvSpPr>
          <p:nvPr>
            <p:ph type="title"/>
          </p:nvPr>
        </p:nvSpPr>
        <p:spPr/>
        <p:txBody>
          <a:bodyPr/>
          <a:lstStyle/>
          <a:p>
            <a:r>
              <a:rPr lang="en-US" dirty="0"/>
              <a:t>Membership Report </a:t>
            </a:r>
            <a:br>
              <a:rPr lang="en-US" dirty="0"/>
            </a:br>
            <a:r>
              <a:rPr lang="en-US" sz="3200" dirty="0"/>
              <a:t>Josie </a:t>
            </a:r>
            <a:r>
              <a:rPr lang="en-US" sz="3200" dirty="0" err="1"/>
              <a:t>CandelariA</a:t>
            </a:r>
            <a:endParaRPr lang="en-US" dirty="0"/>
          </a:p>
        </p:txBody>
      </p:sp>
      <p:graphicFrame>
        <p:nvGraphicFramePr>
          <p:cNvPr id="5" name="Content Placeholder 4">
            <a:extLst>
              <a:ext uri="{FF2B5EF4-FFF2-40B4-BE49-F238E27FC236}">
                <a16:creationId xmlns:a16="http://schemas.microsoft.com/office/drawing/2014/main" id="{4EB84BB9-85E1-8AC9-E8F9-EAF9FC4F3EF5}"/>
              </a:ext>
            </a:extLst>
          </p:cNvPr>
          <p:cNvGraphicFramePr>
            <a:graphicFrameLocks noGrp="1"/>
          </p:cNvGraphicFramePr>
          <p:nvPr>
            <p:ph idx="1"/>
          </p:nvPr>
        </p:nvGraphicFramePr>
        <p:xfrm>
          <a:off x="1069848" y="2093976"/>
          <a:ext cx="10058400" cy="4632960"/>
        </p:xfrm>
        <a:graphic>
          <a:graphicData uri="http://schemas.openxmlformats.org/drawingml/2006/table">
            <a:tbl>
              <a:tblPr firstRow="1" bandRow="1">
                <a:tableStyleId>{5C22544A-7EE6-4342-B048-85BDC9FD1C3A}</a:tableStyleId>
              </a:tblPr>
              <a:tblGrid>
                <a:gridCol w="10058400">
                  <a:extLst>
                    <a:ext uri="{9D8B030D-6E8A-4147-A177-3AD203B41FA5}">
                      <a16:colId xmlns:a16="http://schemas.microsoft.com/office/drawing/2014/main" val="2328131341"/>
                    </a:ext>
                  </a:extLst>
                </a:gridCol>
              </a:tblGrid>
              <a:tr h="8624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t>132</a:t>
                      </a:r>
                      <a:r>
                        <a:rPr lang="en-US" sz="2800" dirty="0"/>
                        <a:t> full/active members as of 11/5/25</a:t>
                      </a:r>
                    </a:p>
                    <a:p>
                      <a:endParaRPr lang="en-US" sz="2800" dirty="0"/>
                    </a:p>
                  </a:txBody>
                  <a:tcPr/>
                </a:tc>
                <a:extLst>
                  <a:ext uri="{0D108BD9-81ED-4DB2-BD59-A6C34878D82A}">
                    <a16:rowId xmlns:a16="http://schemas.microsoft.com/office/drawing/2014/main" val="172633997"/>
                  </a:ext>
                </a:extLst>
              </a:tr>
              <a:tr h="72337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t>57</a:t>
                      </a:r>
                      <a:r>
                        <a:rPr lang="en-US" sz="2800" dirty="0"/>
                        <a:t> members with CIC</a:t>
                      </a:r>
                    </a:p>
                    <a:p>
                      <a:endParaRPr lang="en-US" dirty="0"/>
                    </a:p>
                  </a:txBody>
                  <a:tcPr/>
                </a:tc>
                <a:extLst>
                  <a:ext uri="{0D108BD9-81ED-4DB2-BD59-A6C34878D82A}">
                    <a16:rowId xmlns:a16="http://schemas.microsoft.com/office/drawing/2014/main" val="2692487427"/>
                  </a:ext>
                </a:extLst>
              </a:tr>
              <a:tr h="72337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t>40</a:t>
                      </a:r>
                      <a:r>
                        <a:rPr lang="en-US" sz="2800" dirty="0"/>
                        <a:t> associate/supporting members </a:t>
                      </a:r>
                    </a:p>
                    <a:p>
                      <a:endParaRPr lang="en-US" dirty="0"/>
                    </a:p>
                  </a:txBody>
                  <a:tcPr/>
                </a:tc>
                <a:extLst>
                  <a:ext uri="{0D108BD9-81ED-4DB2-BD59-A6C34878D82A}">
                    <a16:rowId xmlns:a16="http://schemas.microsoft.com/office/drawing/2014/main" val="2174642247"/>
                  </a:ext>
                </a:extLst>
              </a:tr>
              <a:tr h="72337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t>3</a:t>
                      </a:r>
                      <a:r>
                        <a:rPr lang="en-US" sz="2800" dirty="0"/>
                        <a:t> members LTC-CIP</a:t>
                      </a:r>
                    </a:p>
                    <a:p>
                      <a:endParaRPr lang="en-US" dirty="0"/>
                    </a:p>
                  </a:txBody>
                  <a:tcPr/>
                </a:tc>
                <a:extLst>
                  <a:ext uri="{0D108BD9-81ED-4DB2-BD59-A6C34878D82A}">
                    <a16:rowId xmlns:a16="http://schemas.microsoft.com/office/drawing/2014/main" val="2922059178"/>
                  </a:ext>
                </a:extLst>
              </a:tr>
              <a:tr h="338504">
                <a:tc>
                  <a:txBody>
                    <a:bodyPr/>
                    <a:lstStyle/>
                    <a:p>
                      <a:r>
                        <a:rPr lang="en-US" sz="2800" b="1" dirty="0"/>
                        <a:t>2 </a:t>
                      </a:r>
                      <a:r>
                        <a:rPr lang="en-US" sz="2800" b="0" dirty="0"/>
                        <a:t>members with a-IPC (Associate-Infection Prevention &amp; Control</a:t>
                      </a:r>
                    </a:p>
                  </a:txBody>
                  <a:tcPr/>
                </a:tc>
                <a:extLst>
                  <a:ext uri="{0D108BD9-81ED-4DB2-BD59-A6C34878D82A}">
                    <a16:rowId xmlns:a16="http://schemas.microsoft.com/office/drawing/2014/main" val="2767844339"/>
                  </a:ext>
                </a:extLst>
              </a:tr>
              <a:tr h="338504">
                <a:tc>
                  <a:txBody>
                    <a:bodyPr/>
                    <a:lstStyle/>
                    <a:p>
                      <a:endParaRPr lang="en-US" dirty="0"/>
                    </a:p>
                  </a:txBody>
                  <a:tcPr/>
                </a:tc>
                <a:extLst>
                  <a:ext uri="{0D108BD9-81ED-4DB2-BD59-A6C34878D82A}">
                    <a16:rowId xmlns:a16="http://schemas.microsoft.com/office/drawing/2014/main" val="3341150919"/>
                  </a:ext>
                </a:extLst>
              </a:tr>
            </a:tbl>
          </a:graphicData>
        </a:graphic>
      </p:graphicFrame>
    </p:spTree>
    <p:extLst>
      <p:ext uri="{BB962C8B-B14F-4D97-AF65-F5344CB8AC3E}">
        <p14:creationId xmlns:p14="http://schemas.microsoft.com/office/powerpoint/2010/main" val="9343930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rtlCol="0">
            <a:normAutofit/>
          </a:bodyPr>
          <a:lstStyle/>
          <a:p>
            <a:pPr>
              <a:defRPr/>
            </a:pPr>
            <a:r>
              <a:rPr lang="en-US" dirty="0"/>
              <a:t>Legislative Rep Report</a:t>
            </a:r>
            <a:br>
              <a:rPr lang="en-US" b="1" dirty="0">
                <a:solidFill>
                  <a:schemeClr val="accent2">
                    <a:lumMod val="50000"/>
                  </a:schemeClr>
                </a:solidFill>
              </a:rPr>
            </a:br>
            <a:r>
              <a:rPr lang="en-US" sz="2800" dirty="0"/>
              <a:t>Cheryl </a:t>
            </a:r>
            <a:r>
              <a:rPr lang="en-US" sz="2800" dirty="0" err="1"/>
              <a:t>Karn</a:t>
            </a:r>
            <a:endParaRPr lang="en-US" sz="3200" dirty="0"/>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10944" y="152400"/>
            <a:ext cx="4581056" cy="1219200"/>
          </a:xfrm>
          <a:prstGeom prst="rect">
            <a:avLst/>
          </a:prstGeom>
        </p:spPr>
      </p:pic>
      <p:sp>
        <p:nvSpPr>
          <p:cNvPr id="2" name="Content Placeholder 6">
            <a:extLst>
              <a:ext uri="{FF2B5EF4-FFF2-40B4-BE49-F238E27FC236}">
                <a16:creationId xmlns:a16="http://schemas.microsoft.com/office/drawing/2014/main" id="{37A405DB-C1A8-A1E8-451F-D092FF508467}"/>
              </a:ext>
            </a:extLst>
          </p:cNvPr>
          <p:cNvSpPr>
            <a:spLocks noGrp="1"/>
          </p:cNvSpPr>
          <p:nvPr>
            <p:ph idx="1"/>
          </p:nvPr>
        </p:nvSpPr>
        <p:spPr>
          <a:xfrm>
            <a:off x="1069975" y="2120900"/>
            <a:ext cx="10058400" cy="4252913"/>
          </a:xfrm>
        </p:spPr>
        <p:txBody>
          <a:bodyPr>
            <a:normAutofit/>
          </a:bodyPr>
          <a:lstStyle/>
          <a:p>
            <a:r>
              <a:rPr lang="en-US" b="1" dirty="0">
                <a:solidFill>
                  <a:srgbClr val="000000"/>
                </a:solidFill>
                <a:latin typeface="Franklin Gothic Book" panose="020B0503020102020204" pitchFamily="34" charset="0"/>
                <a:ea typeface="Calibri" panose="020F0502020204030204" pitchFamily="34" charset="0"/>
                <a:cs typeface="Calibri" panose="020F0502020204030204" pitchFamily="34" charset="0"/>
              </a:rPr>
              <a:t>Reporting Requirements​</a:t>
            </a:r>
          </a:p>
          <a:p>
            <a:pPr lvl="1"/>
            <a:r>
              <a:rPr lang="en-US" sz="2000" b="1" dirty="0">
                <a:solidFill>
                  <a:srgbClr val="000000"/>
                </a:solidFill>
                <a:latin typeface="Franklin Gothic Book" panose="020B0503020102020204" pitchFamily="34" charset="0"/>
                <a:ea typeface="Calibri" panose="020F0502020204030204" pitchFamily="34" charset="0"/>
                <a:cs typeface="Calibri" panose="020F0502020204030204" pitchFamily="34" charset="0"/>
              </a:rPr>
              <a:t>CA Senate Bill 504 – Enacted, last action 10/13/2025​</a:t>
            </a:r>
          </a:p>
          <a:p>
            <a:pPr lvl="2"/>
            <a:r>
              <a:rPr lang="en-US" sz="2000" b="1" dirty="0">
                <a:solidFill>
                  <a:srgbClr val="000000"/>
                </a:solidFill>
                <a:latin typeface="Franklin Gothic Book" panose="020B0503020102020204" pitchFamily="34" charset="0"/>
                <a:ea typeface="Calibri" panose="020F0502020204030204" pitchFamily="34" charset="0"/>
                <a:cs typeface="Calibri" panose="020F0502020204030204" pitchFamily="34" charset="0"/>
              </a:rPr>
              <a:t>HIV Reporting​</a:t>
            </a:r>
          </a:p>
          <a:p>
            <a:pPr lvl="3"/>
            <a:r>
              <a:rPr lang="en-US" sz="2000" b="1" dirty="0">
                <a:solidFill>
                  <a:srgbClr val="000000"/>
                </a:solidFill>
                <a:latin typeface="Franklin Gothic Book" panose="020B0503020102020204" pitchFamily="34" charset="0"/>
                <a:ea typeface="Calibri" panose="020F0502020204030204" pitchFamily="34" charset="0"/>
                <a:cs typeface="Calibri" panose="020F0502020204030204" pitchFamily="34" charset="0"/>
              </a:rPr>
              <a:t>Requires reporting agencies to comply with requests for additional information about HIV cases already reported to local / state health departments​</a:t>
            </a:r>
          </a:p>
          <a:p>
            <a:pPr lvl="3"/>
            <a:r>
              <a:rPr lang="en-US" sz="2000" b="1" dirty="0">
                <a:solidFill>
                  <a:srgbClr val="000000"/>
                </a:solidFill>
                <a:latin typeface="Franklin Gothic Book" panose="020B0503020102020204" pitchFamily="34" charset="0"/>
                <a:ea typeface="Calibri" panose="020F0502020204030204" pitchFamily="34" charset="0"/>
                <a:cs typeface="Calibri" panose="020F0502020204030204" pitchFamily="34" charset="0"/>
              </a:rPr>
              <a:t>Ensures knowledge of trends in current HIV epidemic and allows California to remain competitive for federal funding for HIV / AIDS​</a:t>
            </a:r>
          </a:p>
          <a:p>
            <a:r>
              <a:rPr lang="en-US" b="1" dirty="0">
                <a:solidFill>
                  <a:srgbClr val="000000"/>
                </a:solidFill>
                <a:latin typeface="Franklin Gothic Book" panose="020B0503020102020204" pitchFamily="34" charset="0"/>
                <a:ea typeface="Calibri" panose="020F0502020204030204" pitchFamily="34" charset="0"/>
                <a:cs typeface="Calibri" panose="020F0502020204030204" pitchFamily="34" charset="0"/>
              </a:rPr>
              <a:t>APIC Action​</a:t>
            </a:r>
          </a:p>
          <a:p>
            <a:pPr lvl="1"/>
            <a:r>
              <a:rPr lang="en-US" sz="2000" b="1" dirty="0">
                <a:solidFill>
                  <a:srgbClr val="000000"/>
                </a:solidFill>
                <a:latin typeface="Franklin Gothic Book" panose="020B0503020102020204" pitchFamily="34" charset="0"/>
                <a:ea typeface="Calibri" panose="020F0502020204030204" pitchFamily="34" charset="0"/>
                <a:cs typeface="Calibri" panose="020F0502020204030204" pitchFamily="34" charset="0"/>
              </a:rPr>
              <a:t>Nothing new posted since last update​</a:t>
            </a:r>
          </a:p>
          <a:p>
            <a:pPr lvl="1"/>
            <a:r>
              <a:rPr lang="en-US" sz="2000" b="1" dirty="0">
                <a:solidFill>
                  <a:srgbClr val="000000"/>
                </a:solidFill>
                <a:latin typeface="Franklin Gothic Book" panose="020B0503020102020204" pitchFamily="34" charset="0"/>
                <a:ea typeface="Calibri" panose="020F0502020204030204" pitchFamily="34" charset="0"/>
                <a:cs typeface="Calibri" panose="020F0502020204030204" pitchFamily="34" charset="0"/>
                <a:hlinkClick r:id="rId3"/>
              </a:rPr>
              <a:t>https://www.votervoice.net/APICorg/home</a:t>
            </a:r>
            <a:r>
              <a:rPr lang="en-US" sz="2000" b="1" dirty="0">
                <a:solidFill>
                  <a:srgbClr val="000000"/>
                </a:solidFill>
                <a:latin typeface="Franklin Gothic Book" panose="020B0503020102020204" pitchFamily="34" charset="0"/>
                <a:ea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39476685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rtlCol="0">
            <a:normAutofit/>
          </a:bodyPr>
          <a:lstStyle/>
          <a:p>
            <a:pPr>
              <a:defRPr/>
            </a:pPr>
            <a:r>
              <a:rPr lang="en-US" dirty="0"/>
              <a:t>Ambulatory care</a:t>
            </a:r>
            <a:br>
              <a:rPr lang="en-US" b="1" dirty="0">
                <a:solidFill>
                  <a:schemeClr val="accent2">
                    <a:lumMod val="50000"/>
                  </a:schemeClr>
                </a:solidFill>
              </a:rPr>
            </a:br>
            <a:r>
              <a:rPr lang="en-US" sz="2800" dirty="0"/>
              <a:t>Janessa Esteban</a:t>
            </a:r>
            <a:endParaRPr lang="en-US" sz="2000" b="1" dirty="0">
              <a:solidFill>
                <a:schemeClr val="accent2">
                  <a:lumMod val="50000"/>
                </a:schemeClr>
              </a:solidFill>
            </a:endParaRPr>
          </a:p>
        </p:txBody>
      </p:sp>
      <p:sp>
        <p:nvSpPr>
          <p:cNvPr id="7" name="Content Placeholder 6">
            <a:extLst>
              <a:ext uri="{FF2B5EF4-FFF2-40B4-BE49-F238E27FC236}">
                <a16:creationId xmlns:a16="http://schemas.microsoft.com/office/drawing/2014/main" id="{4C270498-4374-F0EB-406C-17F9CF352652}"/>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2404744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rtlCol="0">
            <a:normAutofit/>
          </a:bodyPr>
          <a:lstStyle/>
          <a:p>
            <a:pPr>
              <a:defRPr/>
            </a:pPr>
            <a:r>
              <a:rPr lang="en-US" dirty="0"/>
              <a:t>HAI Liaison &amp; Advisory Report</a:t>
            </a:r>
            <a:br>
              <a:rPr lang="en-US" b="1" dirty="0">
                <a:solidFill>
                  <a:schemeClr val="accent2">
                    <a:lumMod val="50000"/>
                  </a:schemeClr>
                </a:solidFill>
              </a:rPr>
            </a:br>
            <a:r>
              <a:rPr lang="en-US" sz="2800" dirty="0"/>
              <a:t>Maggie Turner, Deweese Quigley</a:t>
            </a:r>
            <a:endParaRPr lang="en-US" sz="3200" dirty="0"/>
          </a:p>
        </p:txBody>
      </p:sp>
      <p:sp>
        <p:nvSpPr>
          <p:cNvPr id="4" name="Content Placeholder 3">
            <a:extLst>
              <a:ext uri="{FF2B5EF4-FFF2-40B4-BE49-F238E27FC236}">
                <a16:creationId xmlns:a16="http://schemas.microsoft.com/office/drawing/2014/main" id="{0B2296C9-D1D0-BADC-2B2A-9F62B4D3C01D}"/>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253438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rtlCol="0">
            <a:normAutofit/>
          </a:bodyPr>
          <a:lstStyle/>
          <a:p>
            <a:pPr>
              <a:defRPr/>
            </a:pPr>
            <a:r>
              <a:rPr lang="en-US" dirty="0"/>
              <a:t>Infectious Disease Association of CA</a:t>
            </a:r>
            <a:br>
              <a:rPr lang="en-US" b="1" dirty="0">
                <a:solidFill>
                  <a:schemeClr val="accent2">
                    <a:lumMod val="50000"/>
                  </a:schemeClr>
                </a:solidFill>
              </a:rPr>
            </a:br>
            <a:endParaRPr lang="en-US" sz="2000" b="1" dirty="0">
              <a:solidFill>
                <a:schemeClr val="accent2">
                  <a:lumMod val="50000"/>
                </a:schemeClr>
              </a:solidFill>
            </a:endParaRPr>
          </a:p>
        </p:txBody>
      </p:sp>
      <p:sp>
        <p:nvSpPr>
          <p:cNvPr id="2" name="Content Placeholder 1"/>
          <p:cNvSpPr>
            <a:spLocks noGrp="1"/>
          </p:cNvSpPr>
          <p:nvPr>
            <p:ph idx="1"/>
          </p:nvPr>
        </p:nvSpPr>
        <p:spPr/>
        <p:txBody>
          <a:bodyPr rtlCol="0">
            <a:normAutofit/>
          </a:bodyPr>
          <a:lstStyle/>
          <a:p>
            <a:pPr lvl="0"/>
            <a:endParaRPr lang="en-US" dirty="0"/>
          </a:p>
        </p:txBody>
      </p:sp>
    </p:spTree>
    <p:extLst>
      <p:ext uri="{BB962C8B-B14F-4D97-AF65-F5344CB8AC3E}">
        <p14:creationId xmlns:p14="http://schemas.microsoft.com/office/powerpoint/2010/main" val="12761820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rtlCol="0">
            <a:normAutofit/>
          </a:bodyPr>
          <a:lstStyle/>
          <a:p>
            <a:pPr>
              <a:defRPr/>
            </a:pPr>
            <a:r>
              <a:rPr lang="en-US" dirty="0"/>
              <a:t>G.E.R.M. Commission</a:t>
            </a:r>
            <a:br>
              <a:rPr lang="en-US" b="1" dirty="0">
                <a:solidFill>
                  <a:schemeClr val="accent2">
                    <a:lumMod val="50000"/>
                  </a:schemeClr>
                </a:solidFill>
              </a:rPr>
            </a:br>
            <a:r>
              <a:rPr lang="en-US" sz="2800" dirty="0"/>
              <a:t>Frank Myers</a:t>
            </a:r>
            <a:endParaRPr lang="en-US" sz="2000" b="1" dirty="0">
              <a:solidFill>
                <a:schemeClr val="accent2">
                  <a:lumMod val="50000"/>
                </a:schemeClr>
              </a:solidFill>
            </a:endParaRPr>
          </a:p>
        </p:txBody>
      </p:sp>
      <p:sp>
        <p:nvSpPr>
          <p:cNvPr id="2" name="Content Placeholder 1"/>
          <p:cNvSpPr>
            <a:spLocks noGrp="1"/>
          </p:cNvSpPr>
          <p:nvPr>
            <p:ph idx="1"/>
          </p:nvPr>
        </p:nvSpPr>
        <p:spPr/>
        <p:txBody>
          <a:bodyPr rtlCol="0">
            <a:normAutofit/>
          </a:bodyPr>
          <a:lstStyle/>
          <a:p>
            <a:pPr lvl="0"/>
            <a:endParaRPr lang="en-US" dirty="0">
              <a:solidFill>
                <a:schemeClr val="tx1">
                  <a:lumMod val="75000"/>
                  <a:lumOff val="25000"/>
                </a:schemeClr>
              </a:solidFill>
            </a:endParaRPr>
          </a:p>
        </p:txBody>
      </p:sp>
    </p:spTree>
    <p:extLst>
      <p:ext uri="{BB962C8B-B14F-4D97-AF65-F5344CB8AC3E}">
        <p14:creationId xmlns:p14="http://schemas.microsoft.com/office/powerpoint/2010/main" val="1503100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7283" y="1611406"/>
            <a:ext cx="1233488" cy="650676"/>
          </a:xfrm>
          <a:prstGeom prst="rect">
            <a:avLst/>
          </a:prstGeom>
        </p:spPr>
      </p:pic>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2110" y="4267200"/>
            <a:ext cx="1148661" cy="1148661"/>
          </a:xfrm>
          <a:prstGeom prst="rect">
            <a:avLst/>
          </a:prstGeom>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3933" y="3377512"/>
            <a:ext cx="737288" cy="737288"/>
          </a:xfrm>
          <a:prstGeom prst="rect">
            <a:avLst/>
          </a:prstGeom>
        </p:spPr>
      </p:pic>
      <p:pic>
        <p:nvPicPr>
          <p:cNvPr id="9" name="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2809" y="2481921"/>
            <a:ext cx="776512" cy="685540"/>
          </a:xfrm>
          <a:prstGeom prst="rect">
            <a:avLst/>
          </a:prstGeom>
        </p:spPr>
      </p:pic>
      <p:pic>
        <p:nvPicPr>
          <p:cNvPr id="10" name="Picture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46673" y="5486400"/>
            <a:ext cx="824548" cy="824548"/>
          </a:xfrm>
          <a:prstGeom prst="rect">
            <a:avLst/>
          </a:prstGeom>
        </p:spPr>
      </p:pic>
      <p:sp>
        <p:nvSpPr>
          <p:cNvPr id="2" name="Title 1"/>
          <p:cNvSpPr>
            <a:spLocks noGrp="1"/>
          </p:cNvSpPr>
          <p:nvPr>
            <p:ph type="title"/>
          </p:nvPr>
        </p:nvSpPr>
        <p:spPr>
          <a:xfrm>
            <a:off x="533400" y="345272"/>
            <a:ext cx="8610600" cy="1293028"/>
          </a:xfrm>
        </p:spPr>
        <p:txBody>
          <a:bodyPr/>
          <a:lstStyle/>
          <a:p>
            <a:r>
              <a:rPr lang="en-US" dirty="0"/>
              <a:t>Online Participant Reminders</a:t>
            </a:r>
          </a:p>
        </p:txBody>
      </p:sp>
      <p:sp>
        <p:nvSpPr>
          <p:cNvPr id="3" name="Content Placeholder 2"/>
          <p:cNvSpPr>
            <a:spLocks noGrp="1"/>
          </p:cNvSpPr>
          <p:nvPr>
            <p:ph idx="1"/>
          </p:nvPr>
        </p:nvSpPr>
        <p:spPr>
          <a:xfrm>
            <a:off x="1676400" y="1777071"/>
            <a:ext cx="8124825" cy="4781549"/>
          </a:xfrm>
        </p:spPr>
        <p:txBody>
          <a:bodyPr>
            <a:normAutofit/>
          </a:bodyPr>
          <a:lstStyle/>
          <a:p>
            <a:pPr marL="0" indent="0">
              <a:lnSpc>
                <a:spcPct val="110000"/>
              </a:lnSpc>
              <a:buNone/>
            </a:pPr>
            <a:r>
              <a:rPr lang="en-US" dirty="0"/>
              <a:t>This meeting will be recorded</a:t>
            </a:r>
            <a:br>
              <a:rPr lang="en-US" dirty="0"/>
            </a:br>
            <a:endParaRPr lang="en-US" dirty="0"/>
          </a:p>
          <a:p>
            <a:pPr marL="0" indent="0">
              <a:lnSpc>
                <a:spcPct val="110000"/>
              </a:lnSpc>
              <a:buNone/>
            </a:pPr>
            <a:r>
              <a:rPr lang="en-US" dirty="0"/>
              <a:t>Presentation slides are available on our </a:t>
            </a:r>
            <a:r>
              <a:rPr lang="en-US" dirty="0">
                <a:hlinkClick r:id="rId7"/>
              </a:rPr>
              <a:t>Meetings</a:t>
            </a:r>
            <a:r>
              <a:rPr lang="en-US" dirty="0"/>
              <a:t> page</a:t>
            </a:r>
            <a:br>
              <a:rPr lang="en-US" dirty="0"/>
            </a:br>
            <a:endParaRPr lang="en-US" dirty="0"/>
          </a:p>
          <a:p>
            <a:pPr marL="0" indent="0">
              <a:lnSpc>
                <a:spcPct val="110000"/>
              </a:lnSpc>
              <a:buNone/>
            </a:pPr>
            <a:r>
              <a:rPr lang="en-US" dirty="0"/>
              <a:t>Please stay muted </a:t>
            </a:r>
            <a:r>
              <a:rPr lang="en-US" u="sng" dirty="0"/>
              <a:t>during the educational presentation</a:t>
            </a:r>
            <a:r>
              <a:rPr lang="en-US" dirty="0"/>
              <a:t> and do not put us on hold if you are calling in on a phone line</a:t>
            </a:r>
            <a:br>
              <a:rPr lang="en-US" dirty="0"/>
            </a:br>
            <a:endParaRPr lang="en-US" dirty="0"/>
          </a:p>
          <a:p>
            <a:pPr marL="0" indent="0">
              <a:lnSpc>
                <a:spcPct val="110000"/>
              </a:lnSpc>
              <a:buNone/>
            </a:pPr>
            <a:r>
              <a:rPr lang="en-US" dirty="0"/>
              <a:t>Type in any questions or comments in the chat</a:t>
            </a:r>
            <a:br>
              <a:rPr lang="en-US" dirty="0"/>
            </a:br>
            <a:endParaRPr lang="en-US" dirty="0"/>
          </a:p>
          <a:p>
            <a:pPr marL="0" indent="0">
              <a:lnSpc>
                <a:spcPct val="110000"/>
              </a:lnSpc>
              <a:buNone/>
            </a:pPr>
            <a:r>
              <a:rPr lang="en-US" dirty="0"/>
              <a:t>CEUs will be provided </a:t>
            </a:r>
            <a:r>
              <a:rPr lang="en-US" i="1" dirty="0"/>
              <a:t>after</a:t>
            </a:r>
            <a:r>
              <a:rPr lang="en-US" dirty="0"/>
              <a:t> completion of speaker evaluation - a link will be shared at the end of the meeting</a:t>
            </a:r>
          </a:p>
        </p:txBody>
      </p:sp>
    </p:spTree>
    <p:extLst>
      <p:ext uri="{BB962C8B-B14F-4D97-AF65-F5344CB8AC3E}">
        <p14:creationId xmlns:p14="http://schemas.microsoft.com/office/powerpoint/2010/main" val="36068443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rtlCol="0">
            <a:normAutofit/>
          </a:bodyPr>
          <a:lstStyle/>
          <a:p>
            <a:pPr>
              <a:defRPr/>
            </a:pPr>
            <a:r>
              <a:rPr lang="en-US" dirty="0"/>
              <a:t>Long Term Care</a:t>
            </a:r>
            <a:br>
              <a:rPr lang="en-US" b="1" dirty="0">
                <a:solidFill>
                  <a:schemeClr val="accent2">
                    <a:lumMod val="50000"/>
                  </a:schemeClr>
                </a:solidFill>
              </a:rPr>
            </a:br>
            <a:endParaRPr lang="en-US" sz="2000" b="1" dirty="0">
              <a:solidFill>
                <a:schemeClr val="accent2">
                  <a:lumMod val="50000"/>
                </a:schemeClr>
              </a:solidFill>
            </a:endParaRPr>
          </a:p>
        </p:txBody>
      </p:sp>
      <p:sp>
        <p:nvSpPr>
          <p:cNvPr id="14" name="Content Placeholder 13"/>
          <p:cNvSpPr>
            <a:spLocks noGrp="1"/>
          </p:cNvSpPr>
          <p:nvPr>
            <p:ph idx="1"/>
          </p:nvPr>
        </p:nvSpPr>
        <p:spPr/>
        <p:txBody>
          <a:bodyPr/>
          <a:lstStyle/>
          <a:p>
            <a:endParaRPr lang="en-US"/>
          </a:p>
        </p:txBody>
      </p:sp>
    </p:spTree>
    <p:extLst>
      <p:ext uri="{BB962C8B-B14F-4D97-AF65-F5344CB8AC3E}">
        <p14:creationId xmlns:p14="http://schemas.microsoft.com/office/powerpoint/2010/main" val="2122086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rtlCol="0">
            <a:normAutofit/>
          </a:bodyPr>
          <a:lstStyle/>
          <a:p>
            <a:pPr>
              <a:defRPr/>
            </a:pPr>
            <a:r>
              <a:rPr lang="en-US" dirty="0"/>
              <a:t>Pediatric care</a:t>
            </a:r>
            <a:br>
              <a:rPr lang="en-US" b="1" dirty="0">
                <a:solidFill>
                  <a:schemeClr val="accent2">
                    <a:lumMod val="50000"/>
                  </a:schemeClr>
                </a:solidFill>
              </a:rPr>
            </a:br>
            <a:r>
              <a:rPr lang="en-US" sz="2800" dirty="0" err="1"/>
              <a:t>Rady</a:t>
            </a:r>
            <a:r>
              <a:rPr lang="en-US" sz="2800" dirty="0"/>
              <a:t> Children's</a:t>
            </a:r>
            <a:endParaRPr lang="en-US" sz="2000" b="1" dirty="0">
              <a:solidFill>
                <a:schemeClr val="accent2">
                  <a:lumMod val="50000"/>
                </a:schemeClr>
              </a:solidFill>
            </a:endParaRPr>
          </a:p>
        </p:txBody>
      </p:sp>
      <p:sp>
        <p:nvSpPr>
          <p:cNvPr id="4" name="Content Placeholder 3"/>
          <p:cNvSpPr>
            <a:spLocks noGrp="1"/>
          </p:cNvSpPr>
          <p:nvPr>
            <p:ph idx="1"/>
          </p:nvPr>
        </p:nvSpPr>
        <p:spPr/>
        <p:txBody>
          <a:bodyPr/>
          <a:lstStyle/>
          <a:p>
            <a:endParaRPr lang="en-US" dirty="0"/>
          </a:p>
        </p:txBody>
      </p:sp>
    </p:spTree>
    <p:extLst>
      <p:ext uri="{BB962C8B-B14F-4D97-AF65-F5344CB8AC3E}">
        <p14:creationId xmlns:p14="http://schemas.microsoft.com/office/powerpoint/2010/main" val="21844679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rtlCol="0">
            <a:normAutofit/>
          </a:bodyPr>
          <a:lstStyle/>
          <a:p>
            <a:pPr>
              <a:defRPr/>
            </a:pPr>
            <a:r>
              <a:rPr lang="en-US" dirty="0"/>
              <a:t>County epidemiology</a:t>
            </a:r>
            <a:br>
              <a:rPr lang="en-US" b="1" dirty="0">
                <a:solidFill>
                  <a:schemeClr val="accent2">
                    <a:lumMod val="50000"/>
                  </a:schemeClr>
                </a:solidFill>
              </a:rPr>
            </a:br>
            <a:r>
              <a:rPr lang="en-US" sz="2800" dirty="0"/>
              <a:t>Grace Kang &amp; Mara Rauhauser</a:t>
            </a:r>
            <a:endParaRPr lang="en-US" sz="2000" b="1" dirty="0">
              <a:solidFill>
                <a:schemeClr val="accent2">
                  <a:lumMod val="50000"/>
                </a:schemeClr>
              </a:solidFill>
            </a:endParaRPr>
          </a:p>
        </p:txBody>
      </p:sp>
      <p:sp>
        <p:nvSpPr>
          <p:cNvPr id="4" name="Content Placeholder 3"/>
          <p:cNvSpPr>
            <a:spLocks noGrp="1"/>
          </p:cNvSpPr>
          <p:nvPr>
            <p:ph idx="1"/>
          </p:nvPr>
        </p:nvSpPr>
        <p:spPr/>
        <p:txBody>
          <a:bodyPr/>
          <a:lstStyle/>
          <a:p>
            <a:endParaRPr lang="en-US" dirty="0"/>
          </a:p>
        </p:txBody>
      </p:sp>
    </p:spTree>
    <p:extLst>
      <p:ext uri="{BB962C8B-B14F-4D97-AF65-F5344CB8AC3E}">
        <p14:creationId xmlns:p14="http://schemas.microsoft.com/office/powerpoint/2010/main" val="15148967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F21CA-2B55-4DCC-AC7B-EB7CE5D43A32}"/>
              </a:ext>
            </a:extLst>
          </p:cNvPr>
          <p:cNvSpPr>
            <a:spLocks noGrp="1"/>
          </p:cNvSpPr>
          <p:nvPr>
            <p:ph type="title"/>
          </p:nvPr>
        </p:nvSpPr>
        <p:spPr>
          <a:xfrm>
            <a:off x="304800" y="-11619"/>
            <a:ext cx="10058400" cy="1609344"/>
          </a:xfrm>
        </p:spPr>
        <p:txBody>
          <a:bodyPr/>
          <a:lstStyle/>
          <a:p>
            <a:r>
              <a:rPr lang="en-US" dirty="0"/>
              <a:t>AL-CIP Guidance </a:t>
            </a:r>
          </a:p>
        </p:txBody>
      </p:sp>
      <p:pic>
        <p:nvPicPr>
          <p:cNvPr id="5" name="Content Placeholder 4">
            <a:extLst>
              <a:ext uri="{FF2B5EF4-FFF2-40B4-BE49-F238E27FC236}">
                <a16:creationId xmlns:a16="http://schemas.microsoft.com/office/drawing/2014/main" id="{F2790EFC-D654-46E7-A59B-EF755A2F34C6}"/>
              </a:ext>
            </a:extLst>
          </p:cNvPr>
          <p:cNvPicPr>
            <a:picLocks noGrp="1" noChangeAspect="1"/>
          </p:cNvPicPr>
          <p:nvPr>
            <p:ph idx="1"/>
          </p:nvPr>
        </p:nvPicPr>
        <p:blipFill>
          <a:blip r:embed="rId2"/>
          <a:stretch>
            <a:fillRect/>
          </a:stretch>
        </p:blipFill>
        <p:spPr>
          <a:xfrm>
            <a:off x="37051" y="3894896"/>
            <a:ext cx="10196971" cy="2565940"/>
          </a:xfrm>
          <a:prstGeom prst="rect">
            <a:avLst/>
          </a:prstGeom>
        </p:spPr>
      </p:pic>
      <p:pic>
        <p:nvPicPr>
          <p:cNvPr id="4" name="Picture 3">
            <a:extLst>
              <a:ext uri="{FF2B5EF4-FFF2-40B4-BE49-F238E27FC236}">
                <a16:creationId xmlns:a16="http://schemas.microsoft.com/office/drawing/2014/main" id="{7F45EC57-A01A-4367-A150-95AB2B2E38F1}"/>
              </a:ext>
            </a:extLst>
          </p:cNvPr>
          <p:cNvPicPr>
            <a:picLocks noChangeAspect="1"/>
          </p:cNvPicPr>
          <p:nvPr/>
        </p:nvPicPr>
        <p:blipFill rotWithShape="1">
          <a:blip r:embed="rId3"/>
          <a:srcRect l="4054" r="18920"/>
          <a:stretch/>
        </p:blipFill>
        <p:spPr>
          <a:xfrm>
            <a:off x="5971844" y="1152725"/>
            <a:ext cx="4302436" cy="2664258"/>
          </a:xfrm>
          <a:prstGeom prst="rect">
            <a:avLst/>
          </a:prstGeom>
        </p:spPr>
      </p:pic>
      <p:graphicFrame>
        <p:nvGraphicFramePr>
          <p:cNvPr id="6" name="Table 5">
            <a:extLst>
              <a:ext uri="{FF2B5EF4-FFF2-40B4-BE49-F238E27FC236}">
                <a16:creationId xmlns:a16="http://schemas.microsoft.com/office/drawing/2014/main" id="{94C823FC-3820-4B4C-9C63-6EB920874409}"/>
              </a:ext>
            </a:extLst>
          </p:cNvPr>
          <p:cNvGraphicFramePr>
            <a:graphicFrameLocks noGrp="1"/>
          </p:cNvGraphicFramePr>
          <p:nvPr/>
        </p:nvGraphicFramePr>
        <p:xfrm>
          <a:off x="10384564" y="1758282"/>
          <a:ext cx="1295400" cy="3881561"/>
        </p:xfrm>
        <a:graphic>
          <a:graphicData uri="http://schemas.openxmlformats.org/drawingml/2006/table">
            <a:tbl>
              <a:tblPr>
                <a:tableStyleId>{5C22544A-7EE6-4342-B048-85BDC9FD1C3A}</a:tableStyleId>
              </a:tblPr>
              <a:tblGrid>
                <a:gridCol w="1295400">
                  <a:extLst>
                    <a:ext uri="{9D8B030D-6E8A-4147-A177-3AD203B41FA5}">
                      <a16:colId xmlns:a16="http://schemas.microsoft.com/office/drawing/2014/main" val="197269922"/>
                    </a:ext>
                  </a:extLst>
                </a:gridCol>
              </a:tblGrid>
              <a:tr h="231478">
                <a:tc>
                  <a:txBody>
                    <a:bodyPr/>
                    <a:lstStyle/>
                    <a:p>
                      <a:pPr algn="l" fontAlgn="ctr"/>
                      <a:r>
                        <a:rPr lang="en-US" sz="1200" u="none" strike="noStrike">
                          <a:effectLst/>
                        </a:rPr>
                        <a:t>Role and Context:</a:t>
                      </a:r>
                      <a:endParaRPr lang="en-US" sz="1200" b="0" i="0" u="none" strike="noStrike">
                        <a:solidFill>
                          <a:srgbClr val="222222"/>
                        </a:solidFill>
                        <a:effectLst/>
                        <a:latin typeface="Arial" panose="020B0604020202020204" pitchFamily="34" charset="0"/>
                      </a:endParaRPr>
                    </a:p>
                  </a:txBody>
                  <a:tcPr marL="7475" marR="7475" marT="7475" marB="0" anchor="ctr"/>
                </a:tc>
                <a:extLst>
                  <a:ext uri="{0D108BD9-81ED-4DB2-BD59-A6C34878D82A}">
                    <a16:rowId xmlns:a16="http://schemas.microsoft.com/office/drawing/2014/main" val="1159861631"/>
                  </a:ext>
                </a:extLst>
              </a:tr>
              <a:tr h="161549">
                <a:tc>
                  <a:txBody>
                    <a:bodyPr/>
                    <a:lstStyle/>
                    <a:p>
                      <a:pPr algn="l" fontAlgn="ctr"/>
                      <a:endParaRPr lang="en-US" sz="1200" b="0" i="0" u="none" strike="noStrike">
                        <a:solidFill>
                          <a:srgbClr val="000000"/>
                        </a:solidFill>
                        <a:effectLst/>
                        <a:latin typeface="Calibri" panose="020F0502020204030204" pitchFamily="34" charset="0"/>
                      </a:endParaRPr>
                    </a:p>
                  </a:txBody>
                  <a:tcPr marL="112121" marR="7475" marT="7475" marB="0" anchor="ctr"/>
                </a:tc>
                <a:extLst>
                  <a:ext uri="{0D108BD9-81ED-4DB2-BD59-A6C34878D82A}">
                    <a16:rowId xmlns:a16="http://schemas.microsoft.com/office/drawing/2014/main" val="3706670469"/>
                  </a:ext>
                </a:extLst>
              </a:tr>
              <a:tr h="161549">
                <a:tc>
                  <a:txBody>
                    <a:bodyPr/>
                    <a:lstStyle/>
                    <a:p>
                      <a:pPr marL="171450" indent="-171450" algn="l" fontAlgn="ctr">
                        <a:buFont typeface="Arial" panose="020B0604020202020204" pitchFamily="34" charset="0"/>
                        <a:buChar char="•"/>
                      </a:pPr>
                      <a:r>
                        <a:rPr lang="en-US" sz="1200" u="none" strike="noStrike" dirty="0">
                          <a:effectLst/>
                        </a:rPr>
                        <a:t>Bullet</a:t>
                      </a:r>
                      <a:endParaRPr lang="en-US" sz="1200" b="0" i="0" u="none" strike="noStrike" dirty="0">
                        <a:solidFill>
                          <a:srgbClr val="222222"/>
                        </a:solidFill>
                        <a:effectLst/>
                        <a:latin typeface="Arial" panose="020B0604020202020204" pitchFamily="34" charset="0"/>
                      </a:endParaRPr>
                    </a:p>
                  </a:txBody>
                  <a:tcPr marL="112121" marR="7475" marT="7475" marB="0" anchor="ctr"/>
                </a:tc>
                <a:extLst>
                  <a:ext uri="{0D108BD9-81ED-4DB2-BD59-A6C34878D82A}">
                    <a16:rowId xmlns:a16="http://schemas.microsoft.com/office/drawing/2014/main" val="2559999988"/>
                  </a:ext>
                </a:extLst>
              </a:tr>
              <a:tr h="161549">
                <a:tc>
                  <a:txBody>
                    <a:bodyPr/>
                    <a:lstStyle/>
                    <a:p>
                      <a:pPr marL="171450" indent="-171450" algn="l" fontAlgn="ctr">
                        <a:buFont typeface="Arial" panose="020B0604020202020204" pitchFamily="34" charset="0"/>
                        <a:buChar char="•"/>
                      </a:pPr>
                      <a:r>
                        <a:rPr lang="en-US" sz="1200" u="none" strike="noStrike" dirty="0">
                          <a:effectLst/>
                        </a:rPr>
                        <a:t>Bullet</a:t>
                      </a:r>
                      <a:endParaRPr lang="en-US" sz="1200" b="0" i="0" u="none" strike="noStrike" dirty="0">
                        <a:solidFill>
                          <a:srgbClr val="222222"/>
                        </a:solidFill>
                        <a:effectLst/>
                        <a:latin typeface="Arial" panose="020B0604020202020204" pitchFamily="34" charset="0"/>
                      </a:endParaRPr>
                    </a:p>
                  </a:txBody>
                  <a:tcPr marL="112121" marR="7475" marT="7475" marB="0" anchor="ctr"/>
                </a:tc>
                <a:extLst>
                  <a:ext uri="{0D108BD9-81ED-4DB2-BD59-A6C34878D82A}">
                    <a16:rowId xmlns:a16="http://schemas.microsoft.com/office/drawing/2014/main" val="589229694"/>
                  </a:ext>
                </a:extLst>
              </a:tr>
              <a:tr h="161549">
                <a:tc>
                  <a:txBody>
                    <a:bodyPr/>
                    <a:lstStyle/>
                    <a:p>
                      <a:pPr algn="l" fontAlgn="b"/>
                      <a:endParaRPr lang="en-US" sz="1200" b="0" i="0" u="none" strike="noStrike" dirty="0">
                        <a:solidFill>
                          <a:srgbClr val="000000"/>
                        </a:solidFill>
                        <a:effectLst/>
                        <a:latin typeface="Calibri" panose="020F0502020204030204" pitchFamily="34" charset="0"/>
                      </a:endParaRPr>
                    </a:p>
                  </a:txBody>
                  <a:tcPr marL="7475" marR="7475" marT="7475" marB="0" anchor="b"/>
                </a:tc>
                <a:extLst>
                  <a:ext uri="{0D108BD9-81ED-4DB2-BD59-A6C34878D82A}">
                    <a16:rowId xmlns:a16="http://schemas.microsoft.com/office/drawing/2014/main" val="2517061205"/>
                  </a:ext>
                </a:extLst>
              </a:tr>
              <a:tr h="316755">
                <a:tc>
                  <a:txBody>
                    <a:bodyPr/>
                    <a:lstStyle/>
                    <a:p>
                      <a:pPr algn="l" fontAlgn="ctr"/>
                      <a:r>
                        <a:rPr lang="en-US" sz="1200" u="none" strike="noStrike" dirty="0">
                          <a:effectLst/>
                        </a:rPr>
                        <a:t>Indicators Demonstrated: </a:t>
                      </a:r>
                      <a:endParaRPr lang="en-US" sz="1200" b="0" i="0" u="none" strike="noStrike" dirty="0">
                        <a:solidFill>
                          <a:srgbClr val="222222"/>
                        </a:solidFill>
                        <a:effectLst/>
                        <a:latin typeface="Arial" panose="020B0604020202020204" pitchFamily="34" charset="0"/>
                      </a:endParaRPr>
                    </a:p>
                  </a:txBody>
                  <a:tcPr marL="7475" marR="7475" marT="7475" marB="0" anchor="ctr"/>
                </a:tc>
                <a:extLst>
                  <a:ext uri="{0D108BD9-81ED-4DB2-BD59-A6C34878D82A}">
                    <a16:rowId xmlns:a16="http://schemas.microsoft.com/office/drawing/2014/main" val="1912983681"/>
                  </a:ext>
                </a:extLst>
              </a:tr>
              <a:tr h="161549">
                <a:tc>
                  <a:txBody>
                    <a:bodyPr/>
                    <a:lstStyle/>
                    <a:p>
                      <a:pPr algn="l" fontAlgn="ctr"/>
                      <a:endParaRPr lang="en-US" sz="1200" b="0" i="0" u="none" strike="noStrike" dirty="0">
                        <a:solidFill>
                          <a:srgbClr val="000000"/>
                        </a:solidFill>
                        <a:effectLst/>
                        <a:latin typeface="Calibri" panose="020F0502020204030204" pitchFamily="34" charset="0"/>
                      </a:endParaRPr>
                    </a:p>
                  </a:txBody>
                  <a:tcPr marL="112121" marR="7475" marT="7475" marB="0" anchor="ctr"/>
                </a:tc>
                <a:extLst>
                  <a:ext uri="{0D108BD9-81ED-4DB2-BD59-A6C34878D82A}">
                    <a16:rowId xmlns:a16="http://schemas.microsoft.com/office/drawing/2014/main" val="2868343911"/>
                  </a:ext>
                </a:extLst>
              </a:tr>
              <a:tr h="161549">
                <a:tc>
                  <a:txBody>
                    <a:bodyPr/>
                    <a:lstStyle/>
                    <a:p>
                      <a:pPr marL="171450" indent="-171450" algn="l" fontAlgn="ctr">
                        <a:buFont typeface="Arial" panose="020B0604020202020204" pitchFamily="34" charset="0"/>
                        <a:buChar char="•"/>
                      </a:pPr>
                      <a:r>
                        <a:rPr lang="en-US" sz="1200" u="none" strike="noStrike" dirty="0">
                          <a:effectLst/>
                        </a:rPr>
                        <a:t>Bullet</a:t>
                      </a:r>
                      <a:endParaRPr lang="en-US" sz="1200" b="0" i="0" u="none" strike="noStrike" dirty="0">
                        <a:solidFill>
                          <a:srgbClr val="222222"/>
                        </a:solidFill>
                        <a:effectLst/>
                        <a:latin typeface="Arial" panose="020B0604020202020204" pitchFamily="34" charset="0"/>
                      </a:endParaRPr>
                    </a:p>
                  </a:txBody>
                  <a:tcPr marL="112121" marR="7475" marT="7475" marB="0" anchor="ctr"/>
                </a:tc>
                <a:extLst>
                  <a:ext uri="{0D108BD9-81ED-4DB2-BD59-A6C34878D82A}">
                    <a16:rowId xmlns:a16="http://schemas.microsoft.com/office/drawing/2014/main" val="3576332423"/>
                  </a:ext>
                </a:extLst>
              </a:tr>
              <a:tr h="161549">
                <a:tc>
                  <a:txBody>
                    <a:bodyPr/>
                    <a:lstStyle/>
                    <a:p>
                      <a:pPr marL="171450" indent="-171450" algn="l" fontAlgn="ctr">
                        <a:buFont typeface="Arial" panose="020B0604020202020204" pitchFamily="34" charset="0"/>
                        <a:buChar char="•"/>
                      </a:pPr>
                      <a:r>
                        <a:rPr lang="en-US" sz="1200" u="none" strike="noStrike" dirty="0">
                          <a:effectLst/>
                        </a:rPr>
                        <a:t>Bullet</a:t>
                      </a:r>
                      <a:endParaRPr lang="en-US" sz="1200" b="0" i="0" u="none" strike="noStrike" dirty="0">
                        <a:solidFill>
                          <a:srgbClr val="222222"/>
                        </a:solidFill>
                        <a:effectLst/>
                        <a:latin typeface="Arial" panose="020B0604020202020204" pitchFamily="34" charset="0"/>
                      </a:endParaRPr>
                    </a:p>
                  </a:txBody>
                  <a:tcPr marL="112121" marR="7475" marT="7475" marB="0" anchor="ctr"/>
                </a:tc>
                <a:extLst>
                  <a:ext uri="{0D108BD9-81ED-4DB2-BD59-A6C34878D82A}">
                    <a16:rowId xmlns:a16="http://schemas.microsoft.com/office/drawing/2014/main" val="4052716823"/>
                  </a:ext>
                </a:extLst>
              </a:tr>
              <a:tr h="161549">
                <a:tc>
                  <a:txBody>
                    <a:bodyPr/>
                    <a:lstStyle/>
                    <a:p>
                      <a:pPr algn="l" fontAlgn="b"/>
                      <a:endParaRPr lang="en-US" sz="1200" b="0" i="0" u="none" strike="noStrike">
                        <a:solidFill>
                          <a:srgbClr val="000000"/>
                        </a:solidFill>
                        <a:effectLst/>
                        <a:latin typeface="Calibri" panose="020F0502020204030204" pitchFamily="34" charset="0"/>
                      </a:endParaRPr>
                    </a:p>
                  </a:txBody>
                  <a:tcPr marL="7475" marR="7475" marT="7475" marB="0" anchor="b"/>
                </a:tc>
                <a:extLst>
                  <a:ext uri="{0D108BD9-81ED-4DB2-BD59-A6C34878D82A}">
                    <a16:rowId xmlns:a16="http://schemas.microsoft.com/office/drawing/2014/main" val="134814579"/>
                  </a:ext>
                </a:extLst>
              </a:tr>
              <a:tr h="161549">
                <a:tc>
                  <a:txBody>
                    <a:bodyPr/>
                    <a:lstStyle/>
                    <a:p>
                      <a:pPr algn="l" fontAlgn="ctr"/>
                      <a:r>
                        <a:rPr lang="en-US" sz="1200" u="none" strike="noStrike">
                          <a:effectLst/>
                        </a:rPr>
                        <a:t>Outcomes:</a:t>
                      </a:r>
                      <a:endParaRPr lang="en-US" sz="1200" b="0" i="0" u="none" strike="noStrike">
                        <a:solidFill>
                          <a:srgbClr val="222222"/>
                        </a:solidFill>
                        <a:effectLst/>
                        <a:latin typeface="Arial" panose="020B0604020202020204" pitchFamily="34" charset="0"/>
                      </a:endParaRPr>
                    </a:p>
                  </a:txBody>
                  <a:tcPr marL="7475" marR="7475" marT="7475" marB="0" anchor="ctr"/>
                </a:tc>
                <a:extLst>
                  <a:ext uri="{0D108BD9-81ED-4DB2-BD59-A6C34878D82A}">
                    <a16:rowId xmlns:a16="http://schemas.microsoft.com/office/drawing/2014/main" val="1252043354"/>
                  </a:ext>
                </a:extLst>
              </a:tr>
              <a:tr h="161549">
                <a:tc>
                  <a:txBody>
                    <a:bodyPr/>
                    <a:lstStyle/>
                    <a:p>
                      <a:pPr algn="l" fontAlgn="ctr"/>
                      <a:endParaRPr lang="en-US" sz="1200" b="0" i="0" u="none" strike="noStrike">
                        <a:solidFill>
                          <a:srgbClr val="000000"/>
                        </a:solidFill>
                        <a:effectLst/>
                        <a:latin typeface="Calibri" panose="020F0502020204030204" pitchFamily="34" charset="0"/>
                      </a:endParaRPr>
                    </a:p>
                  </a:txBody>
                  <a:tcPr marL="112121" marR="7475" marT="7475" marB="0" anchor="ctr"/>
                </a:tc>
                <a:extLst>
                  <a:ext uri="{0D108BD9-81ED-4DB2-BD59-A6C34878D82A}">
                    <a16:rowId xmlns:a16="http://schemas.microsoft.com/office/drawing/2014/main" val="2461246277"/>
                  </a:ext>
                </a:extLst>
              </a:tr>
              <a:tr h="161549">
                <a:tc>
                  <a:txBody>
                    <a:bodyPr/>
                    <a:lstStyle/>
                    <a:p>
                      <a:pPr marL="171450" indent="-171450" algn="l" fontAlgn="ctr">
                        <a:buFont typeface="Arial" panose="020B0604020202020204" pitchFamily="34" charset="0"/>
                        <a:buChar char="•"/>
                      </a:pPr>
                      <a:r>
                        <a:rPr lang="en-US" sz="1200" u="none" strike="noStrike" dirty="0">
                          <a:effectLst/>
                        </a:rPr>
                        <a:t>Bullet</a:t>
                      </a:r>
                      <a:endParaRPr lang="en-US" sz="1200" b="0" i="0" u="none" strike="noStrike" dirty="0">
                        <a:solidFill>
                          <a:srgbClr val="222222"/>
                        </a:solidFill>
                        <a:effectLst/>
                        <a:latin typeface="Arial" panose="020B0604020202020204" pitchFamily="34" charset="0"/>
                      </a:endParaRPr>
                    </a:p>
                  </a:txBody>
                  <a:tcPr marL="112121" marR="7475" marT="7475" marB="0" anchor="ctr"/>
                </a:tc>
                <a:extLst>
                  <a:ext uri="{0D108BD9-81ED-4DB2-BD59-A6C34878D82A}">
                    <a16:rowId xmlns:a16="http://schemas.microsoft.com/office/drawing/2014/main" val="2213920436"/>
                  </a:ext>
                </a:extLst>
              </a:tr>
              <a:tr h="161549">
                <a:tc>
                  <a:txBody>
                    <a:bodyPr/>
                    <a:lstStyle/>
                    <a:p>
                      <a:pPr marL="171450" indent="-171450" algn="l" fontAlgn="ctr">
                        <a:buFont typeface="Arial" panose="020B0604020202020204" pitchFamily="34" charset="0"/>
                        <a:buChar char="•"/>
                      </a:pPr>
                      <a:r>
                        <a:rPr lang="en-US" sz="1200" u="none" strike="noStrike" dirty="0">
                          <a:effectLst/>
                        </a:rPr>
                        <a:t>Bullet</a:t>
                      </a:r>
                      <a:endParaRPr lang="en-US" sz="1200" b="0" i="0" u="none" strike="noStrike" dirty="0">
                        <a:solidFill>
                          <a:srgbClr val="222222"/>
                        </a:solidFill>
                        <a:effectLst/>
                        <a:latin typeface="Arial" panose="020B0604020202020204" pitchFamily="34" charset="0"/>
                      </a:endParaRPr>
                    </a:p>
                  </a:txBody>
                  <a:tcPr marL="112121" marR="7475" marT="7475" marB="0" anchor="ctr"/>
                </a:tc>
                <a:extLst>
                  <a:ext uri="{0D108BD9-81ED-4DB2-BD59-A6C34878D82A}">
                    <a16:rowId xmlns:a16="http://schemas.microsoft.com/office/drawing/2014/main" val="3667617346"/>
                  </a:ext>
                </a:extLst>
              </a:tr>
              <a:tr h="161549">
                <a:tc>
                  <a:txBody>
                    <a:bodyPr/>
                    <a:lstStyle/>
                    <a:p>
                      <a:pPr algn="l" fontAlgn="b"/>
                      <a:endParaRPr lang="en-US" sz="1200" b="0" i="0" u="none" strike="noStrike">
                        <a:solidFill>
                          <a:srgbClr val="000000"/>
                        </a:solidFill>
                        <a:effectLst/>
                        <a:latin typeface="Calibri" panose="020F0502020204030204" pitchFamily="34" charset="0"/>
                      </a:endParaRPr>
                    </a:p>
                  </a:txBody>
                  <a:tcPr marL="7475" marR="7475" marT="7475" marB="0" anchor="b"/>
                </a:tc>
                <a:extLst>
                  <a:ext uri="{0D108BD9-81ED-4DB2-BD59-A6C34878D82A}">
                    <a16:rowId xmlns:a16="http://schemas.microsoft.com/office/drawing/2014/main" val="2859486012"/>
                  </a:ext>
                </a:extLst>
              </a:tr>
              <a:tr h="231168">
                <a:tc>
                  <a:txBody>
                    <a:bodyPr/>
                    <a:lstStyle/>
                    <a:p>
                      <a:pPr algn="l" fontAlgn="ctr"/>
                      <a:r>
                        <a:rPr lang="en-US" sz="1200" u="none" strike="noStrike">
                          <a:effectLst/>
                        </a:rPr>
                        <a:t>My Contributions:</a:t>
                      </a:r>
                      <a:endParaRPr lang="en-US" sz="1200" b="0" i="0" u="none" strike="noStrike">
                        <a:solidFill>
                          <a:srgbClr val="222222"/>
                        </a:solidFill>
                        <a:effectLst/>
                        <a:latin typeface="Arial" panose="020B0604020202020204" pitchFamily="34" charset="0"/>
                      </a:endParaRPr>
                    </a:p>
                  </a:txBody>
                  <a:tcPr marL="7475" marR="7475" marT="7475" marB="0" anchor="ctr"/>
                </a:tc>
                <a:extLst>
                  <a:ext uri="{0D108BD9-81ED-4DB2-BD59-A6C34878D82A}">
                    <a16:rowId xmlns:a16="http://schemas.microsoft.com/office/drawing/2014/main" val="348064966"/>
                  </a:ext>
                </a:extLst>
              </a:tr>
              <a:tr h="161549">
                <a:tc>
                  <a:txBody>
                    <a:bodyPr/>
                    <a:lstStyle/>
                    <a:p>
                      <a:pPr algn="l" fontAlgn="ctr"/>
                      <a:endParaRPr lang="en-US" sz="1200" b="0" i="0" u="none" strike="noStrike">
                        <a:solidFill>
                          <a:srgbClr val="000000"/>
                        </a:solidFill>
                        <a:effectLst/>
                        <a:latin typeface="Calibri" panose="020F0502020204030204" pitchFamily="34" charset="0"/>
                      </a:endParaRPr>
                    </a:p>
                  </a:txBody>
                  <a:tcPr marL="112121" marR="7475" marT="7475" marB="0" anchor="ctr"/>
                </a:tc>
                <a:extLst>
                  <a:ext uri="{0D108BD9-81ED-4DB2-BD59-A6C34878D82A}">
                    <a16:rowId xmlns:a16="http://schemas.microsoft.com/office/drawing/2014/main" val="1960677032"/>
                  </a:ext>
                </a:extLst>
              </a:tr>
              <a:tr h="161549">
                <a:tc>
                  <a:txBody>
                    <a:bodyPr/>
                    <a:lstStyle/>
                    <a:p>
                      <a:pPr marL="171450" indent="-171450" algn="l" fontAlgn="ctr">
                        <a:buFont typeface="Arial" panose="020B0604020202020204" pitchFamily="34" charset="0"/>
                        <a:buChar char="•"/>
                      </a:pPr>
                      <a:r>
                        <a:rPr lang="en-US" sz="1200" u="none" strike="noStrike" dirty="0">
                          <a:effectLst/>
                        </a:rPr>
                        <a:t>Bullet</a:t>
                      </a:r>
                      <a:endParaRPr lang="en-US" sz="1200" b="0" i="0" u="none" strike="noStrike" dirty="0">
                        <a:solidFill>
                          <a:srgbClr val="222222"/>
                        </a:solidFill>
                        <a:effectLst/>
                        <a:latin typeface="Arial" panose="020B0604020202020204" pitchFamily="34" charset="0"/>
                      </a:endParaRPr>
                    </a:p>
                  </a:txBody>
                  <a:tcPr marL="112121" marR="7475" marT="7475" marB="0" anchor="ctr"/>
                </a:tc>
                <a:extLst>
                  <a:ext uri="{0D108BD9-81ED-4DB2-BD59-A6C34878D82A}">
                    <a16:rowId xmlns:a16="http://schemas.microsoft.com/office/drawing/2014/main" val="1308678319"/>
                  </a:ext>
                </a:extLst>
              </a:tr>
              <a:tr h="161549">
                <a:tc>
                  <a:txBody>
                    <a:bodyPr/>
                    <a:lstStyle/>
                    <a:p>
                      <a:pPr marL="171450" indent="-171450" algn="l" fontAlgn="ctr">
                        <a:buFont typeface="Arial" panose="020B0604020202020204" pitchFamily="34" charset="0"/>
                        <a:buChar char="•"/>
                      </a:pPr>
                      <a:r>
                        <a:rPr lang="en-US" sz="1200" u="none" strike="noStrike" dirty="0">
                          <a:effectLst/>
                        </a:rPr>
                        <a:t>Bullet</a:t>
                      </a:r>
                      <a:endParaRPr lang="en-US" sz="1200" b="0" i="0" u="none" strike="noStrike" dirty="0">
                        <a:solidFill>
                          <a:srgbClr val="222222"/>
                        </a:solidFill>
                        <a:effectLst/>
                        <a:latin typeface="Arial" panose="020B0604020202020204" pitchFamily="34" charset="0"/>
                      </a:endParaRPr>
                    </a:p>
                  </a:txBody>
                  <a:tcPr marL="112121" marR="7475" marT="7475" marB="0" anchor="ctr"/>
                </a:tc>
                <a:extLst>
                  <a:ext uri="{0D108BD9-81ED-4DB2-BD59-A6C34878D82A}">
                    <a16:rowId xmlns:a16="http://schemas.microsoft.com/office/drawing/2014/main" val="2201184576"/>
                  </a:ext>
                </a:extLst>
              </a:tr>
            </a:tbl>
          </a:graphicData>
        </a:graphic>
      </p:graphicFrame>
      <p:sp>
        <p:nvSpPr>
          <p:cNvPr id="7" name="TextBox 6">
            <a:extLst>
              <a:ext uri="{FF2B5EF4-FFF2-40B4-BE49-F238E27FC236}">
                <a16:creationId xmlns:a16="http://schemas.microsoft.com/office/drawing/2014/main" id="{61172046-B1B4-47C9-A684-4F0FD2CD47C9}"/>
              </a:ext>
            </a:extLst>
          </p:cNvPr>
          <p:cNvSpPr txBox="1"/>
          <p:nvPr/>
        </p:nvSpPr>
        <p:spPr>
          <a:xfrm>
            <a:off x="34255" y="6433572"/>
            <a:ext cx="9820317" cy="2616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Rockwell" panose="02060603020205020403"/>
                <a:ea typeface="+mn-ea"/>
                <a:cs typeface="+mn-cs"/>
              </a:rPr>
              <a:t>1,000 words minimum essay format for each sub-competency per domain. Submit min 6 and max 8 pieces of evidence in word, PDF, PPT format only.</a:t>
            </a:r>
          </a:p>
        </p:txBody>
      </p:sp>
      <p:pic>
        <p:nvPicPr>
          <p:cNvPr id="8" name="Picture 7">
            <a:extLst>
              <a:ext uri="{FF2B5EF4-FFF2-40B4-BE49-F238E27FC236}">
                <a16:creationId xmlns:a16="http://schemas.microsoft.com/office/drawing/2014/main" id="{BFA99CEA-16B1-4719-AD47-DAA8CEF7F125}"/>
              </a:ext>
            </a:extLst>
          </p:cNvPr>
          <p:cNvPicPr>
            <a:picLocks noChangeAspect="1"/>
          </p:cNvPicPr>
          <p:nvPr/>
        </p:nvPicPr>
        <p:blipFill>
          <a:blip r:embed="rId4"/>
          <a:stretch>
            <a:fillRect/>
          </a:stretch>
        </p:blipFill>
        <p:spPr>
          <a:xfrm>
            <a:off x="372611" y="1206498"/>
            <a:ext cx="5226341" cy="2007535"/>
          </a:xfrm>
          <a:prstGeom prst="rect">
            <a:avLst/>
          </a:prstGeom>
        </p:spPr>
      </p:pic>
      <p:sp>
        <p:nvSpPr>
          <p:cNvPr id="9" name="Rectangle 8">
            <a:extLst>
              <a:ext uri="{FF2B5EF4-FFF2-40B4-BE49-F238E27FC236}">
                <a16:creationId xmlns:a16="http://schemas.microsoft.com/office/drawing/2014/main" id="{36FFED45-4886-4FEA-ACF3-BC5B18639E97}"/>
              </a:ext>
            </a:extLst>
          </p:cNvPr>
          <p:cNvSpPr/>
          <p:nvPr/>
        </p:nvSpPr>
        <p:spPr>
          <a:xfrm>
            <a:off x="37051" y="3617897"/>
            <a:ext cx="7657751" cy="27699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Rockwell" panose="02060603020205020403"/>
                <a:ea typeface="+mn-ea"/>
                <a:cs typeface="+mn-cs"/>
                <a:hlinkClick r:id="rId5"/>
              </a:rPr>
              <a:t>https://www.cbic.org/CBIC/PDFs/AL-CIP-Candidate-Handbook_Corrected-6.27.2025.pdf</a:t>
            </a:r>
            <a:r>
              <a:rPr kumimoji="0" lang="en-US" sz="1200" b="0" i="0" u="none" strike="noStrike" kern="1200" cap="none" spc="0" normalizeH="0" baseline="0" noProof="0" dirty="0">
                <a:ln>
                  <a:noFill/>
                </a:ln>
                <a:solidFill>
                  <a:prstClr val="black"/>
                </a:solidFill>
                <a:effectLst/>
                <a:uLnTx/>
                <a:uFillTx/>
                <a:latin typeface="Rockwell" panose="02060603020205020403"/>
                <a:ea typeface="+mn-ea"/>
                <a:cs typeface="+mn-cs"/>
              </a:rPr>
              <a:t> </a:t>
            </a:r>
          </a:p>
        </p:txBody>
      </p:sp>
      <p:sp>
        <p:nvSpPr>
          <p:cNvPr id="10" name="TextBox 9">
            <a:extLst>
              <a:ext uri="{FF2B5EF4-FFF2-40B4-BE49-F238E27FC236}">
                <a16:creationId xmlns:a16="http://schemas.microsoft.com/office/drawing/2014/main" id="{CBCA8933-1E56-46E0-870E-B1A75E560711}"/>
              </a:ext>
            </a:extLst>
          </p:cNvPr>
          <p:cNvSpPr txBox="1"/>
          <p:nvPr/>
        </p:nvSpPr>
        <p:spPr>
          <a:xfrm>
            <a:off x="34255" y="3329731"/>
            <a:ext cx="556190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Rockwell" panose="02060603020205020403"/>
                <a:ea typeface="+mn-ea"/>
                <a:cs typeface="+mn-cs"/>
              </a:rPr>
              <a:t>Handbook review before starting:</a:t>
            </a:r>
          </a:p>
        </p:txBody>
      </p:sp>
      <p:sp>
        <p:nvSpPr>
          <p:cNvPr id="11" name="Rectangle 10">
            <a:extLst>
              <a:ext uri="{FF2B5EF4-FFF2-40B4-BE49-F238E27FC236}">
                <a16:creationId xmlns:a16="http://schemas.microsoft.com/office/drawing/2014/main" id="{A08ED959-A4E7-47B5-9430-63C261DE7B80}"/>
              </a:ext>
            </a:extLst>
          </p:cNvPr>
          <p:cNvSpPr/>
          <p:nvPr/>
        </p:nvSpPr>
        <p:spPr>
          <a:xfrm>
            <a:off x="4800600" y="132961"/>
            <a:ext cx="6096000" cy="938719"/>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0" u="sng" strike="noStrike" kern="1200" cap="none" spc="0" normalizeH="0" baseline="0" noProof="0" dirty="0">
                <a:ln>
                  <a:noFill/>
                </a:ln>
                <a:solidFill>
                  <a:srgbClr val="333333"/>
                </a:solidFill>
                <a:effectLst/>
                <a:uLnTx/>
                <a:uFillTx/>
                <a:latin typeface="Open Sans" panose="020B0606030504020204" pitchFamily="34" charset="0"/>
                <a:ea typeface="+mn-ea"/>
                <a:cs typeface="+mn-cs"/>
              </a:rPr>
              <a:t>Eligibility Requirements</a:t>
            </a:r>
            <a:br>
              <a:rPr kumimoji="0" lang="en-US" sz="1100" b="0" i="0" u="none" strike="noStrike" kern="1200" cap="none" spc="0" normalizeH="0" baseline="0" noProof="0" dirty="0">
                <a:ln>
                  <a:noFill/>
                </a:ln>
                <a:solidFill>
                  <a:prstClr val="black"/>
                </a:solidFill>
                <a:effectLst/>
                <a:uLnTx/>
                <a:uFillTx/>
                <a:latin typeface="Rockwell" panose="02060603020205020403"/>
                <a:ea typeface="+mn-ea"/>
                <a:cs typeface="+mn-cs"/>
              </a:rPr>
            </a:br>
            <a:r>
              <a:rPr kumimoji="0" lang="en-US" sz="1100" b="0" i="0" u="none" strike="noStrike" kern="1200" cap="none" spc="0" normalizeH="0" baseline="0" noProof="0" dirty="0">
                <a:ln>
                  <a:noFill/>
                </a:ln>
                <a:solidFill>
                  <a:srgbClr val="333333"/>
                </a:solidFill>
                <a:effectLst/>
                <a:uLnTx/>
                <a:uFillTx/>
                <a:latin typeface="Open Sans" panose="020B0606030504020204" pitchFamily="34" charset="0"/>
                <a:ea typeface="+mn-ea"/>
                <a:cs typeface="+mn-cs"/>
              </a:rPr>
              <a:t>1. Demonstrated positive impact on the profession:  Active engagement and advanced infection prevention and control practice, leadership, education, research, policy and/or advocacy for a </a:t>
            </a:r>
            <a:r>
              <a:rPr kumimoji="0" lang="en-US" sz="1100" b="0" i="0" u="none" strike="noStrike" kern="1200" cap="none" spc="0" normalizeH="0" baseline="0" noProof="0" dirty="0">
                <a:ln>
                  <a:noFill/>
                </a:ln>
                <a:solidFill>
                  <a:srgbClr val="333333"/>
                </a:solidFill>
                <a:effectLst/>
                <a:uLnTx/>
                <a:uFillTx/>
                <a:latin typeface="Aptos"/>
                <a:ea typeface="+mn-ea"/>
                <a:cs typeface="+mn-cs"/>
              </a:rPr>
              <a:t>recommended </a:t>
            </a:r>
            <a:r>
              <a:rPr kumimoji="0" lang="en-US" sz="1100" b="0" i="0" u="none" strike="noStrike" kern="1200" cap="none" spc="0" normalizeH="0" baseline="0" noProof="0" dirty="0">
                <a:ln>
                  <a:noFill/>
                </a:ln>
                <a:solidFill>
                  <a:srgbClr val="333333"/>
                </a:solidFill>
                <a:effectLst/>
                <a:uLnTx/>
                <a:uFillTx/>
                <a:latin typeface="Open Sans" panose="020B0606030504020204" pitchFamily="34" charset="0"/>
                <a:ea typeface="+mn-ea"/>
                <a:cs typeface="+mn-cs"/>
              </a:rPr>
              <a:t>minimum of 5-10 years</a:t>
            </a:r>
            <a:br>
              <a:rPr kumimoji="0" lang="en-US" sz="1100" b="0" i="0" u="none" strike="noStrike" kern="1200" cap="none" spc="0" normalizeH="0" baseline="0" noProof="0" dirty="0">
                <a:ln>
                  <a:noFill/>
                </a:ln>
                <a:solidFill>
                  <a:prstClr val="black"/>
                </a:solidFill>
                <a:effectLst/>
                <a:uLnTx/>
                <a:uFillTx/>
                <a:latin typeface="Rockwell" panose="02060603020205020403"/>
                <a:ea typeface="+mn-ea"/>
                <a:cs typeface="+mn-cs"/>
              </a:rPr>
            </a:br>
            <a:r>
              <a:rPr kumimoji="0" lang="en-US" sz="1100" b="0" i="0" u="none" strike="noStrike" kern="1200" cap="none" spc="0" normalizeH="0" baseline="0" noProof="0" dirty="0">
                <a:ln>
                  <a:noFill/>
                </a:ln>
                <a:solidFill>
                  <a:srgbClr val="333333"/>
                </a:solidFill>
                <a:effectLst/>
                <a:uLnTx/>
                <a:uFillTx/>
                <a:latin typeface="Open Sans" panose="020B0606030504020204" pitchFamily="34" charset="0"/>
                <a:ea typeface="+mn-ea"/>
                <a:cs typeface="+mn-cs"/>
              </a:rPr>
              <a:t>2. Active </a:t>
            </a:r>
            <a:r>
              <a:rPr kumimoji="0" lang="en-US" sz="1100" b="0" i="0" u="sng" strike="noStrike" kern="1200" cap="none" spc="0" normalizeH="0" baseline="0" noProof="0" dirty="0">
                <a:ln>
                  <a:noFill/>
                </a:ln>
                <a:solidFill>
                  <a:srgbClr val="A30234"/>
                </a:solidFill>
                <a:effectLst/>
                <a:uLnTx/>
                <a:uFillTx/>
                <a:latin typeface="Open Sans" panose="020B0606030504020204" pitchFamily="34" charset="0"/>
                <a:ea typeface="+mn-ea"/>
                <a:cs typeface="+mn-cs"/>
                <a:hlinkClick r:id="rId6"/>
              </a:rPr>
              <a:t>CIC®</a:t>
            </a:r>
            <a:r>
              <a:rPr kumimoji="0" lang="en-US" sz="1100" b="0" i="0" u="none" strike="noStrike" kern="1200" cap="none" spc="0" normalizeH="0" baseline="0" noProof="0" dirty="0">
                <a:ln>
                  <a:noFill/>
                </a:ln>
                <a:solidFill>
                  <a:srgbClr val="333333"/>
                </a:solidFill>
                <a:effectLst/>
                <a:uLnTx/>
                <a:uFillTx/>
                <a:latin typeface="Open Sans" panose="020B0606030504020204" pitchFamily="34" charset="0"/>
                <a:ea typeface="+mn-ea"/>
                <a:cs typeface="+mn-cs"/>
              </a:rPr>
              <a:t> and/or </a:t>
            </a:r>
            <a:r>
              <a:rPr kumimoji="0" lang="en-US" sz="1100" b="0" i="0" u="sng" strike="noStrike" kern="1200" cap="none" spc="0" normalizeH="0" baseline="0" noProof="0" dirty="0">
                <a:ln>
                  <a:noFill/>
                </a:ln>
                <a:solidFill>
                  <a:srgbClr val="A30234"/>
                </a:solidFill>
                <a:effectLst/>
                <a:uLnTx/>
                <a:uFillTx/>
                <a:latin typeface="Open Sans" panose="020B0606030504020204" pitchFamily="34" charset="0"/>
                <a:ea typeface="+mn-ea"/>
                <a:cs typeface="+mn-cs"/>
                <a:hlinkClick r:id="rId7"/>
              </a:rPr>
              <a:t>LTC-CIP®</a:t>
            </a:r>
            <a:r>
              <a:rPr kumimoji="0" lang="en-US" sz="1100" b="0" i="0" u="none" strike="noStrike" kern="1200" cap="none" spc="0" normalizeH="0" baseline="0" noProof="0" dirty="0">
                <a:ln>
                  <a:noFill/>
                </a:ln>
                <a:solidFill>
                  <a:srgbClr val="333333"/>
                </a:solidFill>
                <a:effectLst/>
                <a:uLnTx/>
                <a:uFillTx/>
                <a:latin typeface="Open Sans" panose="020B0606030504020204" pitchFamily="34" charset="0"/>
                <a:ea typeface="+mn-ea"/>
                <a:cs typeface="+mn-cs"/>
              </a:rPr>
              <a:t> certification </a:t>
            </a:r>
            <a:endParaRPr kumimoji="0" lang="en-US" sz="11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Tree>
    <p:extLst>
      <p:ext uri="{BB962C8B-B14F-4D97-AF65-F5344CB8AC3E}">
        <p14:creationId xmlns:p14="http://schemas.microsoft.com/office/powerpoint/2010/main" val="19138758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rtlCol="0">
            <a:normAutofit/>
          </a:bodyPr>
          <a:lstStyle/>
          <a:p>
            <a:pPr>
              <a:defRPr/>
            </a:pPr>
            <a:r>
              <a:rPr lang="en-US" dirty="0"/>
              <a:t>CA APIC Coordinating Council</a:t>
            </a:r>
            <a:br>
              <a:rPr lang="en-US" b="1" dirty="0">
                <a:solidFill>
                  <a:schemeClr val="accent2">
                    <a:lumMod val="50000"/>
                  </a:schemeClr>
                </a:solidFill>
              </a:rPr>
            </a:br>
            <a:r>
              <a:rPr lang="en-US" sz="2800" dirty="0"/>
              <a:t>Jessica Alicdan</a:t>
            </a:r>
            <a:endParaRPr lang="en-US" sz="3200" dirty="0"/>
          </a:p>
        </p:txBody>
      </p:sp>
      <p:pic>
        <p:nvPicPr>
          <p:cNvPr id="6" name="Picture 5">
            <a:extLst>
              <a:ext uri="{FF2B5EF4-FFF2-40B4-BE49-F238E27FC236}">
                <a16:creationId xmlns:a16="http://schemas.microsoft.com/office/drawing/2014/main" id="{F67AB83C-B4FC-4D6F-A6DE-0864F01F6CDB}"/>
              </a:ext>
            </a:extLst>
          </p:cNvPr>
          <p:cNvPicPr>
            <a:picLocks noChangeAspect="1"/>
          </p:cNvPicPr>
          <p:nvPr/>
        </p:nvPicPr>
        <p:blipFill rotWithShape="1">
          <a:blip r:embed="rId2"/>
          <a:srcRect b="23641"/>
          <a:stretch/>
        </p:blipFill>
        <p:spPr>
          <a:xfrm>
            <a:off x="1143000" y="2013417"/>
            <a:ext cx="3823939" cy="4359951"/>
          </a:xfrm>
          <a:prstGeom prst="rect">
            <a:avLst/>
          </a:prstGeom>
        </p:spPr>
      </p:pic>
      <p:sp>
        <p:nvSpPr>
          <p:cNvPr id="7" name="Rectangle 6">
            <a:extLst>
              <a:ext uri="{FF2B5EF4-FFF2-40B4-BE49-F238E27FC236}">
                <a16:creationId xmlns:a16="http://schemas.microsoft.com/office/drawing/2014/main" id="{25F214F1-F44B-429C-BE9B-B27789B31B81}"/>
              </a:ext>
            </a:extLst>
          </p:cNvPr>
          <p:cNvSpPr/>
          <p:nvPr/>
        </p:nvSpPr>
        <p:spPr>
          <a:xfrm>
            <a:off x="5334000" y="3587340"/>
            <a:ext cx="6096000" cy="646331"/>
          </a:xfrm>
          <a:prstGeom prst="rect">
            <a:avLst/>
          </a:prstGeom>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rPr>
              <a:t>Kristyn Schumacher, BSN, RN, PHN, CIC, VA-BC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rPr>
              <a:t>San Diego &amp; Imperial County Chapter</a:t>
            </a:r>
            <a:endParaRPr kumimoji="0" lang="en-US" sz="18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2" name="Rectangle 1">
            <a:extLst>
              <a:ext uri="{FF2B5EF4-FFF2-40B4-BE49-F238E27FC236}">
                <a16:creationId xmlns:a16="http://schemas.microsoft.com/office/drawing/2014/main" id="{45EC5609-438B-4C97-80A5-470BDB721CF5}"/>
              </a:ext>
            </a:extLst>
          </p:cNvPr>
          <p:cNvSpPr/>
          <p:nvPr/>
        </p:nvSpPr>
        <p:spPr>
          <a:xfrm>
            <a:off x="5486400" y="2819400"/>
            <a:ext cx="6203686" cy="52322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Rockwell" panose="02060603020205020403"/>
                <a:ea typeface="+mn-ea"/>
                <a:cs typeface="+mn-cs"/>
              </a:rPr>
              <a:t>Elected Directors CACC Board 2026 </a:t>
            </a:r>
          </a:p>
        </p:txBody>
      </p:sp>
    </p:spTree>
    <p:extLst>
      <p:ext uri="{BB962C8B-B14F-4D97-AF65-F5344CB8AC3E}">
        <p14:creationId xmlns:p14="http://schemas.microsoft.com/office/powerpoint/2010/main" val="10936040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0673CAB-BE25-4F9D-9A31-867C908C7928}"/>
              </a:ext>
            </a:extLst>
          </p:cNvPr>
          <p:cNvPicPr>
            <a:picLocks noChangeAspect="1"/>
          </p:cNvPicPr>
          <p:nvPr/>
        </p:nvPicPr>
        <p:blipFill>
          <a:blip r:embed="rId2"/>
          <a:stretch>
            <a:fillRect/>
          </a:stretch>
        </p:blipFill>
        <p:spPr>
          <a:xfrm>
            <a:off x="568716" y="1702644"/>
            <a:ext cx="6777968" cy="4331320"/>
          </a:xfrm>
          <a:prstGeom prst="rect">
            <a:avLst/>
          </a:prstGeom>
        </p:spPr>
      </p:pic>
      <p:pic>
        <p:nvPicPr>
          <p:cNvPr id="5" name="Picture 4">
            <a:extLst>
              <a:ext uri="{FF2B5EF4-FFF2-40B4-BE49-F238E27FC236}">
                <a16:creationId xmlns:a16="http://schemas.microsoft.com/office/drawing/2014/main" id="{AEDFEAB3-A6A9-4B9D-87A9-11FE9C3071AD}"/>
              </a:ext>
            </a:extLst>
          </p:cNvPr>
          <p:cNvPicPr>
            <a:picLocks noChangeAspect="1"/>
          </p:cNvPicPr>
          <p:nvPr/>
        </p:nvPicPr>
        <p:blipFill>
          <a:blip r:embed="rId3"/>
          <a:stretch>
            <a:fillRect/>
          </a:stretch>
        </p:blipFill>
        <p:spPr>
          <a:xfrm>
            <a:off x="8203216" y="2171700"/>
            <a:ext cx="2857500" cy="2857500"/>
          </a:xfrm>
          <a:prstGeom prst="rect">
            <a:avLst/>
          </a:prstGeom>
        </p:spPr>
      </p:pic>
      <p:sp>
        <p:nvSpPr>
          <p:cNvPr id="3" name="TextBox 2">
            <a:extLst>
              <a:ext uri="{FF2B5EF4-FFF2-40B4-BE49-F238E27FC236}">
                <a16:creationId xmlns:a16="http://schemas.microsoft.com/office/drawing/2014/main" id="{269ADFCD-15DE-486D-A175-ED23ED8A5DCD}"/>
              </a:ext>
            </a:extLst>
          </p:cNvPr>
          <p:cNvSpPr txBox="1"/>
          <p:nvPr/>
        </p:nvSpPr>
        <p:spPr>
          <a:xfrm>
            <a:off x="8234301" y="5029200"/>
            <a:ext cx="2826415" cy="64633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Rockwell" panose="02060603020205020403"/>
                <a:ea typeface="+mn-ea"/>
                <a:cs typeface="+mn-cs"/>
              </a:rPr>
              <a:t>For Chapter Leaders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Rockwell" panose="02060603020205020403"/>
                <a:ea typeface="+mn-ea"/>
                <a:cs typeface="+mn-cs"/>
              </a:rPr>
              <a:t>10 minutes to complete</a:t>
            </a:r>
          </a:p>
        </p:txBody>
      </p:sp>
      <p:sp>
        <p:nvSpPr>
          <p:cNvPr id="7" name="Title 2">
            <a:extLst>
              <a:ext uri="{FF2B5EF4-FFF2-40B4-BE49-F238E27FC236}">
                <a16:creationId xmlns:a16="http://schemas.microsoft.com/office/drawing/2014/main" id="{974E748F-7B59-4C48-9E40-E5CFAFB33414}"/>
              </a:ext>
            </a:extLst>
          </p:cNvPr>
          <p:cNvSpPr>
            <a:spLocks noGrp="1"/>
          </p:cNvSpPr>
          <p:nvPr>
            <p:ph type="title"/>
          </p:nvPr>
        </p:nvSpPr>
        <p:spPr>
          <a:xfrm>
            <a:off x="304800" y="-37750"/>
            <a:ext cx="10058400" cy="1609344"/>
          </a:xfrm>
        </p:spPr>
        <p:txBody>
          <a:bodyPr rtlCol="0">
            <a:normAutofit/>
          </a:bodyPr>
          <a:lstStyle/>
          <a:p>
            <a:pPr>
              <a:defRPr/>
            </a:pPr>
            <a:r>
              <a:rPr lang="en-US" dirty="0"/>
              <a:t>CA APIC Coordinating Council</a:t>
            </a:r>
            <a:br>
              <a:rPr lang="en-US" b="1" dirty="0">
                <a:solidFill>
                  <a:schemeClr val="accent2">
                    <a:lumMod val="50000"/>
                  </a:schemeClr>
                </a:solidFill>
              </a:rPr>
            </a:br>
            <a:r>
              <a:rPr lang="en-US" sz="2800" dirty="0"/>
              <a:t>Jessica Alicdan</a:t>
            </a:r>
            <a:endParaRPr lang="en-US" sz="3200" dirty="0"/>
          </a:p>
        </p:txBody>
      </p:sp>
    </p:spTree>
    <p:extLst>
      <p:ext uri="{BB962C8B-B14F-4D97-AF65-F5344CB8AC3E}">
        <p14:creationId xmlns:p14="http://schemas.microsoft.com/office/powerpoint/2010/main" val="19896087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1623657"/>
            <a:ext cx="9164444" cy="1293028"/>
          </a:xfrm>
        </p:spPr>
        <p:txBody>
          <a:bodyPr>
            <a:normAutofit fontScale="90000"/>
          </a:bodyPr>
          <a:lstStyle/>
          <a:p>
            <a:r>
              <a:rPr lang="en-US" b="1" dirty="0"/>
              <a:t>Education needs assessment 2026</a:t>
            </a:r>
            <a:endParaRPr lang="en-US" dirty="0"/>
          </a:p>
        </p:txBody>
      </p:sp>
      <p:pic>
        <p:nvPicPr>
          <p:cNvPr id="3" name="Picture 2">
            <a:extLst>
              <a:ext uri="{FF2B5EF4-FFF2-40B4-BE49-F238E27FC236}">
                <a16:creationId xmlns:a16="http://schemas.microsoft.com/office/drawing/2014/main" id="{10570895-0839-4B3F-BAC9-43E5AFC67F46}"/>
              </a:ext>
            </a:extLst>
          </p:cNvPr>
          <p:cNvPicPr>
            <a:picLocks noChangeAspect="1"/>
          </p:cNvPicPr>
          <p:nvPr/>
        </p:nvPicPr>
        <p:blipFill>
          <a:blip r:embed="rId2"/>
          <a:stretch>
            <a:fillRect/>
          </a:stretch>
        </p:blipFill>
        <p:spPr>
          <a:xfrm>
            <a:off x="8291396" y="2725080"/>
            <a:ext cx="2857500" cy="2857500"/>
          </a:xfrm>
          <a:prstGeom prst="rect">
            <a:avLst/>
          </a:prstGeom>
        </p:spPr>
      </p:pic>
      <p:pic>
        <p:nvPicPr>
          <p:cNvPr id="5" name="Picture 4">
            <a:extLst>
              <a:ext uri="{FF2B5EF4-FFF2-40B4-BE49-F238E27FC236}">
                <a16:creationId xmlns:a16="http://schemas.microsoft.com/office/drawing/2014/main" id="{2DCD63D2-CB84-4175-A488-66D5667049B4}"/>
              </a:ext>
            </a:extLst>
          </p:cNvPr>
          <p:cNvPicPr>
            <a:picLocks noChangeAspect="1"/>
          </p:cNvPicPr>
          <p:nvPr/>
        </p:nvPicPr>
        <p:blipFill>
          <a:blip r:embed="rId3"/>
          <a:stretch>
            <a:fillRect/>
          </a:stretch>
        </p:blipFill>
        <p:spPr>
          <a:xfrm>
            <a:off x="274250" y="3015592"/>
            <a:ext cx="7762875" cy="2276475"/>
          </a:xfrm>
          <a:prstGeom prst="rect">
            <a:avLst/>
          </a:prstGeom>
        </p:spPr>
      </p:pic>
      <p:sp>
        <p:nvSpPr>
          <p:cNvPr id="7" name="Title 2">
            <a:extLst>
              <a:ext uri="{FF2B5EF4-FFF2-40B4-BE49-F238E27FC236}">
                <a16:creationId xmlns:a16="http://schemas.microsoft.com/office/drawing/2014/main" id="{344C5BF5-7C9E-47EC-B747-8B73C40C5C08}"/>
              </a:ext>
            </a:extLst>
          </p:cNvPr>
          <p:cNvSpPr txBox="1">
            <a:spLocks/>
          </p:cNvSpPr>
          <p:nvPr/>
        </p:nvSpPr>
        <p:spPr>
          <a:xfrm>
            <a:off x="304311" y="0"/>
            <a:ext cx="10058400" cy="160934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cap="all" baseline="0">
                <a:blipFill>
                  <a:blip r:embed="rId4">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all" spc="0" normalizeH="0" baseline="0" noProof="0">
                <a:ln>
                  <a:noFill/>
                </a:ln>
                <a:blipFill>
                  <a:blip r:embed="rId4">
                    <a:extLst>
                      <a:ext uri="{28A0092B-C50C-407E-A947-70E740481C1C}">
                        <a14:useLocalDpi xmlns:a14="http://schemas.microsoft.com/office/drawing/2010/main" val="0"/>
                      </a:ext>
                    </a:extLst>
                  </a:blip>
                  <a:tile tx="6350" ty="-127000" sx="65000" sy="64000" flip="none" algn="tl"/>
                </a:blipFill>
                <a:effectLst/>
                <a:uLnTx/>
                <a:uFillTx/>
                <a:latin typeface="Rockwell Condensed" panose="02060603050405020104"/>
                <a:ea typeface="+mj-ea"/>
                <a:cs typeface="+mj-cs"/>
              </a:rPr>
              <a:t>CA APIC Coordinating Council</a:t>
            </a:r>
            <a:br>
              <a:rPr kumimoji="0" lang="en-US" sz="5400" b="1" i="0" u="none" strike="noStrike" kern="1200" cap="all" spc="0" normalizeH="0" baseline="0" noProof="0">
                <a:ln>
                  <a:noFill/>
                </a:ln>
                <a:solidFill>
                  <a:srgbClr val="9B2D1F">
                    <a:lumMod val="50000"/>
                  </a:srgbClr>
                </a:solidFill>
                <a:effectLst/>
                <a:uLnTx/>
                <a:uFillTx/>
                <a:latin typeface="Rockwell Condensed" panose="02060603050405020104"/>
                <a:ea typeface="+mj-ea"/>
                <a:cs typeface="+mj-cs"/>
              </a:rPr>
            </a:br>
            <a:r>
              <a:rPr kumimoji="0" lang="en-US" sz="2800" b="0" i="0" u="none" strike="noStrike" kern="1200" cap="all" spc="0" normalizeH="0" baseline="0" noProof="0">
                <a:ln>
                  <a:noFill/>
                </a:ln>
                <a:blipFill>
                  <a:blip r:embed="rId4">
                    <a:extLst>
                      <a:ext uri="{28A0092B-C50C-407E-A947-70E740481C1C}">
                        <a14:useLocalDpi xmlns:a14="http://schemas.microsoft.com/office/drawing/2010/main" val="0"/>
                      </a:ext>
                    </a:extLst>
                  </a:blip>
                  <a:tile tx="6350" ty="-127000" sx="65000" sy="64000" flip="none" algn="tl"/>
                </a:blipFill>
                <a:effectLst/>
                <a:uLnTx/>
                <a:uFillTx/>
                <a:latin typeface="Rockwell Condensed" panose="02060603050405020104"/>
                <a:ea typeface="+mj-ea"/>
                <a:cs typeface="+mj-cs"/>
              </a:rPr>
              <a:t>Jessica Alicdan</a:t>
            </a:r>
            <a:endParaRPr kumimoji="0" lang="en-US" sz="3200" b="0" i="0" u="none" strike="noStrike" kern="1200" cap="all" spc="0" normalizeH="0" baseline="0" noProof="0" dirty="0">
              <a:ln>
                <a:noFill/>
              </a:ln>
              <a:blipFill>
                <a:blip r:embed="rId4">
                  <a:extLst>
                    <a:ext uri="{28A0092B-C50C-407E-A947-70E740481C1C}">
                      <a14:useLocalDpi xmlns:a14="http://schemas.microsoft.com/office/drawing/2010/main" val="0"/>
                    </a:ext>
                  </a:extLst>
                </a:blip>
                <a:tile tx="6350" ty="-127000" sx="65000" sy="64000" flip="none" algn="tl"/>
              </a:blipFill>
              <a:effectLst/>
              <a:uLnTx/>
              <a:uFillTx/>
              <a:latin typeface="Rockwell Condensed" panose="02060603050405020104"/>
              <a:ea typeface="+mj-ea"/>
              <a:cs typeface="+mj-cs"/>
            </a:endParaRPr>
          </a:p>
        </p:txBody>
      </p:sp>
    </p:spTree>
    <p:extLst>
      <p:ext uri="{BB962C8B-B14F-4D97-AF65-F5344CB8AC3E}">
        <p14:creationId xmlns:p14="http://schemas.microsoft.com/office/powerpoint/2010/main" val="17905485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2E93512-2E47-43C4-ACCB-D5531E0C341E}"/>
              </a:ext>
            </a:extLst>
          </p:cNvPr>
          <p:cNvPicPr>
            <a:picLocks noChangeAspect="1"/>
          </p:cNvPicPr>
          <p:nvPr/>
        </p:nvPicPr>
        <p:blipFill>
          <a:blip r:embed="rId2"/>
          <a:stretch>
            <a:fillRect/>
          </a:stretch>
        </p:blipFill>
        <p:spPr>
          <a:xfrm>
            <a:off x="5506720" y="499935"/>
            <a:ext cx="5882640" cy="5858130"/>
          </a:xfrm>
          <a:prstGeom prst="rect">
            <a:avLst/>
          </a:prstGeom>
        </p:spPr>
      </p:pic>
      <p:sp>
        <p:nvSpPr>
          <p:cNvPr id="5" name="Rectangle 4">
            <a:extLst>
              <a:ext uri="{FF2B5EF4-FFF2-40B4-BE49-F238E27FC236}">
                <a16:creationId xmlns:a16="http://schemas.microsoft.com/office/drawing/2014/main" id="{D9CAF6F0-D4E0-4A53-A0ED-94AB113B5BE0}"/>
              </a:ext>
            </a:extLst>
          </p:cNvPr>
          <p:cNvSpPr/>
          <p:nvPr/>
        </p:nvSpPr>
        <p:spPr>
          <a:xfrm>
            <a:off x="618824" y="6068814"/>
            <a:ext cx="4394152"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Rockwell" panose="02060603020205020403"/>
                <a:ea typeface="+mn-ea"/>
                <a:cs typeface="+mn-cs"/>
                <a:hlinkClick r:id="rId3"/>
              </a:rPr>
              <a:t>https://forms.gle/GDY4tTtfZtWBrUVQ7</a:t>
            </a:r>
            <a:r>
              <a:rPr kumimoji="0" lang="en-US" sz="1800" b="0" i="0" u="none" strike="noStrike" kern="1200" cap="none" spc="0" normalizeH="0" baseline="0" noProof="0" dirty="0">
                <a:ln>
                  <a:noFill/>
                </a:ln>
                <a:solidFill>
                  <a:prstClr val="black"/>
                </a:solidFill>
                <a:effectLst/>
                <a:uLnTx/>
                <a:uFillTx/>
                <a:latin typeface="Rockwell" panose="02060603020205020403"/>
                <a:ea typeface="+mn-ea"/>
                <a:cs typeface="+mn-cs"/>
              </a:rPr>
              <a:t> </a:t>
            </a:r>
          </a:p>
        </p:txBody>
      </p:sp>
      <p:pic>
        <p:nvPicPr>
          <p:cNvPr id="7" name="Picture 6">
            <a:extLst>
              <a:ext uri="{FF2B5EF4-FFF2-40B4-BE49-F238E27FC236}">
                <a16:creationId xmlns:a16="http://schemas.microsoft.com/office/drawing/2014/main" id="{8930C58D-C76F-4ED8-AFF7-9EE55FEE119D}"/>
              </a:ext>
            </a:extLst>
          </p:cNvPr>
          <p:cNvPicPr>
            <a:picLocks noChangeAspect="1"/>
          </p:cNvPicPr>
          <p:nvPr/>
        </p:nvPicPr>
        <p:blipFill>
          <a:blip r:embed="rId4"/>
          <a:stretch>
            <a:fillRect/>
          </a:stretch>
        </p:blipFill>
        <p:spPr>
          <a:xfrm>
            <a:off x="1154105" y="2745224"/>
            <a:ext cx="3323590" cy="3323590"/>
          </a:xfrm>
          <a:prstGeom prst="rect">
            <a:avLst/>
          </a:prstGeom>
        </p:spPr>
      </p:pic>
      <p:pic>
        <p:nvPicPr>
          <p:cNvPr id="8" name="Picture 7">
            <a:extLst>
              <a:ext uri="{FF2B5EF4-FFF2-40B4-BE49-F238E27FC236}">
                <a16:creationId xmlns:a16="http://schemas.microsoft.com/office/drawing/2014/main" id="{228E21DA-C6AE-4DA8-B012-5A0E683F16AB}"/>
              </a:ext>
            </a:extLst>
          </p:cNvPr>
          <p:cNvPicPr>
            <a:picLocks noChangeAspect="1"/>
          </p:cNvPicPr>
          <p:nvPr/>
        </p:nvPicPr>
        <p:blipFill>
          <a:blip r:embed="rId5"/>
          <a:stretch>
            <a:fillRect/>
          </a:stretch>
        </p:blipFill>
        <p:spPr>
          <a:xfrm>
            <a:off x="832791" y="1427708"/>
            <a:ext cx="3966218" cy="1517104"/>
          </a:xfrm>
          <a:prstGeom prst="rect">
            <a:avLst/>
          </a:prstGeom>
        </p:spPr>
      </p:pic>
    </p:spTree>
    <p:extLst>
      <p:ext uri="{BB962C8B-B14F-4D97-AF65-F5344CB8AC3E}">
        <p14:creationId xmlns:p14="http://schemas.microsoft.com/office/powerpoint/2010/main" val="10319402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3B931242-88F1-431C-878F-29058F4DAABF}"/>
              </a:ext>
            </a:extLst>
          </p:cNvPr>
          <p:cNvSpPr>
            <a:spLocks noGrp="1" noChangeArrowheads="1"/>
          </p:cNvSpPr>
          <p:nvPr>
            <p:ph idx="1"/>
          </p:nvPr>
        </p:nvSpPr>
        <p:spPr bwMode="auto">
          <a:xfrm>
            <a:off x="0" y="1881559"/>
            <a:ext cx="6477000" cy="484748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6960" tIns="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Lessons learned over the years: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400" b="0" i="0" u="none" strike="noStrike" cap="none" normalizeH="0" baseline="0" dirty="0">
              <a:ln>
                <a:noFill/>
              </a:ln>
              <a:solidFill>
                <a:schemeClr val="tx1"/>
              </a:solidFill>
              <a:effectLst/>
            </a:endParaRPr>
          </a:p>
          <a:p>
            <a:pPr>
              <a:lnSpc>
                <a:spcPct val="100000"/>
              </a:lnSpc>
            </a:pPr>
            <a:r>
              <a:rPr kumimoji="0" lang="en-US" altLang="en-US" sz="14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Representatives and senators may not be present on Fridays, which is why we propose visits on a Wednesday for high engagement </a:t>
            </a:r>
          </a:p>
          <a:p>
            <a:pPr>
              <a:lnSpc>
                <a:spcPct val="100000"/>
              </a:lnSpc>
            </a:pPr>
            <a:endParaRPr lang="en-US" altLang="en-US" sz="1400" dirty="0">
              <a:cs typeface="Arial" panose="020B0604020202020204" pitchFamily="34" charset="0"/>
            </a:endParaRPr>
          </a:p>
          <a:p>
            <a:pPr>
              <a:lnSpc>
                <a:spcPct val="100000"/>
              </a:lnSpc>
            </a:pPr>
            <a:r>
              <a:rPr kumimoji="0" lang="en-US" altLang="en-US" sz="14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Start booking your appointment and call your representatives in advance for an in-person discussion so we are not randomly cold calling </a:t>
            </a:r>
          </a:p>
          <a:p>
            <a:pPr>
              <a:lnSpc>
                <a:spcPct val="100000"/>
              </a:lnSpc>
            </a:pPr>
            <a:endParaRPr lang="en-US" altLang="en-US" sz="1400" dirty="0">
              <a:cs typeface="Arial" panose="020B0604020202020204" pitchFamily="34" charset="0"/>
            </a:endParaRPr>
          </a:p>
          <a:p>
            <a:pPr>
              <a:lnSpc>
                <a:spcPct val="100000"/>
              </a:lnSpc>
            </a:pPr>
            <a:r>
              <a:rPr kumimoji="0" lang="en-US" altLang="en-US" sz="14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Find your local representative in California: </a:t>
            </a:r>
            <a:r>
              <a:rPr kumimoji="0" lang="en-US" altLang="en-US"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htt</a:t>
            </a:r>
            <a:r>
              <a:rPr kumimoji="0" lang="en-US" altLang="en-US" sz="14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ps://findyourrep.legislature.ca.gov/ </a:t>
            </a:r>
          </a:p>
          <a:p>
            <a:pPr marL="0" indent="0">
              <a:lnSpc>
                <a:spcPct val="100000"/>
              </a:lnSpc>
              <a:buNone/>
            </a:pPr>
            <a:endParaRPr lang="en-US" altLang="en-US" sz="1400" dirty="0">
              <a:cs typeface="Arial" panose="020B0604020202020204" pitchFamily="34" charset="0"/>
            </a:endParaRPr>
          </a:p>
          <a:p>
            <a:pPr>
              <a:lnSpc>
                <a:spcPct val="100000"/>
              </a:lnSpc>
            </a:pPr>
            <a:r>
              <a:rPr kumimoji="0" lang="en-US" altLang="en-US" sz="14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Guidance: A file is being developed with tools and videos for new participants </a:t>
            </a:r>
            <a:endParaRPr kumimoji="0" lang="en-US" altLang="en-US" sz="1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914400" marR="0" lvl="2" indent="0" algn="l" defTabSz="914400" rtl="0" eaLnBrk="0" fontAlgn="base" latinLnBrk="0" hangingPunct="0">
              <a:lnSpc>
                <a:spcPct val="100000"/>
              </a:lnSpc>
              <a:spcBef>
                <a:spcPct val="0"/>
              </a:spcBef>
              <a:spcAft>
                <a:spcPct val="0"/>
              </a:spcAft>
              <a:buClrTx/>
              <a:buSzTx/>
              <a:buFontTx/>
              <a:buChar char="•"/>
              <a:tabLst/>
            </a:pPr>
            <a:r>
              <a:rPr kumimoji="0" lang="en-US" altLang="en-US" sz="1400" b="0" i="0" u="none" strike="noStrike" cap="none" normalizeH="0" baseline="0" dirty="0">
                <a:ln>
                  <a:noFill/>
                </a:ln>
                <a:solidFill>
                  <a:srgbClr val="555555"/>
                </a:solidFill>
                <a:effectLst/>
                <a:latin typeface="Arial" panose="020B0604020202020204" pitchFamily="34" charset="0"/>
                <a:cs typeface="Arial" panose="020B0604020202020204" pitchFamily="34" charset="0"/>
              </a:rPr>
              <a:t>The VIP toolkit includes:</a:t>
            </a:r>
            <a:endParaRPr kumimoji="0" lang="en-US" altLang="en-US" sz="1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1371600" marR="0" lvl="3" indent="0" algn="l" defTabSz="914400" rtl="0" eaLnBrk="0" fontAlgn="base" latinLnBrk="0" hangingPunct="0">
              <a:lnSpc>
                <a:spcPct val="100000"/>
              </a:lnSpc>
              <a:spcBef>
                <a:spcPct val="0"/>
              </a:spcBef>
              <a:spcAft>
                <a:spcPct val="0"/>
              </a:spcAft>
              <a:buClrTx/>
              <a:buSzTx/>
              <a:buFontTx/>
              <a:buChar char="•"/>
              <a:tabLst/>
            </a:pPr>
            <a:r>
              <a:rPr kumimoji="0" lang="en-US" altLang="en-US" sz="1400" b="0" i="0" u="none" strike="noStrike" cap="none" normalizeH="0" baseline="0" dirty="0">
                <a:ln>
                  <a:noFill/>
                </a:ln>
                <a:solidFill>
                  <a:srgbClr val="555555"/>
                </a:solidFill>
                <a:effectLst/>
                <a:latin typeface="Arial" panose="020B0604020202020204" pitchFamily="34" charset="0"/>
                <a:cs typeface="Arial" panose="020B0604020202020204" pitchFamily="34" charset="0"/>
              </a:rPr>
              <a:t>Tips for planning a legislative visit</a:t>
            </a:r>
          </a:p>
          <a:p>
            <a:pPr marL="1371600" marR="0" lvl="3" indent="0" algn="l" defTabSz="914400" rtl="0" eaLnBrk="0" fontAlgn="base" latinLnBrk="0" hangingPunct="0">
              <a:lnSpc>
                <a:spcPct val="100000"/>
              </a:lnSpc>
              <a:spcBef>
                <a:spcPct val="0"/>
              </a:spcBef>
              <a:spcAft>
                <a:spcPct val="0"/>
              </a:spcAft>
              <a:buClrTx/>
              <a:buSzTx/>
              <a:buFontTx/>
              <a:buChar char="•"/>
              <a:tabLst/>
            </a:pPr>
            <a:r>
              <a:rPr kumimoji="0" lang="en-US" altLang="en-US" sz="1400" b="0" i="0" u="none" strike="noStrike" cap="none" normalizeH="0" baseline="0" dirty="0">
                <a:ln>
                  <a:noFill/>
                </a:ln>
                <a:solidFill>
                  <a:srgbClr val="555555"/>
                </a:solidFill>
                <a:effectLst/>
                <a:latin typeface="Arial" panose="020B0604020202020204" pitchFamily="34" charset="0"/>
                <a:cs typeface="Arial" panose="020B0604020202020204" pitchFamily="34" charset="0"/>
              </a:rPr>
              <a:t>Tips for deciding which legislators to meet with</a:t>
            </a:r>
          </a:p>
          <a:p>
            <a:pPr marL="1371600" marR="0" lvl="3" indent="0" algn="l" defTabSz="914400" rtl="0" eaLnBrk="0" fontAlgn="base" latinLnBrk="0" hangingPunct="0">
              <a:lnSpc>
                <a:spcPct val="100000"/>
              </a:lnSpc>
              <a:spcBef>
                <a:spcPct val="0"/>
              </a:spcBef>
              <a:spcAft>
                <a:spcPct val="0"/>
              </a:spcAft>
              <a:buClrTx/>
              <a:buSzTx/>
              <a:buFontTx/>
              <a:buChar char="•"/>
              <a:tabLst/>
            </a:pPr>
            <a:r>
              <a:rPr kumimoji="0" lang="en-US" altLang="en-US" sz="1400" b="0" i="0" u="none" strike="noStrike" cap="none" normalizeH="0" baseline="0" dirty="0">
                <a:ln>
                  <a:noFill/>
                </a:ln>
                <a:solidFill>
                  <a:srgbClr val="555555"/>
                </a:solidFill>
                <a:effectLst/>
                <a:latin typeface="Arial" panose="020B0604020202020204" pitchFamily="34" charset="0"/>
                <a:cs typeface="Arial" panose="020B0604020202020204" pitchFamily="34" charset="0"/>
              </a:rPr>
              <a:t>Tips for preparing materials</a:t>
            </a:r>
          </a:p>
          <a:p>
            <a:pPr marL="1371600" marR="0" lvl="3" indent="0" algn="l" defTabSz="914400" rtl="0" eaLnBrk="0" fontAlgn="base" latinLnBrk="0" hangingPunct="0">
              <a:lnSpc>
                <a:spcPct val="100000"/>
              </a:lnSpc>
              <a:spcBef>
                <a:spcPct val="0"/>
              </a:spcBef>
              <a:spcAft>
                <a:spcPct val="0"/>
              </a:spcAft>
              <a:buClrTx/>
              <a:buSzTx/>
              <a:buFontTx/>
              <a:buChar char="•"/>
              <a:tabLst/>
            </a:pPr>
            <a:r>
              <a:rPr kumimoji="0" lang="en-US" altLang="en-US" sz="1400" b="0" i="0" u="none" strike="noStrike" cap="none" normalizeH="0" baseline="0" dirty="0">
                <a:ln>
                  <a:noFill/>
                </a:ln>
                <a:solidFill>
                  <a:srgbClr val="555555"/>
                </a:solidFill>
                <a:effectLst/>
                <a:latin typeface="Arial" panose="020B0604020202020204" pitchFamily="34" charset="0"/>
                <a:cs typeface="Arial" panose="020B0604020202020204" pitchFamily="34" charset="0"/>
              </a:rPr>
              <a:t>Sample planning timeline</a:t>
            </a:r>
          </a:p>
          <a:p>
            <a:pPr marL="1371600" marR="0" lvl="3" indent="0" algn="l" defTabSz="914400" rtl="0" eaLnBrk="0" fontAlgn="base" latinLnBrk="0" hangingPunct="0">
              <a:lnSpc>
                <a:spcPct val="100000"/>
              </a:lnSpc>
              <a:spcBef>
                <a:spcPct val="0"/>
              </a:spcBef>
              <a:spcAft>
                <a:spcPct val="0"/>
              </a:spcAft>
              <a:buClrTx/>
              <a:buSzTx/>
              <a:buFontTx/>
              <a:buChar char="•"/>
              <a:tabLst/>
            </a:pPr>
            <a:r>
              <a:rPr kumimoji="0" lang="en-US" altLang="en-US" sz="1400" b="0" i="0" u="none" strike="noStrike" cap="none" normalizeH="0" baseline="0" dirty="0">
                <a:ln>
                  <a:noFill/>
                </a:ln>
                <a:solidFill>
                  <a:srgbClr val="555555"/>
                </a:solidFill>
                <a:effectLst/>
                <a:latin typeface="Arial" panose="020B0604020202020204" pitchFamily="34" charset="0"/>
                <a:cs typeface="Arial" panose="020B0604020202020204" pitchFamily="34" charset="0"/>
              </a:rPr>
              <a:t>Sample meeting request letters</a:t>
            </a:r>
          </a:p>
          <a:p>
            <a:pPr marL="1371600" marR="0" lvl="3" indent="0" algn="l" defTabSz="914400" rtl="0" eaLnBrk="0" fontAlgn="base" latinLnBrk="0" hangingPunct="0">
              <a:lnSpc>
                <a:spcPct val="100000"/>
              </a:lnSpc>
              <a:spcBef>
                <a:spcPct val="0"/>
              </a:spcBef>
              <a:spcAft>
                <a:spcPct val="0"/>
              </a:spcAft>
              <a:buClrTx/>
              <a:buSzTx/>
              <a:buFontTx/>
              <a:buChar char="•"/>
              <a:tabLst/>
            </a:pPr>
            <a:r>
              <a:rPr kumimoji="0" lang="en-US" altLang="en-US" sz="1400" b="0" i="0" u="none" strike="noStrike" cap="none" normalizeH="0" baseline="0" dirty="0">
                <a:ln>
                  <a:noFill/>
                </a:ln>
                <a:solidFill>
                  <a:srgbClr val="555555"/>
                </a:solidFill>
                <a:effectLst/>
                <a:latin typeface="Arial" panose="020B0604020202020204" pitchFamily="34" charset="0"/>
                <a:cs typeface="Arial" panose="020B0604020202020204" pitchFamily="34" charset="0"/>
              </a:rPr>
              <a:t>Sample talking points</a:t>
            </a:r>
          </a:p>
          <a:p>
            <a:pPr marL="1371600" marR="0" lvl="3" indent="0" algn="l" defTabSz="914400" rtl="0" eaLnBrk="0" fontAlgn="base" latinLnBrk="0" hangingPunct="0">
              <a:lnSpc>
                <a:spcPct val="100000"/>
              </a:lnSpc>
              <a:spcBef>
                <a:spcPct val="0"/>
              </a:spcBef>
              <a:spcAft>
                <a:spcPct val="0"/>
              </a:spcAft>
              <a:buClrTx/>
              <a:buSzTx/>
              <a:buFontTx/>
              <a:buChar char="•"/>
              <a:tabLst/>
            </a:pPr>
            <a:r>
              <a:rPr kumimoji="0" lang="en-US" altLang="en-US" sz="1400" b="0" i="0" u="none" strike="noStrike" cap="none" normalizeH="0" baseline="0" dirty="0">
                <a:ln>
                  <a:noFill/>
                </a:ln>
                <a:solidFill>
                  <a:srgbClr val="555555"/>
                </a:solidFill>
                <a:effectLst/>
                <a:latin typeface="Arial" panose="020B0604020202020204" pitchFamily="34" charset="0"/>
                <a:cs typeface="Arial" panose="020B0604020202020204" pitchFamily="34" charset="0"/>
              </a:rPr>
              <a:t>Sample follow-up letters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 name="Title 1">
            <a:extLst>
              <a:ext uri="{FF2B5EF4-FFF2-40B4-BE49-F238E27FC236}">
                <a16:creationId xmlns:a16="http://schemas.microsoft.com/office/drawing/2014/main" id="{6EF0DF53-C480-476D-9A7D-567D1C8EEB1E}"/>
              </a:ext>
            </a:extLst>
          </p:cNvPr>
          <p:cNvSpPr>
            <a:spLocks noGrp="1"/>
          </p:cNvSpPr>
          <p:nvPr>
            <p:ph type="title"/>
          </p:nvPr>
        </p:nvSpPr>
        <p:spPr>
          <a:xfrm>
            <a:off x="304800" y="228600"/>
            <a:ext cx="8610600" cy="1293028"/>
          </a:xfrm>
        </p:spPr>
        <p:txBody>
          <a:bodyPr>
            <a:normAutofit fontScale="90000"/>
          </a:bodyPr>
          <a:lstStyle/>
          <a:p>
            <a:r>
              <a:rPr lang="en-US" dirty="0"/>
              <a:t>Lessons Learned from legislative day events</a:t>
            </a:r>
          </a:p>
        </p:txBody>
      </p:sp>
      <p:pic>
        <p:nvPicPr>
          <p:cNvPr id="5" name="Picture 4">
            <a:extLst>
              <a:ext uri="{FF2B5EF4-FFF2-40B4-BE49-F238E27FC236}">
                <a16:creationId xmlns:a16="http://schemas.microsoft.com/office/drawing/2014/main" id="{6147271A-B485-4CED-A137-752FB1E95EEF}"/>
              </a:ext>
            </a:extLst>
          </p:cNvPr>
          <p:cNvPicPr>
            <a:picLocks noChangeAspect="1"/>
          </p:cNvPicPr>
          <p:nvPr/>
        </p:nvPicPr>
        <p:blipFill>
          <a:blip r:embed="rId2"/>
          <a:stretch>
            <a:fillRect/>
          </a:stretch>
        </p:blipFill>
        <p:spPr>
          <a:xfrm>
            <a:off x="8037342" y="4044052"/>
            <a:ext cx="2094369" cy="2715882"/>
          </a:xfrm>
          <a:prstGeom prst="rect">
            <a:avLst/>
          </a:prstGeom>
        </p:spPr>
      </p:pic>
      <p:pic>
        <p:nvPicPr>
          <p:cNvPr id="6" name="Picture 5">
            <a:extLst>
              <a:ext uri="{FF2B5EF4-FFF2-40B4-BE49-F238E27FC236}">
                <a16:creationId xmlns:a16="http://schemas.microsoft.com/office/drawing/2014/main" id="{5E6FDE7C-AA51-4BBA-AF77-BCA4A1D818CA}"/>
              </a:ext>
            </a:extLst>
          </p:cNvPr>
          <p:cNvPicPr>
            <a:picLocks noChangeAspect="1"/>
          </p:cNvPicPr>
          <p:nvPr/>
        </p:nvPicPr>
        <p:blipFill>
          <a:blip r:embed="rId3"/>
          <a:stretch>
            <a:fillRect/>
          </a:stretch>
        </p:blipFill>
        <p:spPr>
          <a:xfrm>
            <a:off x="6372922" y="1700562"/>
            <a:ext cx="5570034" cy="2343490"/>
          </a:xfrm>
          <a:prstGeom prst="rect">
            <a:avLst/>
          </a:prstGeom>
        </p:spPr>
      </p:pic>
    </p:spTree>
    <p:extLst>
      <p:ext uri="{BB962C8B-B14F-4D97-AF65-F5344CB8AC3E}">
        <p14:creationId xmlns:p14="http://schemas.microsoft.com/office/powerpoint/2010/main" val="4783099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16570-F664-49CB-9F55-E200104D56CF}"/>
              </a:ext>
            </a:extLst>
          </p:cNvPr>
          <p:cNvSpPr txBox="1">
            <a:spLocks/>
          </p:cNvSpPr>
          <p:nvPr/>
        </p:nvSpPr>
        <p:spPr>
          <a:xfrm>
            <a:off x="3051586" y="513572"/>
            <a:ext cx="8610600" cy="1293812"/>
          </a:xfrm>
          <a:prstGeom prst="rect">
            <a:avLst/>
          </a:prstGeom>
        </p:spPr>
        <p:txBody>
          <a:bodyPr vert="horz" lIns="91440" tIns="45720" rIns="91440" bIns="45720" rtlCol="0" anchor="ctr">
            <a:normAutofit fontScale="90000" lnSpcReduction="20000"/>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all" spc="0" normalizeH="0" baseline="0" noProof="0" dirty="0">
                <a:ln>
                  <a:noFill/>
                </a:ln>
                <a:solidFill>
                  <a:prstClr val="black"/>
                </a:solidFill>
                <a:effectLst/>
                <a:uLnTx/>
                <a:uFillTx/>
                <a:latin typeface="Rockwell Condensed" panose="02060603050405020104"/>
                <a:ea typeface="+mj-ea"/>
                <a:cs typeface="+mj-cs"/>
              </a:rPr>
              <a:t>National APIC Chapter Leader Day</a:t>
            </a:r>
            <a:br>
              <a:rPr kumimoji="0" lang="en-US" sz="4000" b="0" i="0" u="none" strike="noStrike" kern="1200" cap="all" spc="0" normalizeH="0" baseline="0" noProof="0" dirty="0">
                <a:ln>
                  <a:noFill/>
                </a:ln>
                <a:solidFill>
                  <a:prstClr val="black"/>
                </a:solidFill>
                <a:effectLst/>
                <a:uLnTx/>
                <a:uFillTx/>
                <a:latin typeface="Rockwell Condensed" panose="02060603050405020104"/>
                <a:ea typeface="+mj-ea"/>
                <a:cs typeface="+mj-cs"/>
              </a:rPr>
            </a:br>
            <a:r>
              <a:rPr kumimoji="0" lang="en-US" sz="4000" b="0" i="0" u="none" strike="noStrike" kern="1200" cap="all" spc="0" normalizeH="0" baseline="0" noProof="0" dirty="0">
                <a:ln>
                  <a:noFill/>
                </a:ln>
                <a:solidFill>
                  <a:srgbClr val="00B0F0"/>
                </a:solidFill>
                <a:effectLst/>
                <a:uLnTx/>
                <a:uFillTx/>
                <a:latin typeface="Rockwell Condensed" panose="02060603050405020104"/>
                <a:ea typeface="+mj-ea"/>
                <a:cs typeface="+mj-cs"/>
              </a:rPr>
              <a:t>Jessica Alicdan</a:t>
            </a:r>
            <a:br>
              <a:rPr kumimoji="0" lang="en-US" sz="4000" b="0" i="0" u="none" strike="noStrike" kern="1200" cap="all" spc="0" normalizeH="0" baseline="0" noProof="0" dirty="0">
                <a:ln>
                  <a:noFill/>
                </a:ln>
                <a:solidFill>
                  <a:srgbClr val="00B0F0"/>
                </a:solidFill>
                <a:effectLst/>
                <a:uLnTx/>
                <a:uFillTx/>
                <a:latin typeface="Rockwell Condensed" panose="02060603050405020104"/>
                <a:ea typeface="+mj-ea"/>
                <a:cs typeface="+mj-cs"/>
              </a:rPr>
            </a:br>
            <a:endParaRPr kumimoji="0" lang="en-US" sz="4000" b="0" i="0" u="none" strike="noStrike" kern="1200" cap="all" spc="0" normalizeH="0" baseline="0" noProof="0" dirty="0">
              <a:ln>
                <a:noFill/>
              </a:ln>
              <a:solidFill>
                <a:srgbClr val="00B0F0"/>
              </a:solidFill>
              <a:effectLst/>
              <a:uLnTx/>
              <a:uFillTx/>
              <a:latin typeface="Rockwell Condensed" panose="02060603050405020104"/>
              <a:ea typeface="+mj-ea"/>
              <a:cs typeface="+mj-cs"/>
            </a:endParaRPr>
          </a:p>
        </p:txBody>
      </p:sp>
      <p:pic>
        <p:nvPicPr>
          <p:cNvPr id="10" name="Picture 9">
            <a:extLst>
              <a:ext uri="{FF2B5EF4-FFF2-40B4-BE49-F238E27FC236}">
                <a16:creationId xmlns:a16="http://schemas.microsoft.com/office/drawing/2014/main" id="{B9FD3746-9AA9-4999-B976-45EC45D450BF}"/>
              </a:ext>
            </a:extLst>
          </p:cNvPr>
          <p:cNvPicPr>
            <a:picLocks noChangeAspect="1"/>
          </p:cNvPicPr>
          <p:nvPr/>
        </p:nvPicPr>
        <p:blipFill>
          <a:blip r:embed="rId3"/>
          <a:stretch>
            <a:fillRect/>
          </a:stretch>
        </p:blipFill>
        <p:spPr>
          <a:xfrm>
            <a:off x="727968" y="1721528"/>
            <a:ext cx="6574470" cy="4690068"/>
          </a:xfrm>
          <a:prstGeom prst="rect">
            <a:avLst/>
          </a:prstGeom>
        </p:spPr>
      </p:pic>
    </p:spTree>
    <p:extLst>
      <p:ext uri="{BB962C8B-B14F-4D97-AF65-F5344CB8AC3E}">
        <p14:creationId xmlns:p14="http://schemas.microsoft.com/office/powerpoint/2010/main" val="134196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7049A7D3-684C-4C59-A4B6-7B308A6AD3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ectangle 1032">
            <a:extLst>
              <a:ext uri="{FF2B5EF4-FFF2-40B4-BE49-F238E27FC236}">
                <a16:creationId xmlns:a16="http://schemas.microsoft.com/office/drawing/2014/main" id="{D7B1087B-C592-40E7-B532-60B453A2FE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Rectangle 1034">
            <a:extLst>
              <a:ext uri="{FF2B5EF4-FFF2-40B4-BE49-F238E27FC236}">
                <a16:creationId xmlns:a16="http://schemas.microsoft.com/office/drawing/2014/main" id="{14AE7447-E8F8-4A0F-9E3D-94842BFF88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37" name="Group 1036">
            <a:extLst>
              <a:ext uri="{FF2B5EF4-FFF2-40B4-BE49-F238E27FC236}">
                <a16:creationId xmlns:a16="http://schemas.microsoft.com/office/drawing/2014/main" id="{85981F80-69EE-4E2B-82A8-47FDFD7720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1038" name="Oval 1037">
              <a:extLst>
                <a:ext uri="{FF2B5EF4-FFF2-40B4-BE49-F238E27FC236}">
                  <a16:creationId xmlns:a16="http://schemas.microsoft.com/office/drawing/2014/main" id="{46CE0473-0B07-47EE-A016-EBD87F2C8C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39" name="Oval 1038">
              <a:extLst>
                <a:ext uri="{FF2B5EF4-FFF2-40B4-BE49-F238E27FC236}">
                  <a16:creationId xmlns:a16="http://schemas.microsoft.com/office/drawing/2014/main" id="{EDD0D1E4-DFCA-4DF0-9D37-571A5F529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1041" name="Rectangle 1040">
            <a:extLst>
              <a:ext uri="{FF2B5EF4-FFF2-40B4-BE49-F238E27FC236}">
                <a16:creationId xmlns:a16="http://schemas.microsoft.com/office/drawing/2014/main" id="{0680B5D0-24EC-465A-A0E6-C4DF951E00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88952"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43" name="Rectangle 1042">
            <a:extLst>
              <a:ext uri="{FF2B5EF4-FFF2-40B4-BE49-F238E27FC236}">
                <a16:creationId xmlns:a16="http://schemas.microsoft.com/office/drawing/2014/main" id="{30BF1B50-A83E-4ED6-A2AA-C943C1F89F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928117"/>
            <a:ext cx="10351008"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5" name="Rectangle 1044">
            <a:extLst>
              <a:ext uri="{FF2B5EF4-FFF2-40B4-BE49-F238E27FC236}">
                <a16:creationId xmlns:a16="http://schemas.microsoft.com/office/drawing/2014/main" id="{1F31E8B2-210B-4B90-83BB-3B180732EF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85470" y="1110053"/>
            <a:ext cx="3386371" cy="4580301"/>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200102" y="1432223"/>
            <a:ext cx="2818417" cy="3357976"/>
          </a:xfrm>
        </p:spPr>
        <p:txBody>
          <a:bodyPr vert="horz" lIns="91440" tIns="45720" rIns="91440" bIns="45720" rtlCol="0" anchor="ctr">
            <a:normAutofit/>
          </a:bodyPr>
          <a:lstStyle/>
          <a:p>
            <a:pPr>
              <a:lnSpc>
                <a:spcPct val="80000"/>
              </a:lnSpc>
            </a:pPr>
            <a:r>
              <a:rPr lang="en-US" sz="5100">
                <a:blipFill dpi="0" rotWithShape="1">
                  <a:blip r:embed="rId4"/>
                  <a:srcRect/>
                  <a:tile tx="6350" ty="-127000" sx="65000" sy="64000" flip="none" algn="tl"/>
                </a:blipFill>
              </a:rPr>
              <a:t>Meeting Sponsored by:</a:t>
            </a:r>
          </a:p>
        </p:txBody>
      </p:sp>
      <p:sp>
        <p:nvSpPr>
          <p:cNvPr id="1047" name="Rectangle 1046">
            <a:extLst>
              <a:ext uri="{FF2B5EF4-FFF2-40B4-BE49-F238E27FC236}">
                <a16:creationId xmlns:a16="http://schemas.microsoft.com/office/drawing/2014/main" id="{6B387409-2B98-40F8-A65F-EF7CF989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5780565"/>
            <a:ext cx="10351008"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49" name="Group 1048">
            <a:extLst>
              <a:ext uri="{FF2B5EF4-FFF2-40B4-BE49-F238E27FC236}">
                <a16:creationId xmlns:a16="http://schemas.microsoft.com/office/drawing/2014/main" id="{C9E5F284-A588-4AE7-A36D-1C93E4FD02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6920" y="5257800"/>
            <a:ext cx="1080904" cy="1080902"/>
            <a:chOff x="9685338" y="4460675"/>
            <a:chExt cx="1080904" cy="1080902"/>
          </a:xfrm>
        </p:grpSpPr>
        <p:sp>
          <p:nvSpPr>
            <p:cNvPr id="1050" name="Oval 1049">
              <a:extLst>
                <a:ext uri="{FF2B5EF4-FFF2-40B4-BE49-F238E27FC236}">
                  <a16:creationId xmlns:a16="http://schemas.microsoft.com/office/drawing/2014/main" id="{45D7D540-5CF2-4FC1-BE53-277CC22C09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51" name="Oval 1050">
              <a:extLst>
                <a:ext uri="{FF2B5EF4-FFF2-40B4-BE49-F238E27FC236}">
                  <a16:creationId xmlns:a16="http://schemas.microsoft.com/office/drawing/2014/main" id="{916C9AA0-DC0C-49A1-ACDF-10BD6D7399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1026" name="Picture 2" descr="GOJO PURELL">
            <a:extLst>
              <a:ext uri="{FF2B5EF4-FFF2-40B4-BE49-F238E27FC236}">
                <a16:creationId xmlns:a16="http://schemas.microsoft.com/office/drawing/2014/main" id="{C886AAB1-EC93-25E6-3E0B-3B2A0B1DF376}"/>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2230934" y="1388911"/>
            <a:ext cx="4011543" cy="4011543"/>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2" descr="https://tmghealthtech.com/wp-content/uploads/2021/10/TMG_Logo_FC.svg"/>
          <p:cNvSpPr>
            <a:spLocks noChangeAspect="1" noChangeArrowheads="1"/>
          </p:cNvSpPr>
          <p:nvPr/>
        </p:nvSpPr>
        <p:spPr bwMode="auto">
          <a:xfrm>
            <a:off x="1143000" y="823709"/>
            <a:ext cx="2781300" cy="5143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8059043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2D218BA-03DE-4C39-863D-2B1099DCFD0A}"/>
              </a:ext>
            </a:extLst>
          </p:cNvPr>
          <p:cNvSpPr>
            <a:spLocks noGrp="1"/>
          </p:cNvSpPr>
          <p:nvPr>
            <p:ph type="title"/>
          </p:nvPr>
        </p:nvSpPr>
        <p:spPr>
          <a:xfrm>
            <a:off x="3183835" y="-10644"/>
            <a:ext cx="8610600" cy="1293028"/>
          </a:xfrm>
        </p:spPr>
        <p:txBody>
          <a:bodyPr>
            <a:normAutofit/>
          </a:bodyPr>
          <a:lstStyle/>
          <a:p>
            <a:r>
              <a:rPr lang="en-US" sz="2800" dirty="0"/>
              <a:t>Red biohazard waste process letter</a:t>
            </a:r>
          </a:p>
        </p:txBody>
      </p:sp>
      <p:pic>
        <p:nvPicPr>
          <p:cNvPr id="8" name="Picture 7">
            <a:extLst>
              <a:ext uri="{FF2B5EF4-FFF2-40B4-BE49-F238E27FC236}">
                <a16:creationId xmlns:a16="http://schemas.microsoft.com/office/drawing/2014/main" id="{76673207-0A04-43A4-92E7-6D46A7E06562}"/>
              </a:ext>
            </a:extLst>
          </p:cNvPr>
          <p:cNvPicPr>
            <a:picLocks noChangeAspect="1"/>
          </p:cNvPicPr>
          <p:nvPr/>
        </p:nvPicPr>
        <p:blipFill>
          <a:blip r:embed="rId3"/>
          <a:stretch>
            <a:fillRect/>
          </a:stretch>
        </p:blipFill>
        <p:spPr>
          <a:xfrm>
            <a:off x="4160666" y="1339790"/>
            <a:ext cx="4244939" cy="5430772"/>
          </a:xfrm>
          <a:prstGeom prst="rect">
            <a:avLst/>
          </a:prstGeom>
        </p:spPr>
      </p:pic>
      <p:pic>
        <p:nvPicPr>
          <p:cNvPr id="10" name="Picture 9">
            <a:extLst>
              <a:ext uri="{FF2B5EF4-FFF2-40B4-BE49-F238E27FC236}">
                <a16:creationId xmlns:a16="http://schemas.microsoft.com/office/drawing/2014/main" id="{82553767-6ACB-4F39-926C-DC9C68F6FA15}"/>
              </a:ext>
            </a:extLst>
          </p:cNvPr>
          <p:cNvPicPr>
            <a:picLocks noChangeAspect="1"/>
          </p:cNvPicPr>
          <p:nvPr/>
        </p:nvPicPr>
        <p:blipFill>
          <a:blip r:embed="rId4"/>
          <a:stretch>
            <a:fillRect/>
          </a:stretch>
        </p:blipFill>
        <p:spPr>
          <a:xfrm>
            <a:off x="7947061" y="1339790"/>
            <a:ext cx="4244939" cy="5486302"/>
          </a:xfrm>
          <a:prstGeom prst="rect">
            <a:avLst/>
          </a:prstGeom>
        </p:spPr>
      </p:pic>
      <p:pic>
        <p:nvPicPr>
          <p:cNvPr id="7" name="Picture 6">
            <a:extLst>
              <a:ext uri="{FF2B5EF4-FFF2-40B4-BE49-F238E27FC236}">
                <a16:creationId xmlns:a16="http://schemas.microsoft.com/office/drawing/2014/main" id="{C9867A95-A363-4580-83FE-E1F3E23E4DFD}"/>
              </a:ext>
            </a:extLst>
          </p:cNvPr>
          <p:cNvPicPr>
            <a:picLocks noChangeAspect="1"/>
          </p:cNvPicPr>
          <p:nvPr/>
        </p:nvPicPr>
        <p:blipFill>
          <a:blip r:embed="rId5"/>
          <a:stretch>
            <a:fillRect/>
          </a:stretch>
        </p:blipFill>
        <p:spPr>
          <a:xfrm>
            <a:off x="380897" y="1402073"/>
            <a:ext cx="4244939" cy="5225912"/>
          </a:xfrm>
          <a:prstGeom prst="rect">
            <a:avLst/>
          </a:prstGeom>
        </p:spPr>
      </p:pic>
      <p:sp>
        <p:nvSpPr>
          <p:cNvPr id="11" name="TextBox 10">
            <a:extLst>
              <a:ext uri="{FF2B5EF4-FFF2-40B4-BE49-F238E27FC236}">
                <a16:creationId xmlns:a16="http://schemas.microsoft.com/office/drawing/2014/main" id="{71230AF6-A0C6-40ED-922D-1F5A4F8FDE8C}"/>
              </a:ext>
            </a:extLst>
          </p:cNvPr>
          <p:cNvSpPr txBox="1"/>
          <p:nvPr/>
        </p:nvSpPr>
        <p:spPr>
          <a:xfrm>
            <a:off x="3810000" y="759504"/>
            <a:ext cx="3982757"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Rockwell" panose="02060603020205020403"/>
                <a:ea typeface="+mn-ea"/>
                <a:cs typeface="+mn-cs"/>
              </a:rPr>
              <a:t>Sent to CDPH, CASA, CHA and APIC</a:t>
            </a:r>
          </a:p>
        </p:txBody>
      </p:sp>
    </p:spTree>
    <p:extLst>
      <p:ext uri="{BB962C8B-B14F-4D97-AF65-F5344CB8AC3E}">
        <p14:creationId xmlns:p14="http://schemas.microsoft.com/office/powerpoint/2010/main" val="27872545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2D218BA-03DE-4C39-863D-2B1099DCFD0A}"/>
              </a:ext>
            </a:extLst>
          </p:cNvPr>
          <p:cNvSpPr>
            <a:spLocks noGrp="1"/>
          </p:cNvSpPr>
          <p:nvPr>
            <p:ph type="title"/>
          </p:nvPr>
        </p:nvSpPr>
        <p:spPr>
          <a:xfrm>
            <a:off x="3183835" y="-10644"/>
            <a:ext cx="8610600" cy="1293028"/>
          </a:xfrm>
        </p:spPr>
        <p:txBody>
          <a:bodyPr>
            <a:normAutofit/>
          </a:bodyPr>
          <a:lstStyle/>
          <a:p>
            <a:r>
              <a:rPr lang="en-US" sz="2800" dirty="0"/>
              <a:t>Red biohazard waste process letter</a:t>
            </a:r>
          </a:p>
        </p:txBody>
      </p:sp>
      <p:sp>
        <p:nvSpPr>
          <p:cNvPr id="11" name="TextBox 10">
            <a:extLst>
              <a:ext uri="{FF2B5EF4-FFF2-40B4-BE49-F238E27FC236}">
                <a16:creationId xmlns:a16="http://schemas.microsoft.com/office/drawing/2014/main" id="{71230AF6-A0C6-40ED-922D-1F5A4F8FDE8C}"/>
              </a:ext>
            </a:extLst>
          </p:cNvPr>
          <p:cNvSpPr txBox="1"/>
          <p:nvPr/>
        </p:nvSpPr>
        <p:spPr>
          <a:xfrm>
            <a:off x="4724400" y="742076"/>
            <a:ext cx="20345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Rockwell" panose="02060603020205020403"/>
                <a:ea typeface="+mn-ea"/>
                <a:cs typeface="+mn-cs"/>
              </a:rPr>
              <a:t>CDPH Response </a:t>
            </a:r>
          </a:p>
        </p:txBody>
      </p:sp>
      <p:pic>
        <p:nvPicPr>
          <p:cNvPr id="2" name="Picture 1">
            <a:extLst>
              <a:ext uri="{FF2B5EF4-FFF2-40B4-BE49-F238E27FC236}">
                <a16:creationId xmlns:a16="http://schemas.microsoft.com/office/drawing/2014/main" id="{C61E768E-F1C4-4FEB-91CB-6D521D61A43B}"/>
              </a:ext>
            </a:extLst>
          </p:cNvPr>
          <p:cNvPicPr>
            <a:picLocks noChangeAspect="1"/>
          </p:cNvPicPr>
          <p:nvPr/>
        </p:nvPicPr>
        <p:blipFill>
          <a:blip r:embed="rId3"/>
          <a:stretch>
            <a:fillRect/>
          </a:stretch>
        </p:blipFill>
        <p:spPr>
          <a:xfrm>
            <a:off x="603426" y="1282384"/>
            <a:ext cx="4075190" cy="5218771"/>
          </a:xfrm>
          <a:prstGeom prst="rect">
            <a:avLst/>
          </a:prstGeom>
        </p:spPr>
      </p:pic>
      <p:sp>
        <p:nvSpPr>
          <p:cNvPr id="3" name="TextBox 2">
            <a:extLst>
              <a:ext uri="{FF2B5EF4-FFF2-40B4-BE49-F238E27FC236}">
                <a16:creationId xmlns:a16="http://schemas.microsoft.com/office/drawing/2014/main" id="{DC5D870E-C758-4E66-AA78-46A09A867D63}"/>
              </a:ext>
            </a:extLst>
          </p:cNvPr>
          <p:cNvSpPr txBox="1"/>
          <p:nvPr/>
        </p:nvSpPr>
        <p:spPr>
          <a:xfrm>
            <a:off x="6248400" y="2667000"/>
            <a:ext cx="4697120" cy="203132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Rockwell" panose="02060603020205020403"/>
                <a:ea typeface="+mn-ea"/>
                <a:cs typeface="+mn-cs"/>
              </a:rPr>
              <a:t>Next Steps: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Rockwell" panose="020606030202050204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Rockwell" panose="02060603020205020403"/>
                <a:ea typeface="+mn-ea"/>
                <a:cs typeface="+mn-cs"/>
              </a:rPr>
              <a:t>Continue discussions at your facility with:</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Rockwell" panose="02060603020205020403"/>
                <a:ea typeface="+mn-ea"/>
                <a:cs typeface="+mn-cs"/>
              </a:rPr>
              <a:t>Senior leaders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Rockwell" panose="02060603020205020403"/>
                <a:ea typeface="+mn-ea"/>
                <a:cs typeface="+mn-cs"/>
              </a:rPr>
              <a:t>Environmental Health &amp; Safety</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Rockwell" panose="02060603020205020403"/>
                <a:ea typeface="+mn-ea"/>
                <a:cs typeface="+mn-cs"/>
              </a:rPr>
              <a:t>Sustainability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Rockwell" panose="02060603020205020403"/>
                <a:ea typeface="+mn-ea"/>
                <a:cs typeface="+mn-cs"/>
              </a:rPr>
              <a:t>Other facility leaders - Consortium </a:t>
            </a:r>
          </a:p>
        </p:txBody>
      </p:sp>
    </p:spTree>
    <p:extLst>
      <p:ext uri="{BB962C8B-B14F-4D97-AF65-F5344CB8AC3E}">
        <p14:creationId xmlns:p14="http://schemas.microsoft.com/office/powerpoint/2010/main" val="35455707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rtlCol="0">
            <a:normAutofit/>
          </a:bodyPr>
          <a:lstStyle/>
          <a:p>
            <a:pPr>
              <a:defRPr/>
            </a:pPr>
            <a:r>
              <a:rPr lang="en-US" dirty="0"/>
              <a:t>Announcements/roundtable</a:t>
            </a:r>
            <a:endParaRPr lang="en-US" sz="2000" b="1" dirty="0">
              <a:solidFill>
                <a:schemeClr val="accent2">
                  <a:lumMod val="50000"/>
                </a:schemeClr>
              </a:solidFill>
            </a:endParaRPr>
          </a:p>
        </p:txBody>
      </p:sp>
      <p:sp>
        <p:nvSpPr>
          <p:cNvPr id="2" name="Content Placeholder 1"/>
          <p:cNvSpPr>
            <a:spLocks noGrp="1"/>
          </p:cNvSpPr>
          <p:nvPr>
            <p:ph idx="1"/>
          </p:nvPr>
        </p:nvSpPr>
        <p:spPr/>
        <p:txBody>
          <a:bodyPr rtlCol="0">
            <a:normAutofit/>
          </a:bodyPr>
          <a:lstStyle/>
          <a:p>
            <a:pPr lvl="0"/>
            <a:r>
              <a:rPr lang="en-US" dirty="0"/>
              <a:t>Announcements</a:t>
            </a:r>
          </a:p>
          <a:p>
            <a:pPr lvl="1"/>
            <a:r>
              <a:rPr lang="en-US" dirty="0"/>
              <a:t>Survey preparedness, Survey experiences</a:t>
            </a:r>
          </a:p>
          <a:p>
            <a:r>
              <a:rPr lang="en-US" dirty="0"/>
              <a:t>Questions/Round Table Discussion</a:t>
            </a:r>
          </a:p>
          <a:p>
            <a:r>
              <a:rPr lang="en-US" dirty="0"/>
              <a:t>Does your facility have ST108 in your 2026 WMP?</a:t>
            </a:r>
          </a:p>
          <a:p>
            <a:pPr lvl="1"/>
            <a:r>
              <a:rPr lang="en-US" dirty="0"/>
              <a:t>What is your bacteria testing frequency?</a:t>
            </a:r>
          </a:p>
          <a:p>
            <a:pPr lvl="1"/>
            <a:endParaRPr lang="en-US" dirty="0"/>
          </a:p>
          <a:p>
            <a:r>
              <a:rPr lang="en-US" dirty="0"/>
              <a:t>Adjournment</a:t>
            </a:r>
          </a:p>
          <a:p>
            <a:pPr lvl="0"/>
            <a:r>
              <a:rPr lang="en-US" b="1" dirty="0"/>
              <a:t>Next Meeting: October Conference</a:t>
            </a:r>
            <a:endParaRPr lang="en-US" dirty="0"/>
          </a:p>
          <a:p>
            <a:pPr lvl="1"/>
            <a:endParaRPr lang="en-US" dirty="0"/>
          </a:p>
        </p:txBody>
      </p:sp>
    </p:spTree>
    <p:extLst>
      <p:ext uri="{BB962C8B-B14F-4D97-AF65-F5344CB8AC3E}">
        <p14:creationId xmlns:p14="http://schemas.microsoft.com/office/powerpoint/2010/main" val="30396489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65BF945F-7367-F8C9-62C7-50AD6ED9CD0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A1E5846-1F66-637A-3C05-A1822E8566C2}"/>
              </a:ext>
            </a:extLst>
          </p:cNvPr>
          <p:cNvSpPr>
            <a:spLocks noGrp="1"/>
          </p:cNvSpPr>
          <p:nvPr>
            <p:ph type="title"/>
          </p:nvPr>
        </p:nvSpPr>
        <p:spPr/>
        <p:txBody>
          <a:bodyPr rtlCol="0">
            <a:normAutofit/>
          </a:bodyPr>
          <a:lstStyle/>
          <a:p>
            <a:pPr>
              <a:defRPr/>
            </a:pPr>
            <a:r>
              <a:rPr lang="en-US" dirty="0"/>
              <a:t>Announcements/roundtable</a:t>
            </a:r>
            <a:endParaRPr lang="en-US" sz="2000" b="1" dirty="0">
              <a:solidFill>
                <a:schemeClr val="accent2">
                  <a:lumMod val="50000"/>
                </a:schemeClr>
              </a:solidFill>
            </a:endParaRPr>
          </a:p>
        </p:txBody>
      </p:sp>
      <p:sp>
        <p:nvSpPr>
          <p:cNvPr id="2" name="Content Placeholder 1">
            <a:extLst>
              <a:ext uri="{FF2B5EF4-FFF2-40B4-BE49-F238E27FC236}">
                <a16:creationId xmlns:a16="http://schemas.microsoft.com/office/drawing/2014/main" id="{2D6DD697-AC46-3DA4-7528-108062257CFB}"/>
              </a:ext>
            </a:extLst>
          </p:cNvPr>
          <p:cNvSpPr>
            <a:spLocks noGrp="1"/>
          </p:cNvSpPr>
          <p:nvPr>
            <p:ph idx="1"/>
          </p:nvPr>
        </p:nvSpPr>
        <p:spPr/>
        <p:txBody>
          <a:bodyPr rtlCol="0">
            <a:normAutofit/>
          </a:bodyPr>
          <a:lstStyle/>
          <a:p>
            <a:pPr lvl="1"/>
            <a:r>
              <a:rPr lang="en-US" dirty="0"/>
              <a:t>Open positions</a:t>
            </a:r>
          </a:p>
          <a:p>
            <a:pPr lvl="2"/>
            <a:r>
              <a:rPr lang="en-US" dirty="0"/>
              <a:t>Palomar Health Medical Group (not Palomar Health)</a:t>
            </a:r>
          </a:p>
          <a:p>
            <a:pPr lvl="3"/>
            <a:r>
              <a:rPr lang="en-US" dirty="0"/>
              <a:t>IP-Practice Administration</a:t>
            </a:r>
          </a:p>
          <a:p>
            <a:pPr lvl="3"/>
            <a:r>
              <a:rPr lang="en-US" dirty="0"/>
              <a:t>Part time</a:t>
            </a:r>
          </a:p>
          <a:p>
            <a:pPr lvl="3"/>
            <a:r>
              <a:rPr lang="en-US" dirty="0"/>
              <a:t>Outpatient clinics</a:t>
            </a:r>
          </a:p>
          <a:p>
            <a:pPr lvl="3"/>
            <a:r>
              <a:rPr lang="en-US" dirty="0"/>
              <a:t>Poway, California (but offices in Poway, Escondido, San Marcos)</a:t>
            </a:r>
          </a:p>
          <a:p>
            <a:pPr lvl="2"/>
            <a:r>
              <a:rPr lang="en-US" dirty="0"/>
              <a:t>Palomar Health</a:t>
            </a:r>
          </a:p>
          <a:p>
            <a:pPr lvl="3"/>
            <a:r>
              <a:rPr lang="en-US" dirty="0"/>
              <a:t>IP</a:t>
            </a:r>
          </a:p>
          <a:p>
            <a:pPr lvl="3"/>
            <a:r>
              <a:rPr lang="en-US" dirty="0"/>
              <a:t>Part time</a:t>
            </a:r>
          </a:p>
          <a:p>
            <a:pPr lvl="3"/>
            <a:r>
              <a:rPr lang="en-US" dirty="0"/>
              <a:t>Acute care hospital</a:t>
            </a:r>
          </a:p>
          <a:p>
            <a:pPr lvl="3"/>
            <a:r>
              <a:rPr lang="en-US" dirty="0"/>
              <a:t>Escondido, California</a:t>
            </a:r>
          </a:p>
          <a:p>
            <a:pPr lvl="1"/>
            <a:endParaRPr lang="en-US" dirty="0"/>
          </a:p>
        </p:txBody>
      </p:sp>
    </p:spTree>
    <p:extLst>
      <p:ext uri="{BB962C8B-B14F-4D97-AF65-F5344CB8AC3E}">
        <p14:creationId xmlns:p14="http://schemas.microsoft.com/office/powerpoint/2010/main" val="29640306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alphaModFix amt="39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12192000" cy="1752600"/>
          </a:xfrm>
        </p:spPr>
        <p:txBody>
          <a:bodyPr rtlCol="0">
            <a:noAutofit/>
          </a:bodyPr>
          <a:lstStyle/>
          <a:p>
            <a:pPr algn="ctr">
              <a:defRPr/>
            </a:pPr>
            <a:r>
              <a:rPr lang="en-US" sz="8800" dirty="0">
                <a:gradFill flip="none" rotWithShape="1">
                  <a:gsLst>
                    <a:gs pos="0">
                      <a:srgbClr val="8E3228">
                        <a:shade val="30000"/>
                        <a:satMod val="115000"/>
                      </a:srgbClr>
                    </a:gs>
                    <a:gs pos="50000">
                      <a:srgbClr val="8E3228">
                        <a:shade val="67500"/>
                        <a:satMod val="115000"/>
                      </a:srgbClr>
                    </a:gs>
                    <a:gs pos="100000">
                      <a:srgbClr val="8E3228">
                        <a:shade val="100000"/>
                        <a:satMod val="115000"/>
                      </a:srgbClr>
                    </a:gs>
                  </a:gsLst>
                  <a:lin ang="5400000" scaled="1"/>
                  <a:tileRect/>
                </a:gradFill>
                <a:effectLst>
                  <a:outerShdw blurRad="50800" dist="38100" dir="2700000" algn="tl" rotWithShape="0">
                    <a:prstClr val="black">
                      <a:alpha val="40000"/>
                    </a:prstClr>
                  </a:outerShdw>
                </a:effectLst>
              </a:rPr>
              <a:t>Train wreck of the month</a:t>
            </a:r>
            <a:endParaRPr lang="en-US" sz="4000" b="1" dirty="0">
              <a:gradFill flip="none" rotWithShape="1">
                <a:gsLst>
                  <a:gs pos="0">
                    <a:srgbClr val="8E3228">
                      <a:shade val="30000"/>
                      <a:satMod val="115000"/>
                    </a:srgbClr>
                  </a:gs>
                  <a:gs pos="50000">
                    <a:srgbClr val="8E3228">
                      <a:shade val="67500"/>
                      <a:satMod val="115000"/>
                    </a:srgbClr>
                  </a:gs>
                  <a:gs pos="100000">
                    <a:srgbClr val="8E3228">
                      <a:shade val="100000"/>
                      <a:satMod val="115000"/>
                    </a:srgbClr>
                  </a:gs>
                </a:gsLst>
                <a:lin ang="5400000" scaled="1"/>
                <a:tileRect/>
              </a:gradFill>
              <a:effectLst>
                <a:outerShdw blurRad="50800" dist="38100" dir="2700000" algn="tl" rotWithShape="0">
                  <a:prstClr val="black">
                    <a:alpha val="40000"/>
                  </a:prstClr>
                </a:outerShdw>
              </a:effectLst>
            </a:endParaRPr>
          </a:p>
        </p:txBody>
      </p:sp>
      <p:sp>
        <p:nvSpPr>
          <p:cNvPr id="2" name="Content Placeholder 1"/>
          <p:cNvSpPr>
            <a:spLocks noGrp="1"/>
          </p:cNvSpPr>
          <p:nvPr>
            <p:ph idx="1"/>
          </p:nvPr>
        </p:nvSpPr>
        <p:spPr>
          <a:xfrm>
            <a:off x="533400" y="1837944"/>
            <a:ext cx="11277600" cy="4639056"/>
          </a:xfrm>
        </p:spPr>
        <p:txBody>
          <a:bodyPr rtlCol="0">
            <a:normAutofit/>
          </a:bodyPr>
          <a:lstStyle/>
          <a:p>
            <a:pPr marL="0" lvl="0" indent="0">
              <a:buNone/>
            </a:pPr>
            <a:r>
              <a:rPr lang="en-US" i="1" dirty="0"/>
              <a:t>Lessons learned, what worked?, what didn’t? Open, off-record, safe space, no-judgment discussion</a:t>
            </a:r>
          </a:p>
        </p:txBody>
      </p:sp>
    </p:spTree>
    <p:extLst>
      <p:ext uri="{BB962C8B-B14F-4D97-AF65-F5344CB8AC3E}">
        <p14:creationId xmlns:p14="http://schemas.microsoft.com/office/powerpoint/2010/main" val="4873941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ECA7D01-FC1D-4C73-9146-D9648B33943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12524" y="732370"/>
            <a:ext cx="6796360" cy="5230876"/>
          </a:xfrm>
        </p:spPr>
      </p:pic>
      <p:grpSp>
        <p:nvGrpSpPr>
          <p:cNvPr id="19" name="Group 18">
            <a:extLst>
              <a:ext uri="{FF2B5EF4-FFF2-40B4-BE49-F238E27FC236}">
                <a16:creationId xmlns:a16="http://schemas.microsoft.com/office/drawing/2014/main" id="{D729F82C-71E8-4B89-BA21-6B8F924E1FD1}"/>
              </a:ext>
            </a:extLst>
          </p:cNvPr>
          <p:cNvGrpSpPr/>
          <p:nvPr/>
        </p:nvGrpSpPr>
        <p:grpSpPr>
          <a:xfrm>
            <a:off x="165621" y="-3495"/>
            <a:ext cx="4333875" cy="3476625"/>
            <a:chOff x="362998" y="533400"/>
            <a:chExt cx="4333875" cy="3476625"/>
          </a:xfrm>
        </p:grpSpPr>
        <p:pic>
          <p:nvPicPr>
            <p:cNvPr id="16" name="Picture 15">
              <a:extLst>
                <a:ext uri="{FF2B5EF4-FFF2-40B4-BE49-F238E27FC236}">
                  <a16:creationId xmlns:a16="http://schemas.microsoft.com/office/drawing/2014/main" id="{9B89715B-1901-4B97-8FAB-E5B7E360C7E1}"/>
                </a:ext>
              </a:extLst>
            </p:cNvPr>
            <p:cNvPicPr>
              <a:picLocks noChangeAspect="1"/>
            </p:cNvPicPr>
            <p:nvPr/>
          </p:nvPicPr>
          <p:blipFill>
            <a:blip r:embed="rId3"/>
            <a:stretch>
              <a:fillRect/>
            </a:stretch>
          </p:blipFill>
          <p:spPr>
            <a:xfrm>
              <a:off x="362998" y="533400"/>
              <a:ext cx="4333875" cy="3476625"/>
            </a:xfrm>
            <a:prstGeom prst="rect">
              <a:avLst/>
            </a:prstGeom>
          </p:spPr>
        </p:pic>
        <p:sp>
          <p:nvSpPr>
            <p:cNvPr id="17" name="TextBox 16">
              <a:extLst>
                <a:ext uri="{FF2B5EF4-FFF2-40B4-BE49-F238E27FC236}">
                  <a16:creationId xmlns:a16="http://schemas.microsoft.com/office/drawing/2014/main" id="{47A919BF-2788-4068-A7DA-F207E6C1FFE0}"/>
                </a:ext>
              </a:extLst>
            </p:cNvPr>
            <p:cNvSpPr txBox="1"/>
            <p:nvPr/>
          </p:nvSpPr>
          <p:spPr>
            <a:xfrm>
              <a:off x="1295400" y="1902380"/>
              <a:ext cx="1670650"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Rockwell" panose="02060603020205020403"/>
                  <a:ea typeface="+mn-ea"/>
                  <a:cs typeface="+mn-cs"/>
                </a:rPr>
                <a:t>“Main lumen”</a:t>
              </a:r>
            </a:p>
          </p:txBody>
        </p:sp>
        <p:sp>
          <p:nvSpPr>
            <p:cNvPr id="18" name="TextBox 17">
              <a:extLst>
                <a:ext uri="{FF2B5EF4-FFF2-40B4-BE49-F238E27FC236}">
                  <a16:creationId xmlns:a16="http://schemas.microsoft.com/office/drawing/2014/main" id="{8E6D2507-4736-448E-B418-F0F96922139F}"/>
                </a:ext>
              </a:extLst>
            </p:cNvPr>
            <p:cNvSpPr txBox="1"/>
            <p:nvPr/>
          </p:nvSpPr>
          <p:spPr>
            <a:xfrm>
              <a:off x="1258213" y="1179533"/>
              <a:ext cx="2170787"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Rockwell" panose="02060603020205020403"/>
                  <a:ea typeface="+mn-ea"/>
                  <a:cs typeface="+mn-cs"/>
                </a:rPr>
                <a:t>“All other lumens”</a:t>
              </a:r>
            </a:p>
          </p:txBody>
        </p:sp>
      </p:grpSp>
      <p:sp>
        <p:nvSpPr>
          <p:cNvPr id="20" name="Rectangle 19">
            <a:extLst>
              <a:ext uri="{FF2B5EF4-FFF2-40B4-BE49-F238E27FC236}">
                <a16:creationId xmlns:a16="http://schemas.microsoft.com/office/drawing/2014/main" id="{181538F6-5205-4BD3-A66E-AC83D89369B4}"/>
              </a:ext>
            </a:extLst>
          </p:cNvPr>
          <p:cNvSpPr/>
          <p:nvPr/>
        </p:nvSpPr>
        <p:spPr>
          <a:xfrm>
            <a:off x="83116" y="3347808"/>
            <a:ext cx="5371114" cy="3510192"/>
          </a:xfrm>
          <a:prstGeom prst="rect">
            <a:avLst/>
          </a:prstGeom>
        </p:spPr>
        <p:txBody>
          <a:bodyPr wrap="square">
            <a:sp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Per the Manufacturer’s Instruction-For-Use:</a:t>
            </a: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4572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Requires a nylon-bristled brush sized to the lumen:</a:t>
            </a:r>
          </a:p>
          <a:p>
            <a:pPr marL="342900" marR="0" lvl="0" indent="-342900" algn="l" defTabSz="4572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Main lumen cleaning</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 brush with a 2-inch (50 mm) bristle area, bristle diameter of 0.236-inch (6 mm), and 14-inch (35cm) length</a:t>
            </a:r>
          </a:p>
          <a:p>
            <a:pPr marL="342900" marR="0" lvl="0" indent="-342900" algn="l" defTabSz="457200" rtl="0" eaLnBrk="1" fontAlgn="auto" latinLnBrk="0" hangingPunct="1">
              <a:lnSpc>
                <a:spcPct val="107000"/>
              </a:lnSpc>
              <a:spcBef>
                <a:spcPts val="0"/>
              </a:spcBef>
              <a:spcAft>
                <a:spcPts val="800"/>
              </a:spcAft>
              <a:buClrTx/>
              <a:buSzTx/>
              <a:buFont typeface="Symbol" panose="05050102010706020507" pitchFamily="18" charset="2"/>
              <a:buChar char=""/>
              <a:tabLst/>
              <a:defRPr/>
            </a:pPr>
            <a:r>
              <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Other lumens (6.0, 5.5, 3.7, extra-large and regular outflow channel)</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 brush with a 2-inch (50mm), bristle diameter of 0197-inch (5mm), and 14-inch (35cm) length. </a:t>
            </a:r>
          </a:p>
          <a:p>
            <a:pPr marL="0" marR="0" lvl="0" indent="0" algn="l" defTabSz="457200" rtl="0" eaLnBrk="1" fontAlgn="auto" latinLnBrk="0" hangingPunct="1">
              <a:lnSpc>
                <a:spcPct val="107000"/>
              </a:lnSpc>
              <a:spcBef>
                <a:spcPts val="0"/>
              </a:spcBef>
              <a:spcAft>
                <a:spcPts val="80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Stopcock flushing</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is emphasized during cleaning to clear internal cavities. All lumens should be flushed with warm water, then with an enzymatic, neutral pH cleaner at least 3x using the stopcocks to ensure no air remains. Components should be soaked in enzymatic cleaner per solution instructions, then rinsed and dried with lint-free cloth or filtered air.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The outflow channel (all other lumens) and hysteroscope (main channel) must be disassembled, seals removed, and all surfaces, including crevices, scrubbed without scratching optical surfaces. Must be soaked (no recommended time given, vendor suggests following hospital SPD protocols</a:t>
            </a:r>
            <a:endParaRPr kumimoji="0" lang="en-US" sz="12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Tree>
    <p:extLst>
      <p:ext uri="{BB962C8B-B14F-4D97-AF65-F5344CB8AC3E}">
        <p14:creationId xmlns:p14="http://schemas.microsoft.com/office/powerpoint/2010/main" val="42546045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371C8-B1AE-4F60-A824-948FDDD28992}"/>
              </a:ext>
            </a:extLst>
          </p:cNvPr>
          <p:cNvSpPr>
            <a:spLocks noGrp="1"/>
          </p:cNvSpPr>
          <p:nvPr>
            <p:ph type="ctrTitle"/>
          </p:nvPr>
        </p:nvSpPr>
        <p:spPr>
          <a:xfrm>
            <a:off x="445168" y="2404534"/>
            <a:ext cx="8828835" cy="1646302"/>
          </a:xfrm>
        </p:spPr>
        <p:txBody>
          <a:bodyPr/>
          <a:lstStyle/>
          <a:p>
            <a:r>
              <a:rPr lang="en-US" dirty="0"/>
              <a:t>What’s Your First Priority?</a:t>
            </a:r>
            <a:br>
              <a:rPr lang="en-US" dirty="0"/>
            </a:br>
            <a:r>
              <a:rPr lang="en-US" sz="2800" dirty="0"/>
              <a:t>Examining the Evidence Behind Our Focus</a:t>
            </a:r>
          </a:p>
        </p:txBody>
      </p:sp>
      <p:sp>
        <p:nvSpPr>
          <p:cNvPr id="3" name="Subtitle 2">
            <a:extLst>
              <a:ext uri="{FF2B5EF4-FFF2-40B4-BE49-F238E27FC236}">
                <a16:creationId xmlns:a16="http://schemas.microsoft.com/office/drawing/2014/main" id="{6736FD6D-0983-4490-929F-FA5E9BBA5608}"/>
              </a:ext>
            </a:extLst>
          </p:cNvPr>
          <p:cNvSpPr>
            <a:spLocks noGrp="1"/>
          </p:cNvSpPr>
          <p:nvPr>
            <p:ph type="subTitle" idx="1"/>
          </p:nvPr>
        </p:nvSpPr>
        <p:spPr>
          <a:xfrm>
            <a:off x="1362688" y="4544127"/>
            <a:ext cx="7766936" cy="1096899"/>
          </a:xfrm>
        </p:spPr>
        <p:txBody>
          <a:bodyPr>
            <a:normAutofit lnSpcReduction="10000"/>
          </a:bodyPr>
          <a:lstStyle/>
          <a:p>
            <a:pPr algn="l"/>
            <a:r>
              <a:rPr lang="en-US" dirty="0"/>
              <a:t>Frank Myers, MA, CIC, FAPIC</a:t>
            </a:r>
          </a:p>
          <a:p>
            <a:pPr algn="l"/>
            <a:r>
              <a:rPr lang="en-US" dirty="0"/>
              <a:t>Director Infection Prevention and Clinical Epidemiology</a:t>
            </a:r>
          </a:p>
          <a:p>
            <a:pPr algn="l"/>
            <a:r>
              <a:rPr lang="en-US" dirty="0"/>
              <a:t>UC San Diego Health</a:t>
            </a:r>
          </a:p>
        </p:txBody>
      </p:sp>
    </p:spTree>
    <p:extLst>
      <p:ext uri="{BB962C8B-B14F-4D97-AF65-F5344CB8AC3E}">
        <p14:creationId xmlns:p14="http://schemas.microsoft.com/office/powerpoint/2010/main" val="33857078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14F4E-0640-4C55-8C64-3CC38CF69C5F}"/>
              </a:ext>
            </a:extLst>
          </p:cNvPr>
          <p:cNvSpPr>
            <a:spLocks noGrp="1"/>
          </p:cNvSpPr>
          <p:nvPr>
            <p:ph type="title"/>
          </p:nvPr>
        </p:nvSpPr>
        <p:spPr/>
        <p:txBody>
          <a:bodyPr/>
          <a:lstStyle/>
          <a:p>
            <a:r>
              <a:rPr lang="en-US" dirty="0"/>
              <a:t>Objectives</a:t>
            </a:r>
          </a:p>
        </p:txBody>
      </p:sp>
      <p:sp>
        <p:nvSpPr>
          <p:cNvPr id="3" name="Content Placeholder 2">
            <a:extLst>
              <a:ext uri="{FF2B5EF4-FFF2-40B4-BE49-F238E27FC236}">
                <a16:creationId xmlns:a16="http://schemas.microsoft.com/office/drawing/2014/main" id="{3B355430-FCF7-4F35-8E35-7334045322C5}"/>
              </a:ext>
            </a:extLst>
          </p:cNvPr>
          <p:cNvSpPr>
            <a:spLocks noGrp="1"/>
          </p:cNvSpPr>
          <p:nvPr>
            <p:ph idx="1"/>
          </p:nvPr>
        </p:nvSpPr>
        <p:spPr/>
        <p:txBody>
          <a:bodyPr/>
          <a:lstStyle/>
          <a:p>
            <a:r>
              <a:rPr lang="en-US" dirty="0"/>
              <a:t>1) List 2 challenges around hand hygiene’s supremacy in priorities in infection prevention</a:t>
            </a:r>
          </a:p>
          <a:p>
            <a:r>
              <a:rPr lang="en-US" dirty="0"/>
              <a:t>2) Identify 3 HAIs rates that CHG treatments reduce.</a:t>
            </a:r>
          </a:p>
          <a:p>
            <a:r>
              <a:rPr lang="en-US" dirty="0"/>
              <a:t>3) Describe one fallacy that has caused hand hygiene to be common intervention in HAI reduction.</a:t>
            </a:r>
          </a:p>
        </p:txBody>
      </p:sp>
    </p:spTree>
    <p:extLst>
      <p:ext uri="{BB962C8B-B14F-4D97-AF65-F5344CB8AC3E}">
        <p14:creationId xmlns:p14="http://schemas.microsoft.com/office/powerpoint/2010/main" val="5913523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54EB9-6E6F-48C4-A32B-EA5D09519F33}"/>
              </a:ext>
            </a:extLst>
          </p:cNvPr>
          <p:cNvSpPr>
            <a:spLocks noGrp="1"/>
          </p:cNvSpPr>
          <p:nvPr>
            <p:ph type="title"/>
          </p:nvPr>
        </p:nvSpPr>
        <p:spPr/>
        <p:txBody>
          <a:bodyPr/>
          <a:lstStyle/>
          <a:p>
            <a:r>
              <a:rPr lang="en-US" dirty="0"/>
              <a:t>First a quiz!</a:t>
            </a:r>
          </a:p>
        </p:txBody>
      </p:sp>
      <p:sp>
        <p:nvSpPr>
          <p:cNvPr id="3" name="Content Placeholder 2">
            <a:extLst>
              <a:ext uri="{FF2B5EF4-FFF2-40B4-BE49-F238E27FC236}">
                <a16:creationId xmlns:a16="http://schemas.microsoft.com/office/drawing/2014/main" id="{AC524801-97C7-4183-8550-2181523265C0}"/>
              </a:ext>
            </a:extLst>
          </p:cNvPr>
          <p:cNvSpPr>
            <a:spLocks noGrp="1"/>
          </p:cNvSpPr>
          <p:nvPr>
            <p:ph idx="1"/>
          </p:nvPr>
        </p:nvSpPr>
        <p:spPr/>
        <p:txBody>
          <a:bodyPr/>
          <a:lstStyle/>
          <a:p>
            <a:r>
              <a:rPr lang="en-US" dirty="0"/>
              <a:t>How many of you did hand hygiene promotion for infection prevention week?</a:t>
            </a:r>
          </a:p>
          <a:p>
            <a:r>
              <a:rPr lang="en-US" dirty="0"/>
              <a:t>How many of you have a rate of hand hygiene compliance you report to your infection control committee?</a:t>
            </a:r>
          </a:p>
          <a:p>
            <a:r>
              <a:rPr lang="en-US" dirty="0"/>
              <a:t>How many of you have a rate of CHG treatment that you report to your infection prevention committee?  Does it have the same level of detail as your hand hygiene report? </a:t>
            </a:r>
          </a:p>
        </p:txBody>
      </p:sp>
    </p:spTree>
    <p:extLst>
      <p:ext uri="{BB962C8B-B14F-4D97-AF65-F5344CB8AC3E}">
        <p14:creationId xmlns:p14="http://schemas.microsoft.com/office/powerpoint/2010/main" val="16958269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E3753-CE1D-46BA-ABAE-9EFAFC3091CB}"/>
              </a:ext>
            </a:extLst>
          </p:cNvPr>
          <p:cNvSpPr>
            <a:spLocks noGrp="1"/>
          </p:cNvSpPr>
          <p:nvPr>
            <p:ph type="title"/>
          </p:nvPr>
        </p:nvSpPr>
        <p:spPr/>
        <p:txBody>
          <a:bodyPr/>
          <a:lstStyle/>
          <a:p>
            <a:r>
              <a:rPr lang="en-US" dirty="0"/>
              <a:t>“Hand washing is the most important infection control method.”</a:t>
            </a:r>
          </a:p>
        </p:txBody>
      </p:sp>
      <p:sp>
        <p:nvSpPr>
          <p:cNvPr id="3" name="Content Placeholder 2">
            <a:extLst>
              <a:ext uri="{FF2B5EF4-FFF2-40B4-BE49-F238E27FC236}">
                <a16:creationId xmlns:a16="http://schemas.microsoft.com/office/drawing/2014/main" id="{F5AED9D2-6EB7-4AF3-BFFA-8E66E665E723}"/>
              </a:ext>
            </a:extLst>
          </p:cNvPr>
          <p:cNvSpPr>
            <a:spLocks noGrp="1"/>
          </p:cNvSpPr>
          <p:nvPr>
            <p:ph idx="1"/>
          </p:nvPr>
        </p:nvSpPr>
        <p:spPr/>
        <p:txBody>
          <a:bodyPr/>
          <a:lstStyle/>
          <a:p>
            <a:r>
              <a:rPr lang="en-US" dirty="0"/>
              <a:t>This was taught as a mantra to new IPs in the 1970s to 1990s</a:t>
            </a:r>
          </a:p>
          <a:p>
            <a:r>
              <a:rPr lang="en-US" dirty="0"/>
              <a:t>Its source as determined by Marguerite Jackson was a 1920’s nursing text book</a:t>
            </a:r>
          </a:p>
          <a:p>
            <a:pPr lvl="1"/>
            <a:r>
              <a:rPr lang="en-US" dirty="0"/>
              <a:t>About safe food handling</a:t>
            </a:r>
          </a:p>
        </p:txBody>
      </p:sp>
    </p:spTree>
    <p:extLst>
      <p:ext uri="{BB962C8B-B14F-4D97-AF65-F5344CB8AC3E}">
        <p14:creationId xmlns:p14="http://schemas.microsoft.com/office/powerpoint/2010/main" val="16153845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Introductions &amp; Recognitions</a:t>
            </a:r>
          </a:p>
        </p:txBody>
      </p:sp>
      <p:sp>
        <p:nvSpPr>
          <p:cNvPr id="3" name="Content Placeholder 2"/>
          <p:cNvSpPr>
            <a:spLocks noGrp="1"/>
          </p:cNvSpPr>
          <p:nvPr>
            <p:ph idx="1"/>
          </p:nvPr>
        </p:nvSpPr>
        <p:spPr/>
        <p:txBody>
          <a:bodyPr/>
          <a:lstStyle/>
          <a:p>
            <a:r>
              <a:rPr lang="en-US" dirty="0"/>
              <a:t>New members</a:t>
            </a:r>
          </a:p>
          <a:p>
            <a:r>
              <a:rPr lang="en-US" dirty="0"/>
              <a:t>New certifications or re-certifications</a:t>
            </a:r>
          </a:p>
          <a:p>
            <a:r>
              <a:rPr lang="en-US" dirty="0"/>
              <a:t>First time attendees</a:t>
            </a:r>
          </a:p>
        </p:txBody>
      </p:sp>
    </p:spTree>
    <p:extLst>
      <p:ext uri="{BB962C8B-B14F-4D97-AF65-F5344CB8AC3E}">
        <p14:creationId xmlns:p14="http://schemas.microsoft.com/office/powerpoint/2010/main" val="5681469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BF329-DE26-4CB9-AE8B-5D1AB8DF8270}"/>
              </a:ext>
            </a:extLst>
          </p:cNvPr>
          <p:cNvSpPr>
            <a:spLocks noGrp="1"/>
          </p:cNvSpPr>
          <p:nvPr>
            <p:ph type="title"/>
          </p:nvPr>
        </p:nvSpPr>
        <p:spPr/>
        <p:txBody>
          <a:bodyPr>
            <a:normAutofit fontScale="90000"/>
          </a:bodyPr>
          <a:lstStyle/>
          <a:p>
            <a:r>
              <a:rPr lang="en-US" dirty="0"/>
              <a:t>Nevertheless,</a:t>
            </a:r>
            <a:br>
              <a:rPr lang="en-US" dirty="0"/>
            </a:br>
            <a:r>
              <a:rPr lang="en-US" sz="6000" b="1" u="sng" dirty="0">
                <a:solidFill>
                  <a:schemeClr val="tx1"/>
                </a:solidFill>
              </a:rPr>
              <a:t>Semmelweis!</a:t>
            </a:r>
          </a:p>
        </p:txBody>
      </p:sp>
      <p:sp>
        <p:nvSpPr>
          <p:cNvPr id="3" name="Content Placeholder 2">
            <a:extLst>
              <a:ext uri="{FF2B5EF4-FFF2-40B4-BE49-F238E27FC236}">
                <a16:creationId xmlns:a16="http://schemas.microsoft.com/office/drawing/2014/main" id="{7302775B-B508-46F7-B59F-FB04519113E0}"/>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5E968778-DB37-4AC8-9B0E-B797EE8FFBA1}"/>
              </a:ext>
            </a:extLst>
          </p:cNvPr>
          <p:cNvPicPr>
            <a:picLocks noChangeAspect="1"/>
          </p:cNvPicPr>
          <p:nvPr/>
        </p:nvPicPr>
        <p:blipFill>
          <a:blip r:embed="rId2"/>
          <a:stretch>
            <a:fillRect/>
          </a:stretch>
        </p:blipFill>
        <p:spPr>
          <a:xfrm>
            <a:off x="5153025" y="-46038"/>
            <a:ext cx="7038975" cy="3952875"/>
          </a:xfrm>
          <a:prstGeom prst="rect">
            <a:avLst/>
          </a:prstGeom>
        </p:spPr>
      </p:pic>
    </p:spTree>
    <p:extLst>
      <p:ext uri="{BB962C8B-B14F-4D97-AF65-F5344CB8AC3E}">
        <p14:creationId xmlns:p14="http://schemas.microsoft.com/office/powerpoint/2010/main" val="5670454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6B8DC-A51D-45CB-B7E6-ED4185EB7B2B}"/>
              </a:ext>
            </a:extLst>
          </p:cNvPr>
          <p:cNvSpPr>
            <a:spLocks noGrp="1"/>
          </p:cNvSpPr>
          <p:nvPr>
            <p:ph type="title"/>
          </p:nvPr>
        </p:nvSpPr>
        <p:spPr/>
        <p:txBody>
          <a:bodyPr/>
          <a:lstStyle/>
          <a:p>
            <a:r>
              <a:rPr lang="en-US" dirty="0">
                <a:solidFill>
                  <a:srgbClr val="1F1F1F"/>
                </a:solidFill>
                <a:latin typeface="Google Sans"/>
              </a:rPr>
              <a:t>Semmelweis clearly was immensely important</a:t>
            </a:r>
            <a:endParaRPr lang="en-US" dirty="0"/>
          </a:p>
        </p:txBody>
      </p:sp>
      <p:sp>
        <p:nvSpPr>
          <p:cNvPr id="3" name="Content Placeholder 2">
            <a:extLst>
              <a:ext uri="{FF2B5EF4-FFF2-40B4-BE49-F238E27FC236}">
                <a16:creationId xmlns:a16="http://schemas.microsoft.com/office/drawing/2014/main" id="{8771773A-1D11-4042-A4A4-FB67F8F0EC83}"/>
              </a:ext>
            </a:extLst>
          </p:cNvPr>
          <p:cNvSpPr>
            <a:spLocks noGrp="1"/>
          </p:cNvSpPr>
          <p:nvPr>
            <p:ph idx="1"/>
          </p:nvPr>
        </p:nvSpPr>
        <p:spPr/>
        <p:txBody>
          <a:bodyPr/>
          <a:lstStyle/>
          <a:p>
            <a:pPr marL="0" indent="0">
              <a:buNone/>
            </a:pPr>
            <a:r>
              <a:rPr lang="en-US" dirty="0"/>
              <a:t>Hand hygiene does save lives</a:t>
            </a:r>
          </a:p>
          <a:p>
            <a:pPr marL="0" indent="0">
              <a:buNone/>
            </a:pPr>
            <a:r>
              <a:rPr lang="en-US" dirty="0"/>
              <a:t>The outbreak he interrupted did cause excess mortality in a population that we all see as important</a:t>
            </a:r>
          </a:p>
          <a:p>
            <a:pPr marL="0" indent="0">
              <a:buNone/>
            </a:pPr>
            <a:r>
              <a:rPr lang="en-US" dirty="0"/>
              <a:t>	YPLL</a:t>
            </a:r>
          </a:p>
          <a:p>
            <a:pPr marL="0" indent="0">
              <a:buNone/>
            </a:pPr>
            <a:r>
              <a:rPr lang="en-US" dirty="0"/>
              <a:t>He was a martyr</a:t>
            </a:r>
          </a:p>
          <a:p>
            <a:pPr marL="0" indent="0">
              <a:buNone/>
            </a:pPr>
            <a:r>
              <a:rPr lang="en-US" dirty="0"/>
              <a:t>The story resonates because we suffer from the same push back </a:t>
            </a:r>
          </a:p>
        </p:txBody>
      </p:sp>
      <p:pic>
        <p:nvPicPr>
          <p:cNvPr id="4" name="Picture 3">
            <a:extLst>
              <a:ext uri="{FF2B5EF4-FFF2-40B4-BE49-F238E27FC236}">
                <a16:creationId xmlns:a16="http://schemas.microsoft.com/office/drawing/2014/main" id="{B163CFE3-75F0-4FDB-8BD3-A7A511CBBEB6}"/>
              </a:ext>
            </a:extLst>
          </p:cNvPr>
          <p:cNvPicPr>
            <a:picLocks noChangeAspect="1"/>
          </p:cNvPicPr>
          <p:nvPr/>
        </p:nvPicPr>
        <p:blipFill>
          <a:blip r:embed="rId2"/>
          <a:stretch>
            <a:fillRect/>
          </a:stretch>
        </p:blipFill>
        <p:spPr>
          <a:xfrm>
            <a:off x="8120334" y="228140"/>
            <a:ext cx="3951349" cy="2083719"/>
          </a:xfrm>
          <a:prstGeom prst="rect">
            <a:avLst/>
          </a:prstGeom>
        </p:spPr>
      </p:pic>
    </p:spTree>
    <p:extLst>
      <p:ext uri="{BB962C8B-B14F-4D97-AF65-F5344CB8AC3E}">
        <p14:creationId xmlns:p14="http://schemas.microsoft.com/office/powerpoint/2010/main" val="11979906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BDCD0-728F-4D49-B621-207149291E3C}"/>
              </a:ext>
            </a:extLst>
          </p:cNvPr>
          <p:cNvSpPr>
            <a:spLocks noGrp="1"/>
          </p:cNvSpPr>
          <p:nvPr>
            <p:ph type="title"/>
          </p:nvPr>
        </p:nvSpPr>
        <p:spPr/>
        <p:txBody>
          <a:bodyPr/>
          <a:lstStyle/>
          <a:p>
            <a:pPr algn="ctr"/>
            <a:r>
              <a:rPr lang="en-US" dirty="0"/>
              <a:t>BUT</a:t>
            </a:r>
          </a:p>
        </p:txBody>
      </p:sp>
      <p:sp>
        <p:nvSpPr>
          <p:cNvPr id="3" name="Content Placeholder 2">
            <a:extLst>
              <a:ext uri="{FF2B5EF4-FFF2-40B4-BE49-F238E27FC236}">
                <a16:creationId xmlns:a16="http://schemas.microsoft.com/office/drawing/2014/main" id="{2E335AC0-A1E0-44FC-B15C-F87616D95183}"/>
              </a:ext>
            </a:extLst>
          </p:cNvPr>
          <p:cNvSpPr>
            <a:spLocks noGrp="1"/>
          </p:cNvSpPr>
          <p:nvPr>
            <p:ph idx="1"/>
          </p:nvPr>
        </p:nvSpPr>
        <p:spPr/>
        <p:txBody>
          <a:bodyPr/>
          <a:lstStyle/>
          <a:p>
            <a:r>
              <a:rPr lang="en-US" dirty="0">
                <a:hlinkClick r:id="rId2"/>
              </a:rPr>
              <a:t>https://www.youtube.com/watch?v=FaVFuX8z26c</a:t>
            </a:r>
            <a:endParaRPr lang="en-US" dirty="0"/>
          </a:p>
          <a:p>
            <a:endParaRPr lang="en-US" dirty="0"/>
          </a:p>
        </p:txBody>
      </p:sp>
    </p:spTree>
    <p:extLst>
      <p:ext uri="{BB962C8B-B14F-4D97-AF65-F5344CB8AC3E}">
        <p14:creationId xmlns:p14="http://schemas.microsoft.com/office/powerpoint/2010/main" val="7830493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16BDC-F531-4297-8B9A-ADFD520F3547}"/>
              </a:ext>
            </a:extLst>
          </p:cNvPr>
          <p:cNvSpPr>
            <a:spLocks noGrp="1"/>
          </p:cNvSpPr>
          <p:nvPr>
            <p:ph type="title"/>
          </p:nvPr>
        </p:nvSpPr>
        <p:spPr/>
        <p:txBody>
          <a:bodyPr/>
          <a:lstStyle/>
          <a:p>
            <a:r>
              <a:rPr lang="en-US" dirty="0"/>
              <a:t>Is healthcare the same as 1847?</a:t>
            </a:r>
          </a:p>
        </p:txBody>
      </p:sp>
      <p:sp>
        <p:nvSpPr>
          <p:cNvPr id="3" name="Content Placeholder 2">
            <a:extLst>
              <a:ext uri="{FF2B5EF4-FFF2-40B4-BE49-F238E27FC236}">
                <a16:creationId xmlns:a16="http://schemas.microsoft.com/office/drawing/2014/main" id="{191A5F31-A6B7-4758-942D-EBC81AAB101C}"/>
              </a:ext>
            </a:extLst>
          </p:cNvPr>
          <p:cNvSpPr>
            <a:spLocks noGrp="1"/>
          </p:cNvSpPr>
          <p:nvPr>
            <p:ph idx="1"/>
          </p:nvPr>
        </p:nvSpPr>
        <p:spPr/>
        <p:txBody>
          <a:bodyPr/>
          <a:lstStyle/>
          <a:p>
            <a:r>
              <a:rPr lang="en-US" dirty="0"/>
              <a:t>Do care providers go from autopsy to delivery</a:t>
            </a:r>
          </a:p>
          <a:p>
            <a:r>
              <a:rPr lang="en-US" dirty="0"/>
              <a:t>Do we provide care with our bare hands</a:t>
            </a:r>
          </a:p>
          <a:p>
            <a:pPr lvl="1"/>
            <a:r>
              <a:rPr lang="en-US" dirty="0"/>
              <a:t>NICU!?!</a:t>
            </a:r>
          </a:p>
          <a:p>
            <a:r>
              <a:rPr lang="en-US" dirty="0"/>
              <a:t>We have running water in our hospitals</a:t>
            </a:r>
          </a:p>
          <a:p>
            <a:pPr lvl="1"/>
            <a:r>
              <a:rPr lang="en-US" dirty="0"/>
              <a:t>And our homes</a:t>
            </a:r>
          </a:p>
          <a:p>
            <a:r>
              <a:rPr lang="en-US" dirty="0"/>
              <a:t>Hand hygiene is a bit more ingrained than when we had no running water</a:t>
            </a:r>
          </a:p>
          <a:p>
            <a:r>
              <a:rPr lang="en-US" dirty="0"/>
              <a:t>Counterpoint</a:t>
            </a:r>
          </a:p>
          <a:p>
            <a:pPr lvl="1"/>
            <a:r>
              <a:rPr lang="en-US" dirty="0"/>
              <a:t>With no antibiotics the cost of errors was clearer</a:t>
            </a:r>
          </a:p>
          <a:p>
            <a:pPr lvl="1"/>
            <a:endParaRPr lang="en-US" dirty="0"/>
          </a:p>
        </p:txBody>
      </p:sp>
    </p:spTree>
    <p:extLst>
      <p:ext uri="{BB962C8B-B14F-4D97-AF65-F5344CB8AC3E}">
        <p14:creationId xmlns:p14="http://schemas.microsoft.com/office/powerpoint/2010/main" val="32333821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82E0F-2887-4256-A9B2-D3B5D9B85398}"/>
              </a:ext>
            </a:extLst>
          </p:cNvPr>
          <p:cNvSpPr>
            <a:spLocks noGrp="1"/>
          </p:cNvSpPr>
          <p:nvPr>
            <p:ph type="title"/>
          </p:nvPr>
        </p:nvSpPr>
        <p:spPr/>
        <p:txBody>
          <a:bodyPr>
            <a:normAutofit fontScale="90000"/>
          </a:bodyPr>
          <a:lstStyle/>
          <a:p>
            <a:r>
              <a:rPr lang="en-US" dirty="0"/>
              <a:t>In order for us to determine where hand hygiene improvement ranks we need to know</a:t>
            </a:r>
          </a:p>
        </p:txBody>
      </p:sp>
      <p:sp>
        <p:nvSpPr>
          <p:cNvPr id="3" name="Content Placeholder 2">
            <a:extLst>
              <a:ext uri="{FF2B5EF4-FFF2-40B4-BE49-F238E27FC236}">
                <a16:creationId xmlns:a16="http://schemas.microsoft.com/office/drawing/2014/main" id="{D9749A9D-50CE-4283-883E-C51DFEC8B9D4}"/>
              </a:ext>
            </a:extLst>
          </p:cNvPr>
          <p:cNvSpPr>
            <a:spLocks noGrp="1"/>
          </p:cNvSpPr>
          <p:nvPr>
            <p:ph idx="1"/>
          </p:nvPr>
        </p:nvSpPr>
        <p:spPr/>
        <p:txBody>
          <a:bodyPr/>
          <a:lstStyle/>
          <a:p>
            <a:r>
              <a:rPr lang="en-US" dirty="0"/>
              <a:t>What they are being infected with:</a:t>
            </a:r>
          </a:p>
          <a:p>
            <a:r>
              <a:rPr lang="en-US" dirty="0"/>
              <a:t>What is the source of patient infections</a:t>
            </a:r>
          </a:p>
          <a:p>
            <a:pPr lvl="1"/>
            <a:r>
              <a:rPr lang="en-US" dirty="0"/>
              <a:t>Other patients</a:t>
            </a:r>
          </a:p>
          <a:p>
            <a:pPr lvl="1"/>
            <a:r>
              <a:rPr lang="en-US" dirty="0"/>
              <a:t>Own flora</a:t>
            </a:r>
          </a:p>
          <a:p>
            <a:r>
              <a:rPr lang="en-US" dirty="0"/>
              <a:t>What is the route of transmission of patient infections</a:t>
            </a:r>
          </a:p>
          <a:p>
            <a:pPr lvl="1"/>
            <a:r>
              <a:rPr lang="en-US" dirty="0"/>
              <a:t>Airborne</a:t>
            </a:r>
          </a:p>
          <a:p>
            <a:pPr lvl="1"/>
            <a:r>
              <a:rPr lang="en-US" dirty="0"/>
              <a:t>Foodborne (oral)</a:t>
            </a:r>
          </a:p>
          <a:p>
            <a:pPr lvl="1"/>
            <a:r>
              <a:rPr lang="en-US" dirty="0"/>
              <a:t>Direct inoculation</a:t>
            </a:r>
          </a:p>
          <a:p>
            <a:pPr lvl="1"/>
            <a:endParaRPr lang="en-US" dirty="0"/>
          </a:p>
          <a:p>
            <a:pPr marL="457200" lvl="1" indent="0">
              <a:buNone/>
            </a:pPr>
            <a:endParaRPr lang="en-US" dirty="0"/>
          </a:p>
        </p:txBody>
      </p:sp>
    </p:spTree>
    <p:extLst>
      <p:ext uri="{BB962C8B-B14F-4D97-AF65-F5344CB8AC3E}">
        <p14:creationId xmlns:p14="http://schemas.microsoft.com/office/powerpoint/2010/main" val="31967385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37280-1606-43CA-BFC9-CA4F10B1F021}"/>
              </a:ext>
            </a:extLst>
          </p:cNvPr>
          <p:cNvSpPr>
            <a:spLocks noGrp="1"/>
          </p:cNvSpPr>
          <p:nvPr>
            <p:ph type="title"/>
          </p:nvPr>
        </p:nvSpPr>
        <p:spPr/>
        <p:txBody>
          <a:bodyPr/>
          <a:lstStyle/>
          <a:p>
            <a:r>
              <a:rPr lang="en-US" dirty="0"/>
              <a:t>A Caveat</a:t>
            </a:r>
          </a:p>
        </p:txBody>
      </p:sp>
      <p:sp>
        <p:nvSpPr>
          <p:cNvPr id="3" name="Content Placeholder 2">
            <a:extLst>
              <a:ext uri="{FF2B5EF4-FFF2-40B4-BE49-F238E27FC236}">
                <a16:creationId xmlns:a16="http://schemas.microsoft.com/office/drawing/2014/main" id="{77F75FDA-AB85-45E0-A737-A73CFC6E3C2A}"/>
              </a:ext>
            </a:extLst>
          </p:cNvPr>
          <p:cNvSpPr>
            <a:spLocks noGrp="1"/>
          </p:cNvSpPr>
          <p:nvPr>
            <p:ph idx="1"/>
          </p:nvPr>
        </p:nvSpPr>
        <p:spPr/>
        <p:txBody>
          <a:bodyPr/>
          <a:lstStyle/>
          <a:p>
            <a:r>
              <a:rPr lang="en-US" dirty="0"/>
              <a:t>Pre and post alcohol based hand rubs</a:t>
            </a:r>
          </a:p>
          <a:p>
            <a:r>
              <a:rPr lang="en-US" dirty="0"/>
              <a:t>A whole bounty of literature showing the move from hand washing to hand hygiene with alcohol based hand rubs prevented HAIs. </a:t>
            </a:r>
          </a:p>
          <a:p>
            <a:pPr lvl="1"/>
            <a:r>
              <a:rPr lang="en-US" dirty="0"/>
              <a:t>The question today is what we prioritize.</a:t>
            </a:r>
          </a:p>
          <a:p>
            <a:r>
              <a:rPr lang="en-US" dirty="0"/>
              <a:t>Since most of us use alcohol based hand rubs we will not use that data showing improvement from pre alcohol handwashing to post alcohol hand rubs</a:t>
            </a:r>
          </a:p>
        </p:txBody>
      </p:sp>
    </p:spTree>
    <p:extLst>
      <p:ext uri="{BB962C8B-B14F-4D97-AF65-F5344CB8AC3E}">
        <p14:creationId xmlns:p14="http://schemas.microsoft.com/office/powerpoint/2010/main" val="31599199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C88F2-4AA9-4B09-AA9C-76EC0CEB3E8F}"/>
              </a:ext>
            </a:extLst>
          </p:cNvPr>
          <p:cNvSpPr>
            <a:spLocks noGrp="1"/>
          </p:cNvSpPr>
          <p:nvPr>
            <p:ph type="title"/>
          </p:nvPr>
        </p:nvSpPr>
        <p:spPr/>
        <p:txBody>
          <a:bodyPr/>
          <a:lstStyle/>
          <a:p>
            <a:r>
              <a:rPr lang="en-US" dirty="0"/>
              <a:t>Let’s focus on what we are evaluated on:</a:t>
            </a:r>
          </a:p>
        </p:txBody>
      </p:sp>
      <p:sp>
        <p:nvSpPr>
          <p:cNvPr id="3" name="Content Placeholder 2">
            <a:extLst>
              <a:ext uri="{FF2B5EF4-FFF2-40B4-BE49-F238E27FC236}">
                <a16:creationId xmlns:a16="http://schemas.microsoft.com/office/drawing/2014/main" id="{DB410342-A9B0-4CFF-B7D7-FC83158D0EB5}"/>
              </a:ext>
            </a:extLst>
          </p:cNvPr>
          <p:cNvSpPr>
            <a:spLocks noGrp="1"/>
          </p:cNvSpPr>
          <p:nvPr>
            <p:ph idx="1"/>
          </p:nvPr>
        </p:nvSpPr>
        <p:spPr/>
        <p:txBody>
          <a:bodyPr/>
          <a:lstStyle/>
          <a:p>
            <a:r>
              <a:rPr lang="en-US" dirty="0"/>
              <a:t>CLABSI</a:t>
            </a:r>
          </a:p>
          <a:p>
            <a:pPr lvl="1"/>
            <a:r>
              <a:rPr lang="en-US" dirty="0"/>
              <a:t>(HOB)</a:t>
            </a:r>
          </a:p>
          <a:p>
            <a:r>
              <a:rPr lang="en-US" dirty="0"/>
              <a:t>CAUTI</a:t>
            </a:r>
          </a:p>
          <a:p>
            <a:r>
              <a:rPr lang="en-US" dirty="0"/>
              <a:t>C. difficile</a:t>
            </a:r>
          </a:p>
          <a:p>
            <a:r>
              <a:rPr lang="en-US" dirty="0"/>
              <a:t>MRSA bacteremia</a:t>
            </a:r>
          </a:p>
          <a:p>
            <a:r>
              <a:rPr lang="en-US" dirty="0"/>
              <a:t>SSI</a:t>
            </a:r>
          </a:p>
          <a:p>
            <a:endParaRPr lang="en-US" dirty="0"/>
          </a:p>
          <a:p>
            <a:endParaRPr lang="en-US" dirty="0"/>
          </a:p>
          <a:p>
            <a:endParaRPr lang="en-US" dirty="0"/>
          </a:p>
        </p:txBody>
      </p:sp>
    </p:spTree>
    <p:extLst>
      <p:ext uri="{BB962C8B-B14F-4D97-AF65-F5344CB8AC3E}">
        <p14:creationId xmlns:p14="http://schemas.microsoft.com/office/powerpoint/2010/main" val="5541378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C5BF5-CCBA-4328-89C4-1DF3FC6FB4D1}"/>
              </a:ext>
            </a:extLst>
          </p:cNvPr>
          <p:cNvSpPr>
            <a:spLocks noGrp="1"/>
          </p:cNvSpPr>
          <p:nvPr>
            <p:ph type="title"/>
          </p:nvPr>
        </p:nvSpPr>
        <p:spPr/>
        <p:txBody>
          <a:bodyPr>
            <a:normAutofit fontScale="90000"/>
          </a:bodyPr>
          <a:lstStyle/>
          <a:p>
            <a:r>
              <a:rPr lang="en-US" dirty="0"/>
              <a:t>In order for an intervention to top our list it has to deal with more than 1 of these areas</a:t>
            </a:r>
          </a:p>
        </p:txBody>
      </p:sp>
      <p:sp>
        <p:nvSpPr>
          <p:cNvPr id="3" name="Content Placeholder 2">
            <a:extLst>
              <a:ext uri="{FF2B5EF4-FFF2-40B4-BE49-F238E27FC236}">
                <a16:creationId xmlns:a16="http://schemas.microsoft.com/office/drawing/2014/main" id="{B3A30733-6386-4D7E-94B1-336D434DDBC0}"/>
              </a:ext>
            </a:extLst>
          </p:cNvPr>
          <p:cNvSpPr>
            <a:spLocks noGrp="1"/>
          </p:cNvSpPr>
          <p:nvPr>
            <p:ph idx="1"/>
          </p:nvPr>
        </p:nvSpPr>
        <p:spPr/>
        <p:txBody>
          <a:bodyPr/>
          <a:lstStyle/>
          <a:p>
            <a:r>
              <a:rPr lang="en-US" dirty="0"/>
              <a:t>Two interventions do that:</a:t>
            </a:r>
          </a:p>
          <a:p>
            <a:pPr lvl="1"/>
            <a:r>
              <a:rPr lang="en-US" dirty="0"/>
              <a:t>Hand hygiene </a:t>
            </a:r>
          </a:p>
          <a:p>
            <a:pPr lvl="1"/>
            <a:r>
              <a:rPr lang="en-US" dirty="0"/>
              <a:t>CHG bathing</a:t>
            </a:r>
          </a:p>
          <a:p>
            <a:endParaRPr lang="en-US" dirty="0"/>
          </a:p>
        </p:txBody>
      </p:sp>
    </p:spTree>
    <p:extLst>
      <p:ext uri="{BB962C8B-B14F-4D97-AF65-F5344CB8AC3E}">
        <p14:creationId xmlns:p14="http://schemas.microsoft.com/office/powerpoint/2010/main" val="26387306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0823C-E121-4738-B764-75B05BD2C73B}"/>
              </a:ext>
            </a:extLst>
          </p:cNvPr>
          <p:cNvSpPr>
            <a:spLocks noGrp="1"/>
          </p:cNvSpPr>
          <p:nvPr>
            <p:ph type="title"/>
          </p:nvPr>
        </p:nvSpPr>
        <p:spPr/>
        <p:txBody>
          <a:bodyPr/>
          <a:lstStyle/>
          <a:p>
            <a:r>
              <a:rPr lang="en-US" dirty="0"/>
              <a:t>You may feel at a certain point the speaker is engaged in the activity below</a:t>
            </a:r>
          </a:p>
        </p:txBody>
      </p:sp>
      <p:pic>
        <p:nvPicPr>
          <p:cNvPr id="4" name="Content Placeholder 3">
            <a:extLst>
              <a:ext uri="{FF2B5EF4-FFF2-40B4-BE49-F238E27FC236}">
                <a16:creationId xmlns:a16="http://schemas.microsoft.com/office/drawing/2014/main" id="{48C6B57E-B2D9-44CE-9431-193A93F99585}"/>
              </a:ext>
            </a:extLst>
          </p:cNvPr>
          <p:cNvPicPr>
            <a:picLocks noGrp="1" noChangeAspect="1"/>
          </p:cNvPicPr>
          <p:nvPr>
            <p:ph idx="1"/>
          </p:nvPr>
        </p:nvPicPr>
        <p:blipFill>
          <a:blip r:embed="rId2"/>
          <a:stretch>
            <a:fillRect/>
          </a:stretch>
        </p:blipFill>
        <p:spPr>
          <a:xfrm>
            <a:off x="1469340" y="2491580"/>
            <a:ext cx="6176848" cy="4175549"/>
          </a:xfrm>
          <a:prstGeom prst="rect">
            <a:avLst/>
          </a:prstGeom>
        </p:spPr>
      </p:pic>
      <p:cxnSp>
        <p:nvCxnSpPr>
          <p:cNvPr id="6" name="Straight Connector 5">
            <a:extLst>
              <a:ext uri="{FF2B5EF4-FFF2-40B4-BE49-F238E27FC236}">
                <a16:creationId xmlns:a16="http://schemas.microsoft.com/office/drawing/2014/main" id="{20A856D7-5196-4CF1-932D-3C79DA8A25D7}"/>
              </a:ext>
            </a:extLst>
          </p:cNvPr>
          <p:cNvCxnSpPr/>
          <p:nvPr/>
        </p:nvCxnSpPr>
        <p:spPr>
          <a:xfrm>
            <a:off x="4154750" y="3329126"/>
            <a:ext cx="0" cy="99874"/>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90404657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305A9-DC97-44B6-AFF6-9D332C7EB68E}"/>
              </a:ext>
            </a:extLst>
          </p:cNvPr>
          <p:cNvSpPr>
            <a:spLocks noGrp="1"/>
          </p:cNvSpPr>
          <p:nvPr>
            <p:ph type="title"/>
          </p:nvPr>
        </p:nvSpPr>
        <p:spPr/>
        <p:txBody>
          <a:bodyPr>
            <a:normAutofit fontScale="90000"/>
          </a:bodyPr>
          <a:lstStyle/>
          <a:p>
            <a:r>
              <a:rPr lang="en-US" dirty="0"/>
              <a:t>Is it fair to compare CHG with 175 years of data behind it to CHG treatment which is new?</a:t>
            </a:r>
          </a:p>
        </p:txBody>
      </p:sp>
      <p:sp>
        <p:nvSpPr>
          <p:cNvPr id="3" name="Content Placeholder 2">
            <a:extLst>
              <a:ext uri="{FF2B5EF4-FFF2-40B4-BE49-F238E27FC236}">
                <a16:creationId xmlns:a16="http://schemas.microsoft.com/office/drawing/2014/main" id="{9D7987FC-E0EF-4EC7-A2AE-F83AD8F0FF00}"/>
              </a:ext>
            </a:extLst>
          </p:cNvPr>
          <p:cNvSpPr>
            <a:spLocks noGrp="1"/>
          </p:cNvSpPr>
          <p:nvPr>
            <p:ph idx="1"/>
          </p:nvPr>
        </p:nvSpPr>
        <p:spPr/>
        <p:txBody>
          <a:bodyPr/>
          <a:lstStyle/>
          <a:p>
            <a:r>
              <a:rPr lang="en-US" dirty="0"/>
              <a:t>Not so new LOWBURY EJ. Symposium on epidemiological risks of antibiotics: hospital infection. Proc R Soc Med. 1958 Oct;51(10):807-10.  Discussed CHG as promising at controlling </a:t>
            </a:r>
            <a:r>
              <a:rPr lang="en-US" i="1" dirty="0"/>
              <a:t>Staphylococcus aureus.</a:t>
            </a:r>
          </a:p>
        </p:txBody>
      </p:sp>
    </p:spTree>
    <p:extLst>
      <p:ext uri="{BB962C8B-B14F-4D97-AF65-F5344CB8AC3E}">
        <p14:creationId xmlns:p14="http://schemas.microsoft.com/office/powerpoint/2010/main" val="31080325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Old Business</a:t>
            </a:r>
          </a:p>
        </p:txBody>
      </p:sp>
      <p:sp>
        <p:nvSpPr>
          <p:cNvPr id="3" name="Content Placeholder 2"/>
          <p:cNvSpPr>
            <a:spLocks noGrp="1"/>
          </p:cNvSpPr>
          <p:nvPr>
            <p:ph idx="1"/>
          </p:nvPr>
        </p:nvSpPr>
        <p:spPr/>
        <p:txBody>
          <a:bodyPr/>
          <a:lstStyle/>
          <a:p>
            <a:r>
              <a:rPr lang="en-US" dirty="0"/>
              <a:t>August and September minutes approval</a:t>
            </a:r>
          </a:p>
          <a:p>
            <a:pPr marL="0" indent="0">
              <a:buNone/>
            </a:pPr>
            <a:endParaRPr lang="en-US" dirty="0"/>
          </a:p>
        </p:txBody>
      </p:sp>
    </p:spTree>
    <p:extLst>
      <p:ext uri="{BB962C8B-B14F-4D97-AF65-F5344CB8AC3E}">
        <p14:creationId xmlns:p14="http://schemas.microsoft.com/office/powerpoint/2010/main" val="10414230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E1AC6-01C3-4AFA-A901-D15BA42070D0}"/>
              </a:ext>
            </a:extLst>
          </p:cNvPr>
          <p:cNvSpPr>
            <a:spLocks noGrp="1"/>
          </p:cNvSpPr>
          <p:nvPr>
            <p:ph type="title"/>
          </p:nvPr>
        </p:nvSpPr>
        <p:spPr/>
        <p:txBody>
          <a:bodyPr/>
          <a:lstStyle/>
          <a:p>
            <a:r>
              <a:rPr lang="en-US" dirty="0"/>
              <a:t>So where do these infections come from?</a:t>
            </a:r>
          </a:p>
        </p:txBody>
      </p:sp>
      <p:sp>
        <p:nvSpPr>
          <p:cNvPr id="3" name="Content Placeholder 2">
            <a:extLst>
              <a:ext uri="{FF2B5EF4-FFF2-40B4-BE49-F238E27FC236}">
                <a16:creationId xmlns:a16="http://schemas.microsoft.com/office/drawing/2014/main" id="{5BD9E096-983A-4CA4-8387-1A53174B8030}"/>
              </a:ext>
            </a:extLst>
          </p:cNvPr>
          <p:cNvSpPr>
            <a:spLocks noGrp="1"/>
          </p:cNvSpPr>
          <p:nvPr>
            <p:ph idx="1"/>
          </p:nvPr>
        </p:nvSpPr>
        <p:spPr/>
        <p:txBody>
          <a:bodyPr/>
          <a:lstStyle/>
          <a:p>
            <a:r>
              <a:rPr lang="en-US" dirty="0"/>
              <a:t>Do we only carry </a:t>
            </a:r>
            <a:r>
              <a:rPr lang="en-US" i="1" dirty="0"/>
              <a:t>E.coli </a:t>
            </a:r>
            <a:r>
              <a:rPr lang="en-US" dirty="0"/>
              <a:t>on? our hands when handling </a:t>
            </a:r>
            <a:r>
              <a:rPr lang="en-US" dirty="0" err="1"/>
              <a:t>foley</a:t>
            </a:r>
            <a:r>
              <a:rPr lang="en-US" dirty="0"/>
              <a:t> catheters?</a:t>
            </a:r>
          </a:p>
        </p:txBody>
      </p:sp>
    </p:spTree>
    <p:extLst>
      <p:ext uri="{BB962C8B-B14F-4D97-AF65-F5344CB8AC3E}">
        <p14:creationId xmlns:p14="http://schemas.microsoft.com/office/powerpoint/2010/main" val="40757305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EF545-D1FE-48F3-8622-939AE4DE46C9}"/>
              </a:ext>
            </a:extLst>
          </p:cNvPr>
          <p:cNvSpPr>
            <a:spLocks noGrp="1"/>
          </p:cNvSpPr>
          <p:nvPr>
            <p:ph type="title"/>
          </p:nvPr>
        </p:nvSpPr>
        <p:spPr/>
        <p:txBody>
          <a:bodyPr/>
          <a:lstStyle/>
          <a:p>
            <a:r>
              <a:rPr lang="en-US" dirty="0"/>
              <a:t>Where is </a:t>
            </a:r>
            <a:r>
              <a:rPr lang="en-US" i="1" dirty="0"/>
              <a:t>E. coli</a:t>
            </a:r>
            <a:r>
              <a:rPr lang="en-US" dirty="0"/>
              <a:t>?</a:t>
            </a:r>
          </a:p>
        </p:txBody>
      </p:sp>
      <p:pic>
        <p:nvPicPr>
          <p:cNvPr id="4" name="Content Placeholder 3">
            <a:extLst>
              <a:ext uri="{FF2B5EF4-FFF2-40B4-BE49-F238E27FC236}">
                <a16:creationId xmlns:a16="http://schemas.microsoft.com/office/drawing/2014/main" id="{E684F6EC-E4FC-43FC-965F-861051738E77}"/>
              </a:ext>
            </a:extLst>
          </p:cNvPr>
          <p:cNvPicPr>
            <a:picLocks noGrp="1" noChangeAspect="1"/>
          </p:cNvPicPr>
          <p:nvPr>
            <p:ph idx="1"/>
          </p:nvPr>
        </p:nvPicPr>
        <p:blipFill>
          <a:blip r:embed="rId2"/>
          <a:stretch>
            <a:fillRect/>
          </a:stretch>
        </p:blipFill>
        <p:spPr>
          <a:xfrm>
            <a:off x="7536796" y="239087"/>
            <a:ext cx="3474412" cy="6618913"/>
          </a:xfrm>
          <a:prstGeom prst="rect">
            <a:avLst/>
          </a:prstGeom>
        </p:spPr>
      </p:pic>
      <p:sp>
        <p:nvSpPr>
          <p:cNvPr id="6" name="TextBox 5">
            <a:extLst>
              <a:ext uri="{FF2B5EF4-FFF2-40B4-BE49-F238E27FC236}">
                <a16:creationId xmlns:a16="http://schemas.microsoft.com/office/drawing/2014/main" id="{59B51C42-B0FE-49DB-8EBD-7E3D755A0F13}"/>
              </a:ext>
            </a:extLst>
          </p:cNvPr>
          <p:cNvSpPr txBox="1"/>
          <p:nvPr/>
        </p:nvSpPr>
        <p:spPr>
          <a:xfrm>
            <a:off x="603534" y="5561901"/>
            <a:ext cx="6534546"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rebuchet MS" panose="020B0603020202020204"/>
                <a:ea typeface="+mn-ea"/>
                <a:cs typeface="+mn-cs"/>
              </a:rPr>
              <a:t>S.L. Edmonds-Wilson, N.I. </a:t>
            </a:r>
            <a:r>
              <a:rPr kumimoji="0" lang="en-US" sz="1600" b="0" i="0" u="none" strike="noStrike" kern="1200" cap="none" spc="0" normalizeH="0" baseline="0" noProof="0" dirty="0" err="1">
                <a:ln>
                  <a:noFill/>
                </a:ln>
                <a:solidFill>
                  <a:prstClr val="black"/>
                </a:solidFill>
                <a:effectLst/>
                <a:uLnTx/>
                <a:uFillTx/>
                <a:latin typeface="Trebuchet MS" panose="020B0603020202020204"/>
                <a:ea typeface="+mn-ea"/>
                <a:cs typeface="+mn-cs"/>
              </a:rPr>
              <a:t>Nurinova</a:t>
            </a:r>
            <a:r>
              <a:rPr kumimoji="0" lang="en-US" sz="1600" b="0" i="0" u="none" strike="noStrike" kern="1200" cap="none" spc="0" normalizeH="0" baseline="0" noProof="0" dirty="0">
                <a:ln>
                  <a:noFill/>
                </a:ln>
                <a:solidFill>
                  <a:prstClr val="black"/>
                </a:solidFill>
                <a:effectLst/>
                <a:uLnTx/>
                <a:uFillTx/>
                <a:latin typeface="Trebuchet MS" panose="020B0603020202020204"/>
                <a:ea typeface="+mn-ea"/>
                <a:cs typeface="+mn-cs"/>
              </a:rPr>
              <a:t>, C.A. </a:t>
            </a:r>
            <a:r>
              <a:rPr kumimoji="0" lang="en-US" sz="1600" b="0" i="0" u="none" strike="noStrike" kern="1200" cap="none" spc="0" normalizeH="0" baseline="0" noProof="0" dirty="0" err="1">
                <a:ln>
                  <a:noFill/>
                </a:ln>
                <a:solidFill>
                  <a:prstClr val="black"/>
                </a:solidFill>
                <a:effectLst/>
                <a:uLnTx/>
                <a:uFillTx/>
                <a:latin typeface="Trebuchet MS" panose="020B0603020202020204"/>
                <a:ea typeface="+mn-ea"/>
                <a:cs typeface="+mn-cs"/>
              </a:rPr>
              <a:t>Zapka</a:t>
            </a:r>
            <a:r>
              <a:rPr kumimoji="0" lang="en-US" sz="1600" b="0" i="0" u="none" strike="noStrike" kern="1200" cap="none" spc="0" normalizeH="0" baseline="0" noProof="0" dirty="0">
                <a:ln>
                  <a:noFill/>
                </a:ln>
                <a:solidFill>
                  <a:prstClr val="black"/>
                </a:solidFill>
                <a:effectLst/>
                <a:uLnTx/>
                <a:uFillTx/>
                <a:latin typeface="Trebuchet MS" panose="020B0603020202020204"/>
                <a:ea typeface="+mn-ea"/>
                <a:cs typeface="+mn-cs"/>
              </a:rPr>
              <a:t>, N. </a:t>
            </a:r>
            <a:r>
              <a:rPr kumimoji="0" lang="en-US" sz="1600" b="0" i="0" u="none" strike="noStrike" kern="1200" cap="none" spc="0" normalizeH="0" baseline="0" noProof="0" dirty="0" err="1">
                <a:ln>
                  <a:noFill/>
                </a:ln>
                <a:solidFill>
                  <a:prstClr val="black"/>
                </a:solidFill>
                <a:effectLst/>
                <a:uLnTx/>
                <a:uFillTx/>
                <a:latin typeface="Trebuchet MS" panose="020B0603020202020204"/>
                <a:ea typeface="+mn-ea"/>
                <a:cs typeface="+mn-cs"/>
              </a:rPr>
              <a:t>Fierer</a:t>
            </a:r>
            <a:r>
              <a:rPr kumimoji="0" lang="en-US" sz="1600" b="0" i="0" u="none" strike="noStrike" kern="1200" cap="none" spc="0" normalizeH="0" baseline="0" noProof="0" dirty="0">
                <a:ln>
                  <a:noFill/>
                </a:ln>
                <a:solidFill>
                  <a:prstClr val="black"/>
                </a:solidFill>
                <a:effectLst/>
                <a:uLnTx/>
                <a:uFillTx/>
                <a:latin typeface="Trebuchet MS" panose="020B0603020202020204"/>
                <a:ea typeface="+mn-ea"/>
                <a:cs typeface="+mn-cs"/>
              </a:rPr>
              <a:t>, M. Wilson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rebuchet MS" panose="020B0603020202020204"/>
                <a:ea typeface="+mn-ea"/>
                <a:cs typeface="+mn-cs"/>
              </a:rPr>
              <a:t>Review of human hand microbiome research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rebuchet MS" panose="020B0603020202020204"/>
                <a:ea typeface="+mn-ea"/>
                <a:cs typeface="+mn-cs"/>
              </a:rPr>
              <a:t>J. Dermatol. Sci., 80 (1) (2015), pp. 3-12</a:t>
            </a:r>
          </a:p>
        </p:txBody>
      </p:sp>
      <p:cxnSp>
        <p:nvCxnSpPr>
          <p:cNvPr id="8" name="Straight Arrow Connector 7">
            <a:extLst>
              <a:ext uri="{FF2B5EF4-FFF2-40B4-BE49-F238E27FC236}">
                <a16:creationId xmlns:a16="http://schemas.microsoft.com/office/drawing/2014/main" id="{AE8264D4-F46B-4186-A5E7-13BD716EBF91}"/>
              </a:ext>
            </a:extLst>
          </p:cNvPr>
          <p:cNvCxnSpPr/>
          <p:nvPr/>
        </p:nvCxnSpPr>
        <p:spPr>
          <a:xfrm>
            <a:off x="5377343" y="3187817"/>
            <a:ext cx="176073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C633C618-26F1-462E-A328-541D3B3727AE}"/>
              </a:ext>
            </a:extLst>
          </p:cNvPr>
          <p:cNvSpPr txBox="1"/>
          <p:nvPr/>
        </p:nvSpPr>
        <p:spPr>
          <a:xfrm>
            <a:off x="2583809" y="3003151"/>
            <a:ext cx="195438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Normal skin flora</a:t>
            </a:r>
          </a:p>
        </p:txBody>
      </p:sp>
    </p:spTree>
    <p:extLst>
      <p:ext uri="{BB962C8B-B14F-4D97-AF65-F5344CB8AC3E}">
        <p14:creationId xmlns:p14="http://schemas.microsoft.com/office/powerpoint/2010/main" val="14654505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CFE6E-8011-444A-9A9E-A4D4E9B0796D}"/>
              </a:ext>
            </a:extLst>
          </p:cNvPr>
          <p:cNvSpPr>
            <a:spLocks noGrp="1"/>
          </p:cNvSpPr>
          <p:nvPr>
            <p:ph type="title"/>
          </p:nvPr>
        </p:nvSpPr>
        <p:spPr>
          <a:xfrm>
            <a:off x="677334" y="609600"/>
            <a:ext cx="9095840" cy="1320800"/>
          </a:xfrm>
        </p:spPr>
        <p:txBody>
          <a:bodyPr/>
          <a:lstStyle/>
          <a:p>
            <a:pPr algn="ctr"/>
            <a:r>
              <a:rPr lang="en-US" dirty="0"/>
              <a:t>In HCW during their shift in an ICU </a:t>
            </a:r>
            <a:r>
              <a:rPr lang="en-US" i="1" dirty="0"/>
              <a:t>E. coli</a:t>
            </a:r>
            <a:r>
              <a:rPr lang="en-US" dirty="0"/>
              <a:t> is present</a:t>
            </a:r>
          </a:p>
        </p:txBody>
      </p:sp>
      <p:pic>
        <p:nvPicPr>
          <p:cNvPr id="4" name="Content Placeholder 3">
            <a:extLst>
              <a:ext uri="{FF2B5EF4-FFF2-40B4-BE49-F238E27FC236}">
                <a16:creationId xmlns:a16="http://schemas.microsoft.com/office/drawing/2014/main" id="{2783E3E4-1970-4BDF-A4BA-E26C903D2D90}"/>
              </a:ext>
            </a:extLst>
          </p:cNvPr>
          <p:cNvPicPr>
            <a:picLocks noGrp="1" noChangeAspect="1"/>
          </p:cNvPicPr>
          <p:nvPr>
            <p:ph idx="1"/>
          </p:nvPr>
        </p:nvPicPr>
        <p:blipFill>
          <a:blip r:embed="rId2"/>
          <a:stretch>
            <a:fillRect/>
          </a:stretch>
        </p:blipFill>
        <p:spPr>
          <a:xfrm>
            <a:off x="3082002" y="2160588"/>
            <a:ext cx="3788033" cy="3881437"/>
          </a:xfrm>
          <a:prstGeom prst="rect">
            <a:avLst/>
          </a:prstGeom>
        </p:spPr>
      </p:pic>
      <p:cxnSp>
        <p:nvCxnSpPr>
          <p:cNvPr id="6" name="Straight Arrow Connector 5">
            <a:extLst>
              <a:ext uri="{FF2B5EF4-FFF2-40B4-BE49-F238E27FC236}">
                <a16:creationId xmlns:a16="http://schemas.microsoft.com/office/drawing/2014/main" id="{8D2D10CB-E8C2-41F9-8865-A2FD85ABB1E5}"/>
              </a:ext>
            </a:extLst>
          </p:cNvPr>
          <p:cNvCxnSpPr/>
          <p:nvPr/>
        </p:nvCxnSpPr>
        <p:spPr>
          <a:xfrm flipV="1">
            <a:off x="1929468" y="3003259"/>
            <a:ext cx="2306972" cy="1845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005FE2A0-5023-485C-B0D6-EB59B498A616}"/>
              </a:ext>
            </a:extLst>
          </p:cNvPr>
          <p:cNvSpPr txBox="1"/>
          <p:nvPr/>
        </p:nvSpPr>
        <p:spPr>
          <a:xfrm>
            <a:off x="7575259" y="3800213"/>
            <a:ext cx="4311941" cy="175432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rebuchet MS" panose="020B0603020202020204"/>
                <a:ea typeface="+mn-ea"/>
                <a:cs typeface="+mn-cs"/>
              </a:rPr>
              <a:t>M. Rosenthal, A. Aiello, C. Chenoweth, D. Goldberg, E. Larson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rebuchet MS" panose="020B0603020202020204"/>
                <a:ea typeface="+mn-ea"/>
                <a:cs typeface="+mn-cs"/>
              </a:rPr>
              <a:t>Impact of technical sources of variation on the hand microbiome dynamics of healthcare workers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rebuchet MS" panose="020B0603020202020204"/>
                <a:ea typeface="+mn-ea"/>
                <a:cs typeface="+mn-cs"/>
              </a:rPr>
              <a:t>PLOS ONE, 9 (2014)</a:t>
            </a:r>
          </a:p>
        </p:txBody>
      </p:sp>
    </p:spTree>
    <p:extLst>
      <p:ext uri="{BB962C8B-B14F-4D97-AF65-F5344CB8AC3E}">
        <p14:creationId xmlns:p14="http://schemas.microsoft.com/office/powerpoint/2010/main" val="1646998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3DF9D-4448-444B-A39E-A101487457DA}"/>
              </a:ext>
            </a:extLst>
          </p:cNvPr>
          <p:cNvSpPr>
            <a:spLocks noGrp="1"/>
          </p:cNvSpPr>
          <p:nvPr>
            <p:ph type="title"/>
          </p:nvPr>
        </p:nvSpPr>
        <p:spPr/>
        <p:txBody>
          <a:bodyPr/>
          <a:lstStyle/>
          <a:p>
            <a:r>
              <a:rPr lang="en-US" i="1" dirty="0"/>
              <a:t>E. coli </a:t>
            </a:r>
            <a:r>
              <a:rPr lang="en-US" dirty="0"/>
              <a:t>UTIs getting treated in healthcare </a:t>
            </a:r>
          </a:p>
        </p:txBody>
      </p:sp>
      <p:sp>
        <p:nvSpPr>
          <p:cNvPr id="3" name="Content Placeholder 2">
            <a:extLst>
              <a:ext uri="{FF2B5EF4-FFF2-40B4-BE49-F238E27FC236}">
                <a16:creationId xmlns:a16="http://schemas.microsoft.com/office/drawing/2014/main" id="{B9476C55-8C67-4431-8349-92F39CC7CFE3}"/>
              </a:ext>
            </a:extLst>
          </p:cNvPr>
          <p:cNvSpPr>
            <a:spLocks noGrp="1"/>
          </p:cNvSpPr>
          <p:nvPr>
            <p:ph idx="1"/>
          </p:nvPr>
        </p:nvSpPr>
        <p:spPr/>
        <p:txBody>
          <a:bodyPr/>
          <a:lstStyle/>
          <a:p>
            <a:r>
              <a:rPr lang="en-US" dirty="0"/>
              <a:t>12% were genetically  within 10 SNP differences </a:t>
            </a:r>
          </a:p>
          <a:p>
            <a:pPr lvl="1"/>
            <a:r>
              <a:rPr lang="en-US" dirty="0"/>
              <a:t>Greater than that excludes transmission</a:t>
            </a:r>
          </a:p>
          <a:p>
            <a:pPr lvl="1"/>
            <a:r>
              <a:rPr lang="en-US" dirty="0"/>
              <a:t>95 genetic similarities impacting 227 patients</a:t>
            </a:r>
          </a:p>
          <a:p>
            <a:r>
              <a:rPr lang="en-US" dirty="0"/>
              <a:t>Did not look at household or sexual contact</a:t>
            </a:r>
          </a:p>
          <a:p>
            <a:r>
              <a:rPr lang="en-US" dirty="0"/>
              <a:t>Did not look for temporal association</a:t>
            </a:r>
          </a:p>
          <a:p>
            <a:pPr lvl="1"/>
            <a:r>
              <a:rPr lang="en-US" dirty="0"/>
              <a:t>Did they come in with it?</a:t>
            </a:r>
          </a:p>
          <a:p>
            <a:pPr lvl="1"/>
            <a:r>
              <a:rPr lang="en-US" dirty="0"/>
              <a:t>Temporally what was the gap in their visits?</a:t>
            </a:r>
          </a:p>
          <a:p>
            <a:r>
              <a:rPr lang="en-US" dirty="0"/>
              <a:t>Someone was an index case (aka eliminating all transmission would not eliminate all of these cases) so 10.02% were potential transmission infected case</a:t>
            </a:r>
          </a:p>
          <a:p>
            <a:endParaRPr lang="en-US" dirty="0"/>
          </a:p>
        </p:txBody>
      </p:sp>
      <p:sp>
        <p:nvSpPr>
          <p:cNvPr id="4" name="TextBox 3">
            <a:extLst>
              <a:ext uri="{FF2B5EF4-FFF2-40B4-BE49-F238E27FC236}">
                <a16:creationId xmlns:a16="http://schemas.microsoft.com/office/drawing/2014/main" id="{E23186B2-DBF0-4C6B-9731-D7B4A4682C98}"/>
              </a:ext>
            </a:extLst>
          </p:cNvPr>
          <p:cNvSpPr txBox="1"/>
          <p:nvPr/>
        </p:nvSpPr>
        <p:spPr>
          <a:xfrm>
            <a:off x="2835480" y="5810529"/>
            <a:ext cx="842137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rebuchet MS" panose="020B0603020202020204"/>
                <a:ea typeface="+mn-ea"/>
                <a:cs typeface="+mn-cs"/>
              </a:rPr>
              <a:t>Mills, E.G., Martin, M.J., Luo, T.L. </a:t>
            </a:r>
            <a:r>
              <a:rPr kumimoji="0" lang="en-US" sz="1200" b="0" i="1" u="none" strike="noStrike" kern="1200" cap="none" spc="0" normalizeH="0" baseline="0" noProof="0" dirty="0">
                <a:ln>
                  <a:noFill/>
                </a:ln>
                <a:solidFill>
                  <a:prstClr val="black"/>
                </a:solidFill>
                <a:effectLst/>
                <a:uLnTx/>
                <a:uFillTx/>
                <a:latin typeface="Trebuchet MS" panose="020B0603020202020204"/>
                <a:ea typeface="+mn-ea"/>
                <a:cs typeface="+mn-cs"/>
              </a:rPr>
              <a:t>et al.</a:t>
            </a:r>
            <a:r>
              <a:rPr kumimoji="0" lang="en-US" sz="1200" b="0" i="0" u="none" strike="noStrike" kern="1200" cap="none" spc="0" normalizeH="0" baseline="0" noProof="0" dirty="0">
                <a:ln>
                  <a:noFill/>
                </a:ln>
                <a:solidFill>
                  <a:prstClr val="black"/>
                </a:solidFill>
                <a:effectLst/>
                <a:uLnTx/>
                <a:uFillTx/>
                <a:latin typeface="Trebuchet MS" panose="020B0603020202020204"/>
                <a:ea typeface="+mn-ea"/>
                <a:cs typeface="+mn-cs"/>
              </a:rPr>
              <a:t> A one-year genomic investigation of </a:t>
            </a:r>
            <a:r>
              <a:rPr kumimoji="0" lang="en-US" sz="1200" b="0" i="1" u="none" strike="noStrike" kern="1200" cap="none" spc="0" normalizeH="0" baseline="0" noProof="0" dirty="0">
                <a:ln>
                  <a:noFill/>
                </a:ln>
                <a:solidFill>
                  <a:prstClr val="black"/>
                </a:solidFill>
                <a:effectLst/>
                <a:uLnTx/>
                <a:uFillTx/>
                <a:latin typeface="Trebuchet MS" panose="020B0603020202020204"/>
                <a:ea typeface="+mn-ea"/>
                <a:cs typeface="+mn-cs"/>
              </a:rPr>
              <a:t>Escherichia coli</a:t>
            </a:r>
            <a:r>
              <a:rPr kumimoji="0" lang="en-US" sz="1200" b="0" i="0" u="none" strike="noStrike" kern="1200" cap="none" spc="0" normalizeH="0" baseline="0" noProof="0" dirty="0">
                <a:ln>
                  <a:noFill/>
                </a:ln>
                <a:solidFill>
                  <a:prstClr val="black"/>
                </a:solidFill>
                <a:effectLst/>
                <a:uLnTx/>
                <a:uFillTx/>
                <a:latin typeface="Trebuchet MS" panose="020B0603020202020204"/>
                <a:ea typeface="+mn-ea"/>
                <a:cs typeface="+mn-cs"/>
              </a:rPr>
              <a:t> epidemiology and nosocomial spread at a large US healthcare network. </a:t>
            </a:r>
            <a:r>
              <a:rPr kumimoji="0" lang="en-US" sz="1200" b="0" i="1" u="none" strike="noStrike" kern="1200" cap="none" spc="0" normalizeH="0" baseline="0" noProof="0" dirty="0">
                <a:ln>
                  <a:noFill/>
                </a:ln>
                <a:solidFill>
                  <a:prstClr val="black"/>
                </a:solidFill>
                <a:effectLst/>
                <a:uLnTx/>
                <a:uFillTx/>
                <a:latin typeface="Trebuchet MS" panose="020B0603020202020204"/>
                <a:ea typeface="+mn-ea"/>
                <a:cs typeface="+mn-cs"/>
              </a:rPr>
              <a:t>Genome Med</a:t>
            </a:r>
            <a:r>
              <a:rPr kumimoji="0" lang="en-US" sz="1200" b="0"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en-US" sz="1200" b="1" i="0" u="none" strike="noStrike" kern="1200" cap="none" spc="0" normalizeH="0" baseline="0" noProof="0" dirty="0">
                <a:ln>
                  <a:noFill/>
                </a:ln>
                <a:solidFill>
                  <a:prstClr val="black"/>
                </a:solidFill>
                <a:effectLst/>
                <a:uLnTx/>
                <a:uFillTx/>
                <a:latin typeface="Trebuchet MS" panose="020B0603020202020204"/>
                <a:ea typeface="+mn-ea"/>
                <a:cs typeface="+mn-cs"/>
              </a:rPr>
              <a:t>14</a:t>
            </a:r>
            <a:r>
              <a:rPr kumimoji="0" lang="en-US" sz="1200" b="0" i="0" u="none" strike="noStrike" kern="1200" cap="none" spc="0" normalizeH="0" baseline="0" noProof="0" dirty="0">
                <a:ln>
                  <a:noFill/>
                </a:ln>
                <a:solidFill>
                  <a:prstClr val="black"/>
                </a:solidFill>
                <a:effectLst/>
                <a:uLnTx/>
                <a:uFillTx/>
                <a:latin typeface="Trebuchet MS" panose="020B0603020202020204"/>
                <a:ea typeface="+mn-ea"/>
                <a:cs typeface="+mn-cs"/>
              </a:rPr>
              <a:t>, 147 (2022)</a:t>
            </a:r>
          </a:p>
        </p:txBody>
      </p:sp>
    </p:spTree>
    <p:extLst>
      <p:ext uri="{BB962C8B-B14F-4D97-AF65-F5344CB8AC3E}">
        <p14:creationId xmlns:p14="http://schemas.microsoft.com/office/powerpoint/2010/main" val="36265094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6B247-25FD-4A69-9C21-827A795A7552}"/>
              </a:ext>
            </a:extLst>
          </p:cNvPr>
          <p:cNvSpPr>
            <a:spLocks noGrp="1"/>
          </p:cNvSpPr>
          <p:nvPr>
            <p:ph type="title"/>
          </p:nvPr>
        </p:nvSpPr>
        <p:spPr/>
        <p:txBody>
          <a:bodyPr/>
          <a:lstStyle/>
          <a:p>
            <a:r>
              <a:rPr lang="en-US" dirty="0"/>
              <a:t>So if you had a CAUTI problem  improving hand hygiene would……</a:t>
            </a:r>
          </a:p>
        </p:txBody>
      </p:sp>
      <p:sp>
        <p:nvSpPr>
          <p:cNvPr id="3" name="Content Placeholder 2">
            <a:extLst>
              <a:ext uri="{FF2B5EF4-FFF2-40B4-BE49-F238E27FC236}">
                <a16:creationId xmlns:a16="http://schemas.microsoft.com/office/drawing/2014/main" id="{CF7E287A-5776-4CCD-8517-A82C5A233885}"/>
              </a:ext>
            </a:extLst>
          </p:cNvPr>
          <p:cNvSpPr>
            <a:spLocks noGrp="1"/>
          </p:cNvSpPr>
          <p:nvPr>
            <p:ph idx="1"/>
          </p:nvPr>
        </p:nvSpPr>
        <p:spPr/>
        <p:txBody>
          <a:bodyPr/>
          <a:lstStyle/>
          <a:p>
            <a:r>
              <a:rPr lang="en-US" dirty="0"/>
              <a:t>If you got to 100% hand hygiene and all the cases in that previous study were true transmission you could reduce by 10% the number of UTIs</a:t>
            </a:r>
          </a:p>
          <a:p>
            <a:pPr lvl="1"/>
            <a:r>
              <a:rPr lang="en-US" dirty="0"/>
              <a:t>Note these weren’t CAUTI and again not necessarily HAI</a:t>
            </a:r>
          </a:p>
          <a:p>
            <a:pPr lvl="1"/>
            <a:r>
              <a:rPr lang="en-US" dirty="0"/>
              <a:t>10% best case for UTI</a:t>
            </a:r>
          </a:p>
          <a:p>
            <a:pPr lvl="1"/>
            <a:r>
              <a:rPr lang="en-US" dirty="0"/>
              <a:t>Maybe underestimation if these involved CAUTI</a:t>
            </a:r>
          </a:p>
        </p:txBody>
      </p:sp>
    </p:spTree>
    <p:extLst>
      <p:ext uri="{BB962C8B-B14F-4D97-AF65-F5344CB8AC3E}">
        <p14:creationId xmlns:p14="http://schemas.microsoft.com/office/powerpoint/2010/main" val="314926832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7FF91-126D-403A-9735-95F1D70FAB37}"/>
              </a:ext>
            </a:extLst>
          </p:cNvPr>
          <p:cNvSpPr>
            <a:spLocks noGrp="1"/>
          </p:cNvSpPr>
          <p:nvPr>
            <p:ph type="title"/>
          </p:nvPr>
        </p:nvSpPr>
        <p:spPr/>
        <p:txBody>
          <a:bodyPr/>
          <a:lstStyle/>
          <a:p>
            <a:r>
              <a:rPr lang="en-US" dirty="0"/>
              <a:t>Case for CHG and CAUTI</a:t>
            </a:r>
          </a:p>
        </p:txBody>
      </p:sp>
      <p:sp>
        <p:nvSpPr>
          <p:cNvPr id="3" name="Content Placeholder 2">
            <a:extLst>
              <a:ext uri="{FF2B5EF4-FFF2-40B4-BE49-F238E27FC236}">
                <a16:creationId xmlns:a16="http://schemas.microsoft.com/office/drawing/2014/main" id="{93EE0064-D631-42E4-8571-39CEDC4304E5}"/>
              </a:ext>
            </a:extLst>
          </p:cNvPr>
          <p:cNvSpPr>
            <a:spLocks noGrp="1"/>
          </p:cNvSpPr>
          <p:nvPr>
            <p:ph idx="1"/>
          </p:nvPr>
        </p:nvSpPr>
        <p:spPr>
          <a:xfrm>
            <a:off x="736057" y="2177367"/>
            <a:ext cx="8596668" cy="3880773"/>
          </a:xfrm>
        </p:spPr>
        <p:txBody>
          <a:bodyPr/>
          <a:lstStyle/>
          <a:p>
            <a:r>
              <a:rPr lang="en-US" dirty="0"/>
              <a:t>Meta analysis of ICU studies showed a 23% reduction in CAUTI</a:t>
            </a:r>
          </a:p>
        </p:txBody>
      </p:sp>
      <p:pic>
        <p:nvPicPr>
          <p:cNvPr id="5" name="Picture 4">
            <a:extLst>
              <a:ext uri="{FF2B5EF4-FFF2-40B4-BE49-F238E27FC236}">
                <a16:creationId xmlns:a16="http://schemas.microsoft.com/office/drawing/2014/main" id="{0A7FAF7F-F48D-4A83-B84E-FCFD4858FF4E}"/>
              </a:ext>
            </a:extLst>
          </p:cNvPr>
          <p:cNvPicPr>
            <a:picLocks noChangeAspect="1"/>
          </p:cNvPicPr>
          <p:nvPr/>
        </p:nvPicPr>
        <p:blipFill>
          <a:blip r:embed="rId2"/>
          <a:stretch>
            <a:fillRect/>
          </a:stretch>
        </p:blipFill>
        <p:spPr>
          <a:xfrm>
            <a:off x="1384183" y="3114087"/>
            <a:ext cx="6780135" cy="2447813"/>
          </a:xfrm>
          <a:prstGeom prst="rect">
            <a:avLst/>
          </a:prstGeom>
        </p:spPr>
      </p:pic>
      <p:sp>
        <p:nvSpPr>
          <p:cNvPr id="6" name="TextBox 5">
            <a:extLst>
              <a:ext uri="{FF2B5EF4-FFF2-40B4-BE49-F238E27FC236}">
                <a16:creationId xmlns:a16="http://schemas.microsoft.com/office/drawing/2014/main" id="{36B68391-90B9-40F3-8755-6472D8B8FA0F}"/>
              </a:ext>
            </a:extLst>
          </p:cNvPr>
          <p:cNvSpPr txBox="1"/>
          <p:nvPr/>
        </p:nvSpPr>
        <p:spPr>
          <a:xfrm>
            <a:off x="8380603" y="3003259"/>
            <a:ext cx="3677514" cy="184665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br>
            <a:r>
              <a:rPr kumimoji="0" lang="en-US" sz="1200" b="0" i="0" u="none" strike="noStrike" kern="1200" cap="none" spc="0" normalizeH="0" baseline="0" noProof="0" dirty="0">
                <a:ln>
                  <a:noFill/>
                </a:ln>
                <a:solidFill>
                  <a:prstClr val="black"/>
                </a:solidFill>
                <a:effectLst/>
                <a:uLnTx/>
                <a:uFillTx/>
                <a:latin typeface="Trebuchet MS" panose="020B0603020202020204"/>
                <a:ea typeface="+mn-ea"/>
                <a:cs typeface="+mn-cs"/>
              </a:rPr>
              <a:t>Frost SA, Hou YC, Lombardo L, Metcalfe L, Lynch JM, Hunt L, </a:t>
            </a:r>
            <a:r>
              <a:rPr kumimoji="0" lang="en-US" sz="1200" b="0" i="0" u="none" strike="noStrike" kern="1200" cap="none" spc="0" normalizeH="0" baseline="0" noProof="0" dirty="0" err="1">
                <a:ln>
                  <a:noFill/>
                </a:ln>
                <a:solidFill>
                  <a:prstClr val="black"/>
                </a:solidFill>
                <a:effectLst/>
                <a:uLnTx/>
                <a:uFillTx/>
                <a:latin typeface="Trebuchet MS" panose="020B0603020202020204"/>
                <a:ea typeface="+mn-ea"/>
                <a:cs typeface="+mn-cs"/>
              </a:rPr>
              <a:t>Alexandrou</a:t>
            </a:r>
            <a:r>
              <a:rPr kumimoji="0" lang="en-US" sz="1200" b="0" i="0" u="none" strike="noStrike" kern="1200" cap="none" spc="0" normalizeH="0" baseline="0" noProof="0" dirty="0">
                <a:ln>
                  <a:noFill/>
                </a:ln>
                <a:solidFill>
                  <a:prstClr val="black"/>
                </a:solidFill>
                <a:effectLst/>
                <a:uLnTx/>
                <a:uFillTx/>
                <a:latin typeface="Trebuchet MS" panose="020B0603020202020204"/>
                <a:ea typeface="+mn-ea"/>
                <a:cs typeface="+mn-cs"/>
              </a:rPr>
              <a:t> E, Brennan K, Sanchez D, </a:t>
            </a:r>
            <a:r>
              <a:rPr kumimoji="0" lang="en-US" sz="1200" b="0" i="0" u="none" strike="noStrike" kern="1200" cap="none" spc="0" normalizeH="0" baseline="0" noProof="0" dirty="0" err="1">
                <a:ln>
                  <a:noFill/>
                </a:ln>
                <a:solidFill>
                  <a:prstClr val="black"/>
                </a:solidFill>
                <a:effectLst/>
                <a:uLnTx/>
                <a:uFillTx/>
                <a:latin typeface="Trebuchet MS" panose="020B0603020202020204"/>
                <a:ea typeface="+mn-ea"/>
                <a:cs typeface="+mn-cs"/>
              </a:rPr>
              <a:t>Aneman</a:t>
            </a:r>
            <a:r>
              <a:rPr kumimoji="0" lang="en-US" sz="1200" b="0" i="0" u="none" strike="noStrike" kern="1200" cap="none" spc="0" normalizeH="0" baseline="0" noProof="0" dirty="0">
                <a:ln>
                  <a:noFill/>
                </a:ln>
                <a:solidFill>
                  <a:prstClr val="black"/>
                </a:solidFill>
                <a:effectLst/>
                <a:uLnTx/>
                <a:uFillTx/>
                <a:latin typeface="Trebuchet MS" panose="020B0603020202020204"/>
                <a:ea typeface="+mn-ea"/>
                <a:cs typeface="+mn-cs"/>
              </a:rPr>
              <a:t> A, Christensen M. Evidence for the effectiveness of chlorhexidine bathing and health care-associated infections among adult intensive care patients: a trial sequential meta-analysis. BMC Infect Dis. 2018 Dec 19;18(1):679. </a:t>
            </a:r>
            <a:r>
              <a:rPr kumimoji="0" lang="en-US" sz="1200" b="0" i="0" u="none" strike="noStrike" kern="1200" cap="none" spc="0" normalizeH="0" baseline="0" noProof="0" dirty="0" err="1">
                <a:ln>
                  <a:noFill/>
                </a:ln>
                <a:solidFill>
                  <a:prstClr val="black"/>
                </a:solidFill>
                <a:effectLst/>
                <a:uLnTx/>
                <a:uFillTx/>
                <a:latin typeface="Trebuchet MS" panose="020B0603020202020204"/>
                <a:ea typeface="+mn-ea"/>
                <a:cs typeface="+mn-cs"/>
              </a:rPr>
              <a:t>doi</a:t>
            </a:r>
            <a:r>
              <a:rPr kumimoji="0" lang="en-US" sz="1200" b="0" i="0" u="none" strike="noStrike" kern="1200" cap="none" spc="0" normalizeH="0" baseline="0" noProof="0" dirty="0">
                <a:ln>
                  <a:noFill/>
                </a:ln>
                <a:solidFill>
                  <a:prstClr val="black"/>
                </a:solidFill>
                <a:effectLst/>
                <a:uLnTx/>
                <a:uFillTx/>
                <a:latin typeface="Trebuchet MS" panose="020B0603020202020204"/>
                <a:ea typeface="+mn-ea"/>
                <a:cs typeface="+mn-cs"/>
              </a:rPr>
              <a:t>: 10.1186/s12879-018-3521-y.</a:t>
            </a:r>
          </a:p>
        </p:txBody>
      </p:sp>
    </p:spTree>
    <p:extLst>
      <p:ext uri="{BB962C8B-B14F-4D97-AF65-F5344CB8AC3E}">
        <p14:creationId xmlns:p14="http://schemas.microsoft.com/office/powerpoint/2010/main" val="158692079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8492B-7E3C-45C9-A72B-67C028465D77}"/>
              </a:ext>
            </a:extLst>
          </p:cNvPr>
          <p:cNvSpPr>
            <a:spLocks noGrp="1"/>
          </p:cNvSpPr>
          <p:nvPr>
            <p:ph type="title"/>
          </p:nvPr>
        </p:nvSpPr>
        <p:spPr/>
        <p:txBody>
          <a:bodyPr>
            <a:normAutofit fontScale="90000"/>
          </a:bodyPr>
          <a:lstStyle/>
          <a:p>
            <a:r>
              <a:rPr lang="en-US" dirty="0"/>
              <a:t>Healthcare worker’s hands during shift in an ICU</a:t>
            </a:r>
            <a:br>
              <a:rPr lang="en-US" dirty="0"/>
            </a:br>
            <a:endParaRPr lang="en-US" dirty="0"/>
          </a:p>
        </p:txBody>
      </p:sp>
      <p:pic>
        <p:nvPicPr>
          <p:cNvPr id="4" name="Content Placeholder 3">
            <a:extLst>
              <a:ext uri="{FF2B5EF4-FFF2-40B4-BE49-F238E27FC236}">
                <a16:creationId xmlns:a16="http://schemas.microsoft.com/office/drawing/2014/main" id="{C6013E6F-D598-4F1E-8BA5-84C1589268C6}"/>
              </a:ext>
            </a:extLst>
          </p:cNvPr>
          <p:cNvPicPr>
            <a:picLocks noGrp="1" noChangeAspect="1"/>
          </p:cNvPicPr>
          <p:nvPr>
            <p:ph idx="1"/>
          </p:nvPr>
        </p:nvPicPr>
        <p:blipFill>
          <a:blip r:embed="rId2"/>
          <a:stretch>
            <a:fillRect/>
          </a:stretch>
        </p:blipFill>
        <p:spPr>
          <a:xfrm>
            <a:off x="2940029" y="2160588"/>
            <a:ext cx="4071980" cy="3881437"/>
          </a:xfrm>
          <a:prstGeom prst="rect">
            <a:avLst/>
          </a:prstGeom>
        </p:spPr>
      </p:pic>
      <p:sp>
        <p:nvSpPr>
          <p:cNvPr id="5" name="Oval 4">
            <a:extLst>
              <a:ext uri="{FF2B5EF4-FFF2-40B4-BE49-F238E27FC236}">
                <a16:creationId xmlns:a16="http://schemas.microsoft.com/office/drawing/2014/main" id="{9302F22D-7E8D-4DC2-9058-FC32F1557E50}"/>
              </a:ext>
            </a:extLst>
          </p:cNvPr>
          <p:cNvSpPr/>
          <p:nvPr/>
        </p:nvSpPr>
        <p:spPr>
          <a:xfrm>
            <a:off x="3103927" y="4798503"/>
            <a:ext cx="3908082" cy="85567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6" name="TextBox 5">
            <a:extLst>
              <a:ext uri="{FF2B5EF4-FFF2-40B4-BE49-F238E27FC236}">
                <a16:creationId xmlns:a16="http://schemas.microsoft.com/office/drawing/2014/main" id="{D31C80D3-A358-430E-9A06-3A7B9F3F2381}"/>
              </a:ext>
            </a:extLst>
          </p:cNvPr>
          <p:cNvSpPr txBox="1"/>
          <p:nvPr/>
        </p:nvSpPr>
        <p:spPr>
          <a:xfrm>
            <a:off x="7175907" y="3967993"/>
            <a:ext cx="3908082" cy="175432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rebuchet MS" panose="020B0603020202020204"/>
                <a:ea typeface="+mn-ea"/>
                <a:cs typeface="+mn-cs"/>
              </a:rPr>
              <a:t>M. Rosenthal, A. Aiello, E. Larson, C. Chenoweth, B. Foxman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rebuchet MS" panose="020B0603020202020204"/>
                <a:ea typeface="+mn-ea"/>
                <a:cs typeface="+mn-cs"/>
              </a:rPr>
              <a:t>Healthcare workers’ hand microbiome may mediate carriage of hospital pathogens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rebuchet MS" panose="020B0603020202020204"/>
                <a:ea typeface="+mn-ea"/>
                <a:cs typeface="+mn-cs"/>
              </a:rPr>
              <a:t>Pathogens, 3 (2014), pp. 1-13</a:t>
            </a:r>
          </a:p>
        </p:txBody>
      </p:sp>
    </p:spTree>
    <p:extLst>
      <p:ext uri="{BB962C8B-B14F-4D97-AF65-F5344CB8AC3E}">
        <p14:creationId xmlns:p14="http://schemas.microsoft.com/office/powerpoint/2010/main" val="386274462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2C830-0545-4B24-A5E2-6C0A9BDFEFE0}"/>
              </a:ext>
            </a:extLst>
          </p:cNvPr>
          <p:cNvSpPr>
            <a:spLocks noGrp="1"/>
          </p:cNvSpPr>
          <p:nvPr>
            <p:ph type="title"/>
          </p:nvPr>
        </p:nvSpPr>
        <p:spPr/>
        <p:txBody>
          <a:bodyPr/>
          <a:lstStyle/>
          <a:p>
            <a:r>
              <a:rPr lang="en-US" dirty="0"/>
              <a:t>CLABSI sources of infection</a:t>
            </a:r>
          </a:p>
        </p:txBody>
      </p:sp>
      <p:pic>
        <p:nvPicPr>
          <p:cNvPr id="4" name="Content Placeholder 3">
            <a:extLst>
              <a:ext uri="{FF2B5EF4-FFF2-40B4-BE49-F238E27FC236}">
                <a16:creationId xmlns:a16="http://schemas.microsoft.com/office/drawing/2014/main" id="{CD42DED0-EC12-4943-AA96-2F87C8CEB830}"/>
              </a:ext>
            </a:extLst>
          </p:cNvPr>
          <p:cNvPicPr>
            <a:picLocks noGrp="1" noChangeAspect="1"/>
          </p:cNvPicPr>
          <p:nvPr>
            <p:ph idx="1"/>
          </p:nvPr>
        </p:nvPicPr>
        <p:blipFill>
          <a:blip r:embed="rId2"/>
          <a:stretch>
            <a:fillRect/>
          </a:stretch>
        </p:blipFill>
        <p:spPr>
          <a:xfrm>
            <a:off x="1082602" y="2160588"/>
            <a:ext cx="7786833" cy="3881437"/>
          </a:xfrm>
          <a:prstGeom prst="rect">
            <a:avLst/>
          </a:prstGeom>
        </p:spPr>
      </p:pic>
    </p:spTree>
    <p:extLst>
      <p:ext uri="{BB962C8B-B14F-4D97-AF65-F5344CB8AC3E}">
        <p14:creationId xmlns:p14="http://schemas.microsoft.com/office/powerpoint/2010/main" val="82764441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0EE04-300D-470B-9039-BA564CA97738}"/>
              </a:ext>
            </a:extLst>
          </p:cNvPr>
          <p:cNvSpPr>
            <a:spLocks noGrp="1"/>
          </p:cNvSpPr>
          <p:nvPr>
            <p:ph type="title"/>
          </p:nvPr>
        </p:nvSpPr>
        <p:spPr/>
        <p:txBody>
          <a:bodyPr>
            <a:normAutofit fontScale="90000"/>
          </a:bodyPr>
          <a:lstStyle/>
          <a:p>
            <a:r>
              <a:rPr lang="en-US" dirty="0"/>
              <a:t>Hand hygiene improvement reduces CLABSI</a:t>
            </a:r>
            <a:br>
              <a:rPr lang="en-US" dirty="0"/>
            </a:br>
            <a:r>
              <a:rPr lang="en-US" sz="1600" dirty="0"/>
              <a:t>Single paper, single hospital (not true hand hygiene improvement but a very reasonable marker)</a:t>
            </a:r>
          </a:p>
        </p:txBody>
      </p:sp>
      <p:pic>
        <p:nvPicPr>
          <p:cNvPr id="4" name="Content Placeholder 3">
            <a:extLst>
              <a:ext uri="{FF2B5EF4-FFF2-40B4-BE49-F238E27FC236}">
                <a16:creationId xmlns:a16="http://schemas.microsoft.com/office/drawing/2014/main" id="{0D5FAC25-E174-4AD8-A09F-6213AB5B188A}"/>
              </a:ext>
            </a:extLst>
          </p:cNvPr>
          <p:cNvPicPr>
            <a:picLocks noGrp="1" noChangeAspect="1"/>
          </p:cNvPicPr>
          <p:nvPr>
            <p:ph idx="1"/>
          </p:nvPr>
        </p:nvPicPr>
        <p:blipFill>
          <a:blip r:embed="rId2"/>
          <a:stretch>
            <a:fillRect/>
          </a:stretch>
        </p:blipFill>
        <p:spPr>
          <a:xfrm>
            <a:off x="677690" y="1879597"/>
            <a:ext cx="8596312" cy="2631296"/>
          </a:xfrm>
          <a:prstGeom prst="rect">
            <a:avLst/>
          </a:prstGeom>
        </p:spPr>
      </p:pic>
      <p:sp>
        <p:nvSpPr>
          <p:cNvPr id="6" name="Rectangle 5">
            <a:extLst>
              <a:ext uri="{FF2B5EF4-FFF2-40B4-BE49-F238E27FC236}">
                <a16:creationId xmlns:a16="http://schemas.microsoft.com/office/drawing/2014/main" id="{5E3F07E0-96B9-4F2D-9CC1-18F95F8C99A4}"/>
              </a:ext>
            </a:extLst>
          </p:cNvPr>
          <p:cNvSpPr/>
          <p:nvPr/>
        </p:nvSpPr>
        <p:spPr>
          <a:xfrm>
            <a:off x="738231" y="5780890"/>
            <a:ext cx="10242958"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rebuchet MS" panose="020B0603020202020204"/>
                <a:ea typeface="+mn-ea"/>
                <a:cs typeface="+mn-cs"/>
              </a:rPr>
              <a:t>McCalla S, Reilly M, Thomas R, </a:t>
            </a:r>
            <a:r>
              <a:rPr kumimoji="0" lang="en-US" sz="1200" b="0" i="0" u="none" strike="noStrike" kern="1200" cap="none" spc="0" normalizeH="0" baseline="0" noProof="0" dirty="0" err="1">
                <a:ln>
                  <a:noFill/>
                </a:ln>
                <a:solidFill>
                  <a:prstClr val="black"/>
                </a:solidFill>
                <a:effectLst/>
                <a:uLnTx/>
                <a:uFillTx/>
                <a:latin typeface="Trebuchet MS" panose="020B0603020202020204"/>
                <a:ea typeface="+mn-ea"/>
                <a:cs typeface="+mn-cs"/>
              </a:rPr>
              <a:t>McSpedon</a:t>
            </a:r>
            <a:r>
              <a:rPr kumimoji="0" lang="en-US" sz="1200" b="0" i="0" u="none" strike="noStrike" kern="1200" cap="none" spc="0" normalizeH="0" baseline="0" noProof="0" dirty="0">
                <a:ln>
                  <a:noFill/>
                </a:ln>
                <a:solidFill>
                  <a:prstClr val="black"/>
                </a:solidFill>
                <a:effectLst/>
                <a:uLnTx/>
                <a:uFillTx/>
                <a:latin typeface="Trebuchet MS" panose="020B0603020202020204"/>
                <a:ea typeface="+mn-ea"/>
                <a:cs typeface="+mn-cs"/>
              </a:rPr>
              <a:t>-Rai D, McMahon LA, Palumbo M, An automated hand hygiene compliance system is associated with decreased rates of health care-associated infections, AJIC, Volume 46, Issue 12, 2018, Pages 1381-1386,</a:t>
            </a:r>
          </a:p>
        </p:txBody>
      </p:sp>
      <p:sp>
        <p:nvSpPr>
          <p:cNvPr id="7" name="Rectangle 6">
            <a:extLst>
              <a:ext uri="{FF2B5EF4-FFF2-40B4-BE49-F238E27FC236}">
                <a16:creationId xmlns:a16="http://schemas.microsoft.com/office/drawing/2014/main" id="{43D1723A-88C6-4476-9CDE-91C55239FD6D}"/>
              </a:ext>
            </a:extLst>
          </p:cNvPr>
          <p:cNvSpPr/>
          <p:nvPr/>
        </p:nvSpPr>
        <p:spPr>
          <a:xfrm>
            <a:off x="1621872" y="4822726"/>
            <a:ext cx="8931478" cy="3693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Central line-associated bloodstream infection	pre 1.43 post	0.64	0.45 (0.23-0.89)</a:t>
            </a:r>
          </a:p>
        </p:txBody>
      </p:sp>
    </p:spTree>
    <p:extLst>
      <p:ext uri="{BB962C8B-B14F-4D97-AF65-F5344CB8AC3E}">
        <p14:creationId xmlns:p14="http://schemas.microsoft.com/office/powerpoint/2010/main" val="300538297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3E1E7-5753-4B0D-AF2E-114EDE42DBF2}"/>
              </a:ext>
            </a:extLst>
          </p:cNvPr>
          <p:cNvSpPr>
            <a:spLocks noGrp="1"/>
          </p:cNvSpPr>
          <p:nvPr>
            <p:ph type="title"/>
          </p:nvPr>
        </p:nvSpPr>
        <p:spPr/>
        <p:txBody>
          <a:bodyPr/>
          <a:lstStyle/>
          <a:p>
            <a:r>
              <a:rPr lang="en-US" dirty="0"/>
              <a:t>CHG and CLABSI in the ICU</a:t>
            </a:r>
          </a:p>
        </p:txBody>
      </p:sp>
      <p:pic>
        <p:nvPicPr>
          <p:cNvPr id="4" name="Content Placeholder 3">
            <a:extLst>
              <a:ext uri="{FF2B5EF4-FFF2-40B4-BE49-F238E27FC236}">
                <a16:creationId xmlns:a16="http://schemas.microsoft.com/office/drawing/2014/main" id="{36B11451-53A3-4AFC-A539-2CD3AFE1DD64}"/>
              </a:ext>
            </a:extLst>
          </p:cNvPr>
          <p:cNvPicPr>
            <a:picLocks noGrp="1" noChangeAspect="1"/>
          </p:cNvPicPr>
          <p:nvPr>
            <p:ph idx="1"/>
          </p:nvPr>
        </p:nvPicPr>
        <p:blipFill>
          <a:blip r:embed="rId2"/>
          <a:stretch>
            <a:fillRect/>
          </a:stretch>
        </p:blipFill>
        <p:spPr>
          <a:xfrm>
            <a:off x="258899" y="3506598"/>
            <a:ext cx="10476346" cy="1320800"/>
          </a:xfrm>
          <a:prstGeom prst="rect">
            <a:avLst/>
          </a:prstGeom>
        </p:spPr>
      </p:pic>
      <p:sp>
        <p:nvSpPr>
          <p:cNvPr id="5" name="TextBox 4">
            <a:extLst>
              <a:ext uri="{FF2B5EF4-FFF2-40B4-BE49-F238E27FC236}">
                <a16:creationId xmlns:a16="http://schemas.microsoft.com/office/drawing/2014/main" id="{6A505C99-25D4-4877-888B-6391A6C559E6}"/>
              </a:ext>
            </a:extLst>
          </p:cNvPr>
          <p:cNvSpPr txBox="1"/>
          <p:nvPr/>
        </p:nvSpPr>
        <p:spPr>
          <a:xfrm>
            <a:off x="1476462" y="5259897"/>
            <a:ext cx="8507064"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Frost, S.A., </a:t>
            </a:r>
            <a:r>
              <a:rPr kumimoji="0" lang="en-US" sz="1800" b="0" i="0" u="none" strike="noStrike" kern="1200" cap="none" spc="0" normalizeH="0" baseline="0" noProof="0" dirty="0" err="1">
                <a:ln>
                  <a:noFill/>
                </a:ln>
                <a:solidFill>
                  <a:prstClr val="black"/>
                </a:solidFill>
                <a:effectLst/>
                <a:uLnTx/>
                <a:uFillTx/>
                <a:latin typeface="Trebuchet MS" panose="020B0603020202020204"/>
                <a:ea typeface="+mn-ea"/>
                <a:cs typeface="+mn-cs"/>
              </a:rPr>
              <a:t>Alogso</a:t>
            </a: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 MC., Metcalfe, L. </a:t>
            </a:r>
            <a:r>
              <a:rPr kumimoji="0" lang="en-US" sz="1800" b="0" i="1" u="none" strike="noStrike" kern="1200" cap="none" spc="0" normalizeH="0" baseline="0" noProof="0" dirty="0">
                <a:ln>
                  <a:noFill/>
                </a:ln>
                <a:solidFill>
                  <a:prstClr val="black"/>
                </a:solidFill>
                <a:effectLst/>
                <a:uLnTx/>
                <a:uFillTx/>
                <a:latin typeface="Trebuchet MS" panose="020B0603020202020204"/>
                <a:ea typeface="+mn-ea"/>
                <a:cs typeface="+mn-cs"/>
              </a:rPr>
              <a:t>et al.</a:t>
            </a: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 Chlorhexidine bathing and health care-associated infections among adult intensive care patients: a systematic review and meta-analysis. </a:t>
            </a:r>
            <a:r>
              <a:rPr kumimoji="0" lang="en-US" sz="1800" b="0" i="1" u="none" strike="noStrike" kern="1200" cap="none" spc="0" normalizeH="0" baseline="0" noProof="0" dirty="0" err="1">
                <a:ln>
                  <a:noFill/>
                </a:ln>
                <a:solidFill>
                  <a:prstClr val="black"/>
                </a:solidFill>
                <a:effectLst/>
                <a:uLnTx/>
                <a:uFillTx/>
                <a:latin typeface="Trebuchet MS" panose="020B0603020202020204"/>
                <a:ea typeface="+mn-ea"/>
                <a:cs typeface="+mn-cs"/>
              </a:rPr>
              <a:t>Crit</a:t>
            </a:r>
            <a:r>
              <a:rPr kumimoji="0" lang="en-US" sz="1800" b="0" i="1" u="none" strike="noStrike" kern="1200" cap="none" spc="0" normalizeH="0" baseline="0" noProof="0" dirty="0">
                <a:ln>
                  <a:noFill/>
                </a:ln>
                <a:solidFill>
                  <a:prstClr val="black"/>
                </a:solidFill>
                <a:effectLst/>
                <a:uLnTx/>
                <a:uFillTx/>
                <a:latin typeface="Trebuchet MS" panose="020B0603020202020204"/>
                <a:ea typeface="+mn-ea"/>
                <a:cs typeface="+mn-cs"/>
              </a:rPr>
              <a:t> Care</a:t>
            </a: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en-US" sz="1800" b="1" i="0" u="none" strike="noStrike" kern="1200" cap="none" spc="0" normalizeH="0" baseline="0" noProof="0" dirty="0">
                <a:ln>
                  <a:noFill/>
                </a:ln>
                <a:solidFill>
                  <a:prstClr val="black"/>
                </a:solidFill>
                <a:effectLst/>
                <a:uLnTx/>
                <a:uFillTx/>
                <a:latin typeface="Trebuchet MS" panose="020B0603020202020204"/>
                <a:ea typeface="+mn-ea"/>
                <a:cs typeface="+mn-cs"/>
              </a:rPr>
              <a:t>20</a:t>
            </a: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 379 (2016).</a:t>
            </a:r>
          </a:p>
        </p:txBody>
      </p:sp>
    </p:spTree>
    <p:extLst>
      <p:ext uri="{BB962C8B-B14F-4D97-AF65-F5344CB8AC3E}">
        <p14:creationId xmlns:p14="http://schemas.microsoft.com/office/powerpoint/2010/main" val="35758323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762000"/>
            <a:ext cx="10058400" cy="5362657"/>
          </a:xfrm>
          <a:prstGeom prst="rect">
            <a:avLst/>
          </a:prstGeom>
        </p:spPr>
      </p:pic>
    </p:spTree>
    <p:extLst>
      <p:ext uri="{BB962C8B-B14F-4D97-AF65-F5344CB8AC3E}">
        <p14:creationId xmlns:p14="http://schemas.microsoft.com/office/powerpoint/2010/main" val="359302940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57E2D-0E64-40A3-BDA3-414E0ED9E3CD}"/>
              </a:ext>
            </a:extLst>
          </p:cNvPr>
          <p:cNvSpPr>
            <a:spLocks noGrp="1"/>
          </p:cNvSpPr>
          <p:nvPr>
            <p:ph type="title"/>
          </p:nvPr>
        </p:nvSpPr>
        <p:spPr/>
        <p:txBody>
          <a:bodyPr/>
          <a:lstStyle/>
          <a:p>
            <a:r>
              <a:rPr lang="en-US" dirty="0"/>
              <a:t>Outside the ICU and CLABSI</a:t>
            </a:r>
          </a:p>
        </p:txBody>
      </p:sp>
      <p:sp>
        <p:nvSpPr>
          <p:cNvPr id="3" name="Content Placeholder 2">
            <a:extLst>
              <a:ext uri="{FF2B5EF4-FFF2-40B4-BE49-F238E27FC236}">
                <a16:creationId xmlns:a16="http://schemas.microsoft.com/office/drawing/2014/main" id="{7C019EF5-C004-45B8-85AC-E623B80E6A82}"/>
              </a:ext>
            </a:extLst>
          </p:cNvPr>
          <p:cNvSpPr>
            <a:spLocks noGrp="1"/>
          </p:cNvSpPr>
          <p:nvPr>
            <p:ph idx="1"/>
          </p:nvPr>
        </p:nvSpPr>
        <p:spPr>
          <a:xfrm>
            <a:off x="677334" y="1488613"/>
            <a:ext cx="8596668" cy="3880773"/>
          </a:xfrm>
        </p:spPr>
        <p:txBody>
          <a:bodyPr>
            <a:normAutofit/>
          </a:bodyPr>
          <a:lstStyle/>
          <a:p>
            <a:r>
              <a:rPr lang="en-US" sz="1600" dirty="0"/>
              <a:t>Results: We included 26 studies with 861,546 patient-days and 5259 HABSIs. CHG bathing markedly reduced the risk of HABSIs (IRR = 0.59, 95% confidence interval [CI]: 0.52–0.68). The effect of CHG bathing was consistent within subgroups: randomized (0.67, 95% CI: 0.53–0.85) vs. non-randomized studies (0.54, 95% CI: 0.44–0.65), bundled (0.66, 95% CI: 0.62–0.70) vs. non-bundled interventions (0.51, 95% CI: 0.39–0.68), CHG impregnated wipes (0.63, 95% CI: 0.55–0.73) vs. CHG solution (0.41, 95% CI: 0.26–0.64), and intensive care unit (ICU) (0.58, 95% CI: 0.49–0.68) vs. non-ICU settings (0.56, 95% CI: 0.38–0.83). Only three studies reported all five measures of fidelity, and ten studies did not report any patient-centered outcomes. </a:t>
            </a:r>
          </a:p>
          <a:p>
            <a:r>
              <a:rPr lang="en-US" sz="1600" dirty="0"/>
              <a:t>Conclusions: </a:t>
            </a:r>
            <a:r>
              <a:rPr lang="en-US" sz="1600" b="1" i="1" u="sng" dirty="0"/>
              <a:t>Patient bathing with CHG significantly reduced the incidence of HABSIs in both ICU and non-ICU settings. </a:t>
            </a:r>
            <a:r>
              <a:rPr lang="en-US" sz="1600" dirty="0"/>
              <a:t>Many studies did not report fidelity to the intervention or patient-centered outcomes. For sustainability and replicability essential for effective implementation, fidelity assessment that goes beyond whether a patient received an intervention or not should be standard practice particularly for complex behavioral interventions such as CHG bathing.</a:t>
            </a:r>
          </a:p>
        </p:txBody>
      </p:sp>
      <p:sp>
        <p:nvSpPr>
          <p:cNvPr id="4" name="TextBox 3">
            <a:extLst>
              <a:ext uri="{FF2B5EF4-FFF2-40B4-BE49-F238E27FC236}">
                <a16:creationId xmlns:a16="http://schemas.microsoft.com/office/drawing/2014/main" id="{5BC670C9-9142-42A7-93DC-580A5274892F}"/>
              </a:ext>
            </a:extLst>
          </p:cNvPr>
          <p:cNvSpPr txBox="1"/>
          <p:nvPr/>
        </p:nvSpPr>
        <p:spPr>
          <a:xfrm>
            <a:off x="5192786" y="5430682"/>
            <a:ext cx="6407780"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Trebuchet MS" panose="020B0603020202020204"/>
                <a:ea typeface="+mn-ea"/>
                <a:cs typeface="+mn-cs"/>
              </a:rPr>
              <a:t>Musuuza</a:t>
            </a: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 J.S., Guru, P.K., </a:t>
            </a:r>
            <a:r>
              <a:rPr kumimoji="0" lang="en-US" sz="1800" b="0" i="0" u="none" strike="noStrike" kern="1200" cap="none" spc="0" normalizeH="0" baseline="0" noProof="0" dirty="0" err="1">
                <a:ln>
                  <a:noFill/>
                </a:ln>
                <a:solidFill>
                  <a:prstClr val="black"/>
                </a:solidFill>
                <a:effectLst/>
                <a:uLnTx/>
                <a:uFillTx/>
                <a:latin typeface="Trebuchet MS" panose="020B0603020202020204"/>
                <a:ea typeface="+mn-ea"/>
                <a:cs typeface="+mn-cs"/>
              </a:rPr>
              <a:t>O’Horo</a:t>
            </a: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 J.C. </a:t>
            </a:r>
            <a:r>
              <a:rPr kumimoji="0" lang="en-US" sz="1800" b="0" i="1" u="none" strike="noStrike" kern="1200" cap="none" spc="0" normalizeH="0" baseline="0" noProof="0" dirty="0">
                <a:ln>
                  <a:noFill/>
                </a:ln>
                <a:solidFill>
                  <a:prstClr val="black"/>
                </a:solidFill>
                <a:effectLst/>
                <a:uLnTx/>
                <a:uFillTx/>
                <a:latin typeface="Trebuchet MS" panose="020B0603020202020204"/>
                <a:ea typeface="+mn-ea"/>
                <a:cs typeface="+mn-cs"/>
              </a:rPr>
              <a:t>et al.</a:t>
            </a: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 The impact of chlorhexidine bathing on hospital-acquired bloodstream infections: a systematic review and meta-analysis. </a:t>
            </a:r>
            <a:r>
              <a:rPr kumimoji="0" lang="en-US" sz="1800" b="0" i="1" u="none" strike="noStrike" kern="1200" cap="none" spc="0" normalizeH="0" baseline="0" noProof="0" dirty="0">
                <a:ln>
                  <a:noFill/>
                </a:ln>
                <a:solidFill>
                  <a:prstClr val="black"/>
                </a:solidFill>
                <a:effectLst/>
                <a:uLnTx/>
                <a:uFillTx/>
                <a:latin typeface="Trebuchet MS" panose="020B0603020202020204"/>
                <a:ea typeface="+mn-ea"/>
                <a:cs typeface="+mn-cs"/>
              </a:rPr>
              <a:t>BMC Infect Dis</a:t>
            </a: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en-US" sz="1800" b="1" i="0" u="none" strike="noStrike" kern="1200" cap="none" spc="0" normalizeH="0" baseline="0" noProof="0" dirty="0">
                <a:ln>
                  <a:noFill/>
                </a:ln>
                <a:solidFill>
                  <a:prstClr val="black"/>
                </a:solidFill>
                <a:effectLst/>
                <a:uLnTx/>
                <a:uFillTx/>
                <a:latin typeface="Trebuchet MS" panose="020B0603020202020204"/>
                <a:ea typeface="+mn-ea"/>
                <a:cs typeface="+mn-cs"/>
              </a:rPr>
              <a:t>19</a:t>
            </a: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 416 (2019).</a:t>
            </a:r>
          </a:p>
        </p:txBody>
      </p:sp>
    </p:spTree>
    <p:extLst>
      <p:ext uri="{BB962C8B-B14F-4D97-AF65-F5344CB8AC3E}">
        <p14:creationId xmlns:p14="http://schemas.microsoft.com/office/powerpoint/2010/main" val="223396069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77275-F1FB-4000-9F7B-743261841BF3}"/>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292BC1C1-9E17-42EB-9588-1BCE17B5EB1D}"/>
              </a:ext>
            </a:extLst>
          </p:cNvPr>
          <p:cNvPicPr>
            <a:picLocks noGrp="1" noChangeAspect="1"/>
          </p:cNvPicPr>
          <p:nvPr>
            <p:ph idx="1"/>
          </p:nvPr>
        </p:nvPicPr>
        <p:blipFill>
          <a:blip r:embed="rId2"/>
          <a:stretch>
            <a:fillRect/>
          </a:stretch>
        </p:blipFill>
        <p:spPr>
          <a:xfrm>
            <a:off x="677334" y="415756"/>
            <a:ext cx="7300596" cy="6259290"/>
          </a:xfrm>
          <a:prstGeom prst="rect">
            <a:avLst/>
          </a:prstGeom>
        </p:spPr>
      </p:pic>
      <p:sp>
        <p:nvSpPr>
          <p:cNvPr id="5" name="TextBox 4">
            <a:extLst>
              <a:ext uri="{FF2B5EF4-FFF2-40B4-BE49-F238E27FC236}">
                <a16:creationId xmlns:a16="http://schemas.microsoft.com/office/drawing/2014/main" id="{5CC9C550-BC8E-449A-895A-D26BD71BE38D}"/>
              </a:ext>
            </a:extLst>
          </p:cNvPr>
          <p:cNvSpPr txBox="1"/>
          <p:nvPr/>
        </p:nvSpPr>
        <p:spPr>
          <a:xfrm>
            <a:off x="8212822" y="2281806"/>
            <a:ext cx="3597467" cy="203132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Trebuchet MS" panose="020B0603020202020204"/>
                <a:ea typeface="+mn-ea"/>
                <a:cs typeface="+mn-cs"/>
              </a:rPr>
              <a:t>Musuuza</a:t>
            </a: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 J.S., Guru, P.K., </a:t>
            </a:r>
            <a:r>
              <a:rPr kumimoji="0" lang="en-US" sz="1800" b="0" i="0" u="none" strike="noStrike" kern="1200" cap="none" spc="0" normalizeH="0" baseline="0" noProof="0" dirty="0" err="1">
                <a:ln>
                  <a:noFill/>
                </a:ln>
                <a:solidFill>
                  <a:prstClr val="black"/>
                </a:solidFill>
                <a:effectLst/>
                <a:uLnTx/>
                <a:uFillTx/>
                <a:latin typeface="Trebuchet MS" panose="020B0603020202020204"/>
                <a:ea typeface="+mn-ea"/>
                <a:cs typeface="+mn-cs"/>
              </a:rPr>
              <a:t>O’Horo</a:t>
            </a: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 J.C. </a:t>
            </a:r>
            <a:r>
              <a:rPr kumimoji="0" lang="en-US" sz="1800" b="0" i="1" u="none" strike="noStrike" kern="1200" cap="none" spc="0" normalizeH="0" baseline="0" noProof="0" dirty="0">
                <a:ln>
                  <a:noFill/>
                </a:ln>
                <a:solidFill>
                  <a:prstClr val="black"/>
                </a:solidFill>
                <a:effectLst/>
                <a:uLnTx/>
                <a:uFillTx/>
                <a:latin typeface="Trebuchet MS" panose="020B0603020202020204"/>
                <a:ea typeface="+mn-ea"/>
                <a:cs typeface="+mn-cs"/>
              </a:rPr>
              <a:t>et al.</a:t>
            </a: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 The impact of chlorhexidine bathing on hospital-acquired bloodstream infections: a systematic review and meta-analysis. </a:t>
            </a:r>
            <a:r>
              <a:rPr kumimoji="0" lang="en-US" sz="1800" b="0" i="1" u="none" strike="noStrike" kern="1200" cap="none" spc="0" normalizeH="0" baseline="0" noProof="0" dirty="0">
                <a:ln>
                  <a:noFill/>
                </a:ln>
                <a:solidFill>
                  <a:prstClr val="black"/>
                </a:solidFill>
                <a:effectLst/>
                <a:uLnTx/>
                <a:uFillTx/>
                <a:latin typeface="Trebuchet MS" panose="020B0603020202020204"/>
                <a:ea typeface="+mn-ea"/>
                <a:cs typeface="+mn-cs"/>
              </a:rPr>
              <a:t>BMC Infect Dis</a:t>
            </a: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en-US" sz="1800" b="1" i="0" u="none" strike="noStrike" kern="1200" cap="none" spc="0" normalizeH="0" baseline="0" noProof="0" dirty="0">
                <a:ln>
                  <a:noFill/>
                </a:ln>
                <a:solidFill>
                  <a:prstClr val="black"/>
                </a:solidFill>
                <a:effectLst/>
                <a:uLnTx/>
                <a:uFillTx/>
                <a:latin typeface="Trebuchet MS" panose="020B0603020202020204"/>
                <a:ea typeface="+mn-ea"/>
                <a:cs typeface="+mn-cs"/>
              </a:rPr>
              <a:t>19</a:t>
            </a: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 416 (2019).</a:t>
            </a:r>
          </a:p>
        </p:txBody>
      </p:sp>
    </p:spTree>
    <p:extLst>
      <p:ext uri="{BB962C8B-B14F-4D97-AF65-F5344CB8AC3E}">
        <p14:creationId xmlns:p14="http://schemas.microsoft.com/office/powerpoint/2010/main" val="135519924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E4AA6-F076-4656-AEFB-C16472E66735}"/>
              </a:ext>
            </a:extLst>
          </p:cNvPr>
          <p:cNvSpPr>
            <a:spLocks noGrp="1"/>
          </p:cNvSpPr>
          <p:nvPr>
            <p:ph type="title"/>
          </p:nvPr>
        </p:nvSpPr>
        <p:spPr/>
        <p:txBody>
          <a:bodyPr/>
          <a:lstStyle/>
          <a:p>
            <a:r>
              <a:rPr lang="en-US" dirty="0"/>
              <a:t>It just isn’t the skin</a:t>
            </a:r>
          </a:p>
        </p:txBody>
      </p:sp>
      <p:pic>
        <p:nvPicPr>
          <p:cNvPr id="4" name="Content Placeholder 3">
            <a:extLst>
              <a:ext uri="{FF2B5EF4-FFF2-40B4-BE49-F238E27FC236}">
                <a16:creationId xmlns:a16="http://schemas.microsoft.com/office/drawing/2014/main" id="{9D60E209-0AB2-4A7A-9E36-73D52BC3022E}"/>
              </a:ext>
            </a:extLst>
          </p:cNvPr>
          <p:cNvPicPr>
            <a:picLocks noGrp="1" noChangeAspect="1"/>
          </p:cNvPicPr>
          <p:nvPr>
            <p:ph idx="1"/>
          </p:nvPr>
        </p:nvPicPr>
        <p:blipFill>
          <a:blip r:embed="rId2"/>
          <a:stretch>
            <a:fillRect/>
          </a:stretch>
        </p:blipFill>
        <p:spPr>
          <a:xfrm>
            <a:off x="83890" y="1799427"/>
            <a:ext cx="8841996" cy="4973623"/>
          </a:xfrm>
          <a:prstGeom prst="rect">
            <a:avLst/>
          </a:prstGeom>
        </p:spPr>
      </p:pic>
      <p:sp>
        <p:nvSpPr>
          <p:cNvPr id="5" name="Rectangle 4">
            <a:extLst>
              <a:ext uri="{FF2B5EF4-FFF2-40B4-BE49-F238E27FC236}">
                <a16:creationId xmlns:a16="http://schemas.microsoft.com/office/drawing/2014/main" id="{31256C1E-B5FB-41B3-A88D-4513270604C3}"/>
              </a:ext>
            </a:extLst>
          </p:cNvPr>
          <p:cNvSpPr/>
          <p:nvPr/>
        </p:nvSpPr>
        <p:spPr>
          <a:xfrm>
            <a:off x="7645167" y="1581315"/>
            <a:ext cx="4938319" cy="110799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Trebuchet MS" panose="020B0603020202020204"/>
                <a:ea typeface="+mn-ea"/>
                <a:cs typeface="+mn-cs"/>
              </a:rPr>
              <a:t>Tamburini</a:t>
            </a: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 FB Precision Identification of Diverse Bloodstream Pathogens in the Gut Microbiome </a:t>
            </a:r>
            <a:r>
              <a:rPr kumimoji="0" lang="en-US" sz="1200" b="0" i="0" u="none" strike="noStrike" kern="1200" cap="none" spc="0" normalizeH="0" baseline="0" noProof="0" dirty="0">
                <a:ln>
                  <a:noFill/>
                </a:ln>
                <a:solidFill>
                  <a:prstClr val="black"/>
                </a:solidFill>
                <a:effectLst/>
                <a:uLnTx/>
                <a:uFillTx/>
                <a:latin typeface="Trebuchet MS" panose="020B0603020202020204"/>
                <a:ea typeface="+mn-ea"/>
                <a:cs typeface="+mn-cs"/>
                <a:hlinkClick r:id="rId3"/>
              </a:rPr>
              <a:t>Nat Med. 2018 Dec; 24(12): 1809–1814</a:t>
            </a:r>
            <a:r>
              <a:rPr kumimoji="0" lang="en-US" sz="1200" b="0" i="0" u="none" strike="noStrike" kern="1200" cap="none" spc="0" normalizeH="0" baseline="0" noProof="0" dirty="0">
                <a:ln>
                  <a:noFill/>
                </a:ln>
                <a:solidFill>
                  <a:prstClr val="black"/>
                </a:solidFill>
                <a:effectLst/>
                <a:uLnTx/>
                <a:uFillTx/>
                <a:latin typeface="Trebuchet MS" panose="020B0603020202020204"/>
                <a:ea typeface="+mn-ea"/>
                <a:cs typeface="+mn-cs"/>
              </a:rPr>
              <a:t> (Nature Medicine- Stanford)</a:t>
            </a:r>
          </a:p>
        </p:txBody>
      </p:sp>
    </p:spTree>
    <p:extLst>
      <p:ext uri="{BB962C8B-B14F-4D97-AF65-F5344CB8AC3E}">
        <p14:creationId xmlns:p14="http://schemas.microsoft.com/office/powerpoint/2010/main" val="161704410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AA721-1873-4702-866F-BE07041145C7}"/>
              </a:ext>
            </a:extLst>
          </p:cNvPr>
          <p:cNvSpPr>
            <a:spLocks noGrp="1"/>
          </p:cNvSpPr>
          <p:nvPr>
            <p:ph type="title"/>
          </p:nvPr>
        </p:nvSpPr>
        <p:spPr/>
        <p:txBody>
          <a:bodyPr/>
          <a:lstStyle/>
          <a:p>
            <a:r>
              <a:rPr lang="en-US" dirty="0"/>
              <a:t>What about MRSA?</a:t>
            </a:r>
            <a:br>
              <a:rPr lang="en-US" dirty="0"/>
            </a:br>
            <a:r>
              <a:rPr lang="en-US" dirty="0"/>
              <a:t>Hand hygiene and MRSA reduction</a:t>
            </a:r>
          </a:p>
        </p:txBody>
      </p:sp>
      <p:sp>
        <p:nvSpPr>
          <p:cNvPr id="3" name="Content Placeholder 2">
            <a:extLst>
              <a:ext uri="{FF2B5EF4-FFF2-40B4-BE49-F238E27FC236}">
                <a16:creationId xmlns:a16="http://schemas.microsoft.com/office/drawing/2014/main" id="{78C6A944-999C-485C-83F5-5E326D49F47F}"/>
              </a:ext>
            </a:extLst>
          </p:cNvPr>
          <p:cNvSpPr>
            <a:spLocks noGrp="1"/>
          </p:cNvSpPr>
          <p:nvPr>
            <p:ph idx="1"/>
          </p:nvPr>
        </p:nvSpPr>
        <p:spPr/>
        <p:txBody>
          <a:bodyPr/>
          <a:lstStyle/>
          <a:p>
            <a:r>
              <a:rPr lang="en-US" dirty="0"/>
              <a:t>“Conclusions: Appropriate hand hygiene during patient care is the primary means of reducing the spread of MRSA. However, further research is necessary to determine the quantitative association between increased hand hygiene compliance, ABHR use and MRSA reduction as well as the role of improving hand hygiene only, independent of contact precautions, for MRSA control.”</a:t>
            </a:r>
          </a:p>
          <a:p>
            <a:pPr lvl="1"/>
            <a:r>
              <a:rPr lang="en-US" dirty="0" err="1"/>
              <a:t>Marimuthu</a:t>
            </a:r>
            <a:r>
              <a:rPr lang="en-US" dirty="0"/>
              <a:t>, K., </a:t>
            </a:r>
            <a:r>
              <a:rPr lang="en-US" dirty="0" err="1"/>
              <a:t>Pittet</a:t>
            </a:r>
            <a:r>
              <a:rPr lang="en-US" dirty="0"/>
              <a:t>, D. &amp; </a:t>
            </a:r>
            <a:r>
              <a:rPr lang="en-US" dirty="0" err="1"/>
              <a:t>Harbarth</a:t>
            </a:r>
            <a:r>
              <a:rPr lang="en-US" dirty="0"/>
              <a:t>, S. The effect of improved hand hygiene on nosocomial MRSA control. </a:t>
            </a:r>
            <a:r>
              <a:rPr lang="en-US" i="1" dirty="0" err="1"/>
              <a:t>Antimicrob</a:t>
            </a:r>
            <a:r>
              <a:rPr lang="en-US" i="1" dirty="0"/>
              <a:t> Resist Infect Control</a:t>
            </a:r>
            <a:r>
              <a:rPr lang="en-US" dirty="0"/>
              <a:t> </a:t>
            </a:r>
            <a:r>
              <a:rPr lang="en-US" b="1" dirty="0"/>
              <a:t>3</a:t>
            </a:r>
            <a:r>
              <a:rPr lang="en-US" dirty="0"/>
              <a:t>, 34 (2014)</a:t>
            </a:r>
          </a:p>
        </p:txBody>
      </p:sp>
    </p:spTree>
    <p:extLst>
      <p:ext uri="{BB962C8B-B14F-4D97-AF65-F5344CB8AC3E}">
        <p14:creationId xmlns:p14="http://schemas.microsoft.com/office/powerpoint/2010/main" val="99686177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9C8CD-4D9C-44A1-8EE3-9E5759EE5B5E}"/>
              </a:ext>
            </a:extLst>
          </p:cNvPr>
          <p:cNvSpPr>
            <a:spLocks noGrp="1"/>
          </p:cNvSpPr>
          <p:nvPr>
            <p:ph type="title"/>
          </p:nvPr>
        </p:nvSpPr>
        <p:spPr/>
        <p:txBody>
          <a:bodyPr/>
          <a:lstStyle/>
          <a:p>
            <a:r>
              <a:rPr lang="en-US" dirty="0"/>
              <a:t>MRSA ICU setting</a:t>
            </a:r>
          </a:p>
        </p:txBody>
      </p:sp>
      <p:pic>
        <p:nvPicPr>
          <p:cNvPr id="4" name="Content Placeholder 3">
            <a:extLst>
              <a:ext uri="{FF2B5EF4-FFF2-40B4-BE49-F238E27FC236}">
                <a16:creationId xmlns:a16="http://schemas.microsoft.com/office/drawing/2014/main" id="{A712C747-8C9C-4469-9C4F-C794E985E5FB}"/>
              </a:ext>
            </a:extLst>
          </p:cNvPr>
          <p:cNvPicPr>
            <a:picLocks noGrp="1" noChangeAspect="1"/>
          </p:cNvPicPr>
          <p:nvPr>
            <p:ph idx="1"/>
          </p:nvPr>
        </p:nvPicPr>
        <p:blipFill>
          <a:blip r:embed="rId2"/>
          <a:stretch>
            <a:fillRect/>
          </a:stretch>
        </p:blipFill>
        <p:spPr>
          <a:xfrm>
            <a:off x="1708488" y="2643778"/>
            <a:ext cx="6535062" cy="2915057"/>
          </a:xfrm>
          <a:prstGeom prst="rect">
            <a:avLst/>
          </a:prstGeom>
        </p:spPr>
      </p:pic>
      <p:sp>
        <p:nvSpPr>
          <p:cNvPr id="5" name="Rectangle 4">
            <a:extLst>
              <a:ext uri="{FF2B5EF4-FFF2-40B4-BE49-F238E27FC236}">
                <a16:creationId xmlns:a16="http://schemas.microsoft.com/office/drawing/2014/main" id="{F01D8797-C2D6-4ADD-8601-A3624DD7BBB8}"/>
              </a:ext>
            </a:extLst>
          </p:cNvPr>
          <p:cNvSpPr/>
          <p:nvPr/>
        </p:nvSpPr>
        <p:spPr>
          <a:xfrm>
            <a:off x="4767744" y="889452"/>
            <a:ext cx="6096000" cy="1477328"/>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Kim HY, Lee WK, Na S, </a:t>
            </a:r>
            <a:r>
              <a:rPr kumimoji="0" lang="en-US" sz="1800" b="0" i="0" u="none" strike="noStrike" kern="1200" cap="none" spc="0" normalizeH="0" baseline="0" noProof="0" dirty="0" err="1">
                <a:ln>
                  <a:noFill/>
                </a:ln>
                <a:solidFill>
                  <a:prstClr val="black"/>
                </a:solidFill>
                <a:effectLst/>
                <a:uLnTx/>
                <a:uFillTx/>
                <a:latin typeface="Trebuchet MS" panose="020B0603020202020204"/>
                <a:ea typeface="+mn-ea"/>
                <a:cs typeface="+mn-cs"/>
              </a:rPr>
              <a:t>Roh</a:t>
            </a: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 YH, Shin CS, Kim J, The effects of chlorhexidine gluconate bathing on health care–associated infection in intensive care units: A meta-</a:t>
            </a:r>
            <a:r>
              <a:rPr kumimoji="0" lang="en-US" sz="1800" b="0" i="0" u="none" strike="noStrike" kern="1200" cap="none" spc="0" normalizeH="0" baseline="0" noProof="0" dirty="0" err="1">
                <a:ln>
                  <a:noFill/>
                </a:ln>
                <a:solidFill>
                  <a:prstClr val="black"/>
                </a:solidFill>
                <a:effectLst/>
                <a:uLnTx/>
                <a:uFillTx/>
                <a:latin typeface="Trebuchet MS" panose="020B0603020202020204"/>
                <a:ea typeface="+mn-ea"/>
                <a:cs typeface="+mn-cs"/>
              </a:rPr>
              <a:t>analysis,Journal</a:t>
            </a: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 of Critical Care, Volume 32,2016, Pages 126-137</a:t>
            </a:r>
          </a:p>
        </p:txBody>
      </p:sp>
    </p:spTree>
    <p:extLst>
      <p:ext uri="{BB962C8B-B14F-4D97-AF65-F5344CB8AC3E}">
        <p14:creationId xmlns:p14="http://schemas.microsoft.com/office/powerpoint/2010/main" val="12229499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789E7-1CC3-4657-9F61-03F8BFD45337}"/>
              </a:ext>
            </a:extLst>
          </p:cNvPr>
          <p:cNvSpPr>
            <a:spLocks noGrp="1"/>
          </p:cNvSpPr>
          <p:nvPr>
            <p:ph type="title"/>
          </p:nvPr>
        </p:nvSpPr>
        <p:spPr/>
        <p:txBody>
          <a:bodyPr/>
          <a:lstStyle/>
          <a:p>
            <a:r>
              <a:rPr lang="en-US" dirty="0"/>
              <a:t>Non ICU setting for MRSA </a:t>
            </a:r>
          </a:p>
        </p:txBody>
      </p:sp>
      <p:sp>
        <p:nvSpPr>
          <p:cNvPr id="3" name="Content Placeholder 2">
            <a:extLst>
              <a:ext uri="{FF2B5EF4-FFF2-40B4-BE49-F238E27FC236}">
                <a16:creationId xmlns:a16="http://schemas.microsoft.com/office/drawing/2014/main" id="{64954259-E822-482A-93D3-7306B5E76F39}"/>
              </a:ext>
            </a:extLst>
          </p:cNvPr>
          <p:cNvSpPr>
            <a:spLocks noGrp="1"/>
          </p:cNvSpPr>
          <p:nvPr>
            <p:ph idx="1"/>
          </p:nvPr>
        </p:nvSpPr>
        <p:spPr>
          <a:xfrm>
            <a:off x="677334" y="1548192"/>
            <a:ext cx="8596668" cy="5246891"/>
          </a:xfrm>
        </p:spPr>
        <p:txBody>
          <a:bodyPr>
            <a:normAutofit fontScale="92500" lnSpcReduction="20000"/>
          </a:bodyPr>
          <a:lstStyle/>
          <a:p>
            <a:r>
              <a:rPr lang="en-US" b="1" dirty="0"/>
              <a:t>“Conclusions:</a:t>
            </a:r>
            <a:r>
              <a:rPr lang="en-US" dirty="0"/>
              <a:t> Daily CHG skin application in non-ICU patients with central venous catheters is an effective strategy to prevent CLABSIs and MRSA infections. We observed a decrease in MRSA </a:t>
            </a:r>
            <a:r>
              <a:rPr lang="en-US" dirty="0" err="1"/>
              <a:t>LabID</a:t>
            </a:r>
            <a:r>
              <a:rPr lang="en-US" dirty="0"/>
              <a:t> and bacteremia rates despite discontinuation of contact precautions. These findings suggest that a horizontal prevention approach of daily CHG skin application may be an effective alternative to contact isolation to interrupt </a:t>
            </a:r>
            <a:r>
              <a:rPr lang="en-US" u="sng" dirty="0"/>
              <a:t>transmission</a:t>
            </a:r>
            <a:r>
              <a:rPr lang="en-US" dirty="0"/>
              <a:t> of MRSA in hospitalized patients outside the ICU setting.”</a:t>
            </a:r>
          </a:p>
          <a:p>
            <a:pPr lvl="1"/>
            <a:r>
              <a:rPr lang="en-US" dirty="0" err="1"/>
              <a:t>Dombecki</a:t>
            </a:r>
            <a:r>
              <a:rPr lang="en-US" dirty="0"/>
              <a:t> C, Sweeney J, White J, et al. CHG Skin Application in Non-ICU Patients with Central Venous Catheters: Impact on CLABSI, MRSA Bacteremia, and </a:t>
            </a:r>
            <a:r>
              <a:rPr lang="en-US" dirty="0" err="1"/>
              <a:t>LabID</a:t>
            </a:r>
            <a:r>
              <a:rPr lang="en-US" dirty="0"/>
              <a:t> Rates. </a:t>
            </a:r>
            <a:r>
              <a:rPr lang="en-US" i="1" dirty="0"/>
              <a:t>Infection Control &amp; Hospital Epidemiology</a:t>
            </a:r>
            <a:r>
              <a:rPr lang="en-US" dirty="0"/>
              <a:t>. 2020;41(S1):s164-s165. doi:10.1017/ice.2020.69</a:t>
            </a:r>
          </a:p>
          <a:p>
            <a:r>
              <a:rPr lang="en-US" b="1" dirty="0"/>
              <a:t>“</a:t>
            </a:r>
            <a:r>
              <a:rPr lang="en-US" b="1" dirty="0" err="1"/>
              <a:t>Results.</a:t>
            </a:r>
            <a:r>
              <a:rPr lang="en-US" dirty="0" err="1"/>
              <a:t>Daily</a:t>
            </a:r>
            <a:r>
              <a:rPr lang="en-US" dirty="0"/>
              <a:t> bathing with CHG was associated with a 64% reduced risk of developing the primary outcome, namely, the composite incidence of MRSA and VRE HAIs (hazard ratio, 0.36 [95% CI, 0.2-0.8]; </a:t>
            </a:r>
            <a:r>
              <a:rPr lang="en-US" i="1" dirty="0"/>
              <a:t>P</a:t>
            </a:r>
            <a:r>
              <a:rPr lang="en-US" dirty="0"/>
              <a:t> = .01). There was no change in the incidence of C. </a:t>
            </a:r>
            <a:r>
              <a:rPr lang="en-US" i="1" dirty="0"/>
              <a:t>difficile</a:t>
            </a:r>
            <a:r>
              <a:rPr lang="en-US" dirty="0"/>
              <a:t> HAIs (</a:t>
            </a:r>
            <a:r>
              <a:rPr lang="en-US" i="1" dirty="0"/>
              <a:t>P</a:t>
            </a:r>
            <a:r>
              <a:rPr lang="en-US" dirty="0"/>
              <a:t> = .6). Colonization with MRSA was associated with an increased risk of developing a MRSA HAI (hazard ratio, 8 [95% CI, 3-19]; </a:t>
            </a:r>
            <a:r>
              <a:rPr lang="en-US" i="1" dirty="0"/>
              <a:t>P</a:t>
            </a:r>
            <a:r>
              <a:rPr lang="en-US" dirty="0"/>
              <a:t> &lt; .001).</a:t>
            </a:r>
          </a:p>
          <a:p>
            <a:r>
              <a:rPr lang="en-US" b="1" dirty="0" err="1"/>
              <a:t>Conclusion.</a:t>
            </a:r>
            <a:r>
              <a:rPr lang="en-US" dirty="0" err="1"/>
              <a:t>Daily</a:t>
            </a:r>
            <a:r>
              <a:rPr lang="en-US" dirty="0"/>
              <a:t> CHG bathing was associated with a reduced HAI risk, using a composite endpoint of MRSA and VRE HAIs, in a general medical inpatient population.”</a:t>
            </a:r>
          </a:p>
          <a:p>
            <a:pPr lvl="1"/>
            <a:r>
              <a:rPr lang="en-US" dirty="0" err="1"/>
              <a:t>Kassakian</a:t>
            </a:r>
            <a:r>
              <a:rPr lang="en-US" dirty="0"/>
              <a:t> SZ, </a:t>
            </a:r>
            <a:r>
              <a:rPr lang="en-US" dirty="0" err="1"/>
              <a:t>Mermel</a:t>
            </a:r>
            <a:r>
              <a:rPr lang="en-US" dirty="0"/>
              <a:t> LA, Jefferson JA, Parenteau SL, Machan JT. Impact of Chlorhexidine Bathing on Hospital-Acquired Infections among General Medical Patients. </a:t>
            </a:r>
            <a:r>
              <a:rPr lang="en-US" i="1" dirty="0"/>
              <a:t>Infection Control &amp; Hospital Epidemiology</a:t>
            </a:r>
            <a:r>
              <a:rPr lang="en-US" dirty="0"/>
              <a:t>. 2011;32(3):238-243. </a:t>
            </a:r>
          </a:p>
          <a:p>
            <a:endParaRPr lang="en-US" dirty="0"/>
          </a:p>
        </p:txBody>
      </p:sp>
    </p:spTree>
    <p:extLst>
      <p:ext uri="{BB962C8B-B14F-4D97-AF65-F5344CB8AC3E}">
        <p14:creationId xmlns:p14="http://schemas.microsoft.com/office/powerpoint/2010/main" val="70827064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Foundations for MRSA Infections</a:t>
            </a:r>
          </a:p>
        </p:txBody>
      </p:sp>
      <p:sp>
        <p:nvSpPr>
          <p:cNvPr id="3" name="Content Placeholder 2"/>
          <p:cNvSpPr>
            <a:spLocks noGrp="1"/>
          </p:cNvSpPr>
          <p:nvPr>
            <p:ph idx="1"/>
          </p:nvPr>
        </p:nvSpPr>
        <p:spPr/>
        <p:txBody>
          <a:bodyPr>
            <a:normAutofit lnSpcReduction="10000"/>
          </a:bodyPr>
          <a:lstStyle/>
          <a:p>
            <a:r>
              <a:rPr lang="en-US" b="1" dirty="0"/>
              <a:t>Sampled 198 health-care workers, 40 environmental locations, and 1854 patients (386 were positive, 357 of those on admission); 1819 isolates were sequenced. Median nasal carriage rate of </a:t>
            </a:r>
            <a:r>
              <a:rPr lang="en-US" b="1" i="1" dirty="0"/>
              <a:t>S aureus </a:t>
            </a:r>
            <a:r>
              <a:rPr lang="en-US" b="1" dirty="0"/>
              <a:t>in health-care workers at 4-weekly time points was 36.9% and 115 (58%) health-care workers had </a:t>
            </a:r>
            <a:r>
              <a:rPr lang="en-US" b="1" i="1" dirty="0"/>
              <a:t>S aureus </a:t>
            </a:r>
            <a:r>
              <a:rPr lang="en-US" b="1" dirty="0"/>
              <a:t>detected at least once during the study. </a:t>
            </a:r>
            <a:r>
              <a:rPr lang="en-US" b="1" i="1" dirty="0"/>
              <a:t>S aureus </a:t>
            </a:r>
            <a:r>
              <a:rPr lang="en-US" b="1" dirty="0"/>
              <a:t>was identified in 8–50% of environmental samples. 605 genetically distinct subtypes were identified at a rate of 38 (IQR 34–42) per 4-weekly cycle. Only 25 instances of transmission to patients (seven from health-care workers, two from the environment, and 16 from other patients) were detected. So only 8% of HAI cases were from other patients, 92% weren’t</a:t>
            </a:r>
          </a:p>
          <a:p>
            <a:r>
              <a:rPr lang="en-US" dirty="0"/>
              <a:t>Price JR Transmission of Staphylococcus aureus between health-care workers, the environment, and patients in an intensive care unit: a longitudinal cohort study based on whole-genome sequencing The Lancet Infectious Diseases VOLUME 17, ISSUE 2, P207-214, FEBRUARY 01, 2017</a:t>
            </a:r>
          </a:p>
          <a:p>
            <a:endParaRPr lang="en-US" dirty="0"/>
          </a:p>
        </p:txBody>
      </p:sp>
    </p:spTree>
    <p:extLst>
      <p:ext uri="{BB962C8B-B14F-4D97-AF65-F5344CB8AC3E}">
        <p14:creationId xmlns:p14="http://schemas.microsoft.com/office/powerpoint/2010/main" val="216238569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That Means…..</a:t>
            </a:r>
          </a:p>
        </p:txBody>
      </p:sp>
      <p:sp>
        <p:nvSpPr>
          <p:cNvPr id="3" name="Content Placeholder 2"/>
          <p:cNvSpPr>
            <a:spLocks noGrp="1"/>
          </p:cNvSpPr>
          <p:nvPr>
            <p:ph idx="1"/>
          </p:nvPr>
        </p:nvSpPr>
        <p:spPr/>
        <p:txBody>
          <a:bodyPr/>
          <a:lstStyle/>
          <a:p>
            <a:r>
              <a:rPr lang="en-US" b="1" dirty="0"/>
              <a:t>“In the presence of standard infection control measures, health-care workers were infrequently sources of transmission to patients. </a:t>
            </a:r>
            <a:r>
              <a:rPr lang="en-US" b="1" i="1" dirty="0"/>
              <a:t>S aureus </a:t>
            </a:r>
            <a:r>
              <a:rPr lang="en-US" b="1" dirty="0"/>
              <a:t>epidemiology in the ICU and HDU is </a:t>
            </a:r>
            <a:r>
              <a:rPr lang="en-US" b="1" dirty="0" err="1"/>
              <a:t>characterised</a:t>
            </a:r>
            <a:r>
              <a:rPr lang="en-US" b="1" dirty="0"/>
              <a:t> by continuous ingress of distinct subtypes rather than transmission of genetically related strains.” </a:t>
            </a:r>
          </a:p>
          <a:p>
            <a:r>
              <a:rPr lang="en-US" b="1" dirty="0"/>
              <a:t>“Many acquisitions might be attributable to recrudescence of cryptic carriage and should not be routinely ascribed to transmission and breached infection control.”</a:t>
            </a:r>
          </a:p>
          <a:p>
            <a:pPr marL="0" indent="0">
              <a:buNone/>
            </a:pPr>
            <a:endParaRPr lang="en-US" dirty="0"/>
          </a:p>
        </p:txBody>
      </p:sp>
    </p:spTree>
    <p:extLst>
      <p:ext uri="{BB962C8B-B14F-4D97-AF65-F5344CB8AC3E}">
        <p14:creationId xmlns:p14="http://schemas.microsoft.com/office/powerpoint/2010/main" val="263534126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WGS again points to patients own flora</a:t>
            </a:r>
          </a:p>
        </p:txBody>
      </p:sp>
      <p:sp>
        <p:nvSpPr>
          <p:cNvPr id="3" name="Content Placeholder 2"/>
          <p:cNvSpPr>
            <a:spLocks noGrp="1"/>
          </p:cNvSpPr>
          <p:nvPr>
            <p:ph idx="1"/>
          </p:nvPr>
        </p:nvSpPr>
        <p:spPr/>
        <p:txBody>
          <a:bodyPr>
            <a:normAutofit/>
          </a:bodyPr>
          <a:lstStyle/>
          <a:p>
            <a:r>
              <a:rPr lang="en-US" b="1" dirty="0"/>
              <a:t>398 </a:t>
            </a:r>
            <a:r>
              <a:rPr lang="en-US" b="1" i="1" dirty="0"/>
              <a:t>S. aureus </a:t>
            </a:r>
            <a:r>
              <a:rPr lang="en-US" b="1" dirty="0"/>
              <a:t>isolates from sterile-site infections. The </a:t>
            </a:r>
            <a:r>
              <a:rPr lang="en-US" b="1" i="1" dirty="0"/>
              <a:t>S. aureus </a:t>
            </a:r>
            <a:r>
              <a:rPr lang="en-US" b="1" dirty="0"/>
              <a:t>strains were collected from four hospitals over a 6-month period. No evidence of transmission of </a:t>
            </a:r>
            <a:r>
              <a:rPr lang="en-US" b="1" i="1" dirty="0"/>
              <a:t>S. aureus </a:t>
            </a:r>
            <a:r>
              <a:rPr lang="en-US" b="1" dirty="0"/>
              <a:t>between patients with sterile-site infections. “The lack of </a:t>
            </a:r>
            <a:r>
              <a:rPr lang="en-US" b="1" dirty="0" err="1"/>
              <a:t>intrahospital</a:t>
            </a:r>
            <a:r>
              <a:rPr lang="en-US" b="1" dirty="0"/>
              <a:t> transmission may reflect a fundamental difference between day-to-day transmission events in the hospital setting and the more frequently studied outbreak scenarios.”</a:t>
            </a:r>
          </a:p>
          <a:p>
            <a:r>
              <a:rPr lang="en-US" dirty="0"/>
              <a:t>Long SW, </a:t>
            </a:r>
            <a:r>
              <a:rPr lang="en-US" dirty="0" err="1"/>
              <a:t>Beres</a:t>
            </a:r>
            <a:r>
              <a:rPr lang="en-US" dirty="0"/>
              <a:t> SB, Olsen RJ, Musser JM. 2014. Absence of patient-to-patient </a:t>
            </a:r>
            <a:r>
              <a:rPr lang="en-US" dirty="0" err="1"/>
              <a:t>intrahospital</a:t>
            </a:r>
            <a:r>
              <a:rPr lang="en-US" dirty="0"/>
              <a:t> transmission of Staphylococcus aureus as determined by whole-genome sequencing. </a:t>
            </a:r>
            <a:r>
              <a:rPr lang="en-US" dirty="0" err="1"/>
              <a:t>mBio</a:t>
            </a:r>
            <a:r>
              <a:rPr lang="en-US" dirty="0"/>
              <a:t> 5(5):e01692-14. doi:10.1128/mBio.01692-14</a:t>
            </a:r>
          </a:p>
        </p:txBody>
      </p:sp>
    </p:spTree>
    <p:extLst>
      <p:ext uri="{BB962C8B-B14F-4D97-AF65-F5344CB8AC3E}">
        <p14:creationId xmlns:p14="http://schemas.microsoft.com/office/powerpoint/2010/main" val="66074944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9CB09-CECF-4DA9-B341-452EAE2D3AF8}"/>
              </a:ext>
            </a:extLst>
          </p:cNvPr>
          <p:cNvSpPr>
            <a:spLocks noGrp="1"/>
          </p:cNvSpPr>
          <p:nvPr>
            <p:ph type="title"/>
          </p:nvPr>
        </p:nvSpPr>
        <p:spPr/>
        <p:txBody>
          <a:bodyPr/>
          <a:lstStyle/>
          <a:p>
            <a:r>
              <a:rPr lang="en-US" dirty="0"/>
              <a:t>SSI prevention with CHG  </a:t>
            </a:r>
          </a:p>
        </p:txBody>
      </p:sp>
      <p:sp>
        <p:nvSpPr>
          <p:cNvPr id="3" name="Content Placeholder 2">
            <a:extLst>
              <a:ext uri="{FF2B5EF4-FFF2-40B4-BE49-F238E27FC236}">
                <a16:creationId xmlns:a16="http://schemas.microsoft.com/office/drawing/2014/main" id="{234E5C67-A68D-4BC6-8A59-39116BD88C15}"/>
              </a:ext>
            </a:extLst>
          </p:cNvPr>
          <p:cNvSpPr>
            <a:spLocks noGrp="1"/>
          </p:cNvSpPr>
          <p:nvPr>
            <p:ph idx="1"/>
          </p:nvPr>
        </p:nvSpPr>
        <p:spPr/>
        <p:txBody>
          <a:bodyPr>
            <a:normAutofit/>
          </a:bodyPr>
          <a:lstStyle/>
          <a:p>
            <a:r>
              <a:rPr lang="en-US" dirty="0"/>
              <a:t>“Results: All in all, 1108 publications were identified and 3 were included in the meta-analysis. OR of the 2 cohort studies was 0.25 [95%CI: 0.13–0.50] for use of CHG-cloths the evening and the morning before intervention versus non-compliance with preoperative washing. OR of the RCT was 0.12 [95%CI: 0.02–1.00] for use of CHG-cloths the evening and the morning before intervention versus a shower with antibacterial soap the evening before the intervention. Study quality was moderate.”</a:t>
            </a:r>
          </a:p>
          <a:p>
            <a:pPr lvl="1"/>
            <a:r>
              <a:rPr lang="en-US" dirty="0"/>
              <a:t>V. Forget, O. Azzam, C. Khouri, C. </a:t>
            </a:r>
            <a:r>
              <a:rPr lang="en-US" dirty="0" err="1"/>
              <a:t>Landelle</a:t>
            </a:r>
            <a:r>
              <a:rPr lang="en-US" dirty="0"/>
              <a:t>, What is the benefit of preoperative washing with chlorhexidine gluconate-impregnated cloths on the incidence of surgical site infections? A systematic review and meta-analysis, Infectious Diseases Now, Volume 52, Issue 4, 2022, Pages 185-192</a:t>
            </a:r>
          </a:p>
        </p:txBody>
      </p:sp>
    </p:spTree>
    <p:extLst>
      <p:ext uri="{BB962C8B-B14F-4D97-AF65-F5344CB8AC3E}">
        <p14:creationId xmlns:p14="http://schemas.microsoft.com/office/powerpoint/2010/main" val="17657930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rtlCol="0"/>
          <a:lstStyle/>
          <a:p>
            <a:pPr>
              <a:defRPr/>
            </a:pPr>
            <a:r>
              <a:rPr lang="en-US" dirty="0"/>
              <a:t>New Business</a:t>
            </a:r>
            <a:br>
              <a:rPr lang="en-US" b="1" dirty="0">
                <a:solidFill>
                  <a:schemeClr val="accent2">
                    <a:lumMod val="50000"/>
                  </a:schemeClr>
                </a:solidFill>
              </a:rPr>
            </a:br>
            <a:r>
              <a:rPr lang="en-US" sz="2800" dirty="0"/>
              <a:t>Frank Myers</a:t>
            </a:r>
            <a:endParaRPr lang="en-US" sz="2000" b="1" dirty="0">
              <a:solidFill>
                <a:schemeClr val="accent2">
                  <a:lumMod val="50000"/>
                </a:schemeClr>
              </a:solidFill>
            </a:endParaRPr>
          </a:p>
        </p:txBody>
      </p:sp>
      <p:sp>
        <p:nvSpPr>
          <p:cNvPr id="2" name="Content Placeholder 1"/>
          <p:cNvSpPr>
            <a:spLocks noGrp="1"/>
          </p:cNvSpPr>
          <p:nvPr>
            <p:ph idx="1"/>
          </p:nvPr>
        </p:nvSpPr>
        <p:spPr/>
        <p:txBody>
          <a:bodyPr rtlCol="0">
            <a:normAutofit/>
          </a:bodyPr>
          <a:lstStyle/>
          <a:p>
            <a:r>
              <a:rPr lang="en-US" dirty="0">
                <a:solidFill>
                  <a:schemeClr val="tx1">
                    <a:lumMod val="75000"/>
                    <a:lumOff val="25000"/>
                  </a:schemeClr>
                </a:solidFill>
              </a:rPr>
              <a:t>Holiday party</a:t>
            </a:r>
          </a:p>
          <a:p>
            <a:endParaRPr lang="en-US" dirty="0">
              <a:solidFill>
                <a:schemeClr val="tx1">
                  <a:lumMod val="75000"/>
                  <a:lumOff val="25000"/>
                </a:schemeClr>
              </a:solidFill>
            </a:endParaRPr>
          </a:p>
        </p:txBody>
      </p:sp>
    </p:spTree>
    <p:extLst>
      <p:ext uri="{BB962C8B-B14F-4D97-AF65-F5344CB8AC3E}">
        <p14:creationId xmlns:p14="http://schemas.microsoft.com/office/powerpoint/2010/main" val="371444694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58E9A-3724-4050-83EA-283A7CD252C1}"/>
              </a:ext>
            </a:extLst>
          </p:cNvPr>
          <p:cNvSpPr>
            <a:spLocks noGrp="1"/>
          </p:cNvSpPr>
          <p:nvPr>
            <p:ph type="title"/>
          </p:nvPr>
        </p:nvSpPr>
        <p:spPr/>
        <p:txBody>
          <a:bodyPr/>
          <a:lstStyle/>
          <a:p>
            <a:r>
              <a:rPr lang="en-US" dirty="0"/>
              <a:t>Hand Hygiene Improvement and SSI Reduction </a:t>
            </a:r>
          </a:p>
        </p:txBody>
      </p:sp>
      <p:sp>
        <p:nvSpPr>
          <p:cNvPr id="3" name="Content Placeholder 2">
            <a:extLst>
              <a:ext uri="{FF2B5EF4-FFF2-40B4-BE49-F238E27FC236}">
                <a16:creationId xmlns:a16="http://schemas.microsoft.com/office/drawing/2014/main" id="{E6B22C93-5D7F-4442-9FC5-3287559FD5EC}"/>
              </a:ext>
            </a:extLst>
          </p:cNvPr>
          <p:cNvSpPr>
            <a:spLocks noGrp="1"/>
          </p:cNvSpPr>
          <p:nvPr>
            <p:ph idx="1"/>
          </p:nvPr>
        </p:nvSpPr>
        <p:spPr/>
        <p:txBody>
          <a:bodyPr/>
          <a:lstStyle/>
          <a:p>
            <a:r>
              <a:rPr lang="en-US" b="1" dirty="0"/>
              <a:t>RESULTS </a:t>
            </a:r>
            <a:r>
              <a:rPr lang="en-US" dirty="0"/>
              <a:t>A total of 3,256 operating room environments and patients (1,620 control and 1,636 treatment) were enrolled. The mean (SD) provider hand decontamination event rate achieved was 4.3 (2.9) events per hour, an approximate </a:t>
            </a:r>
            <a:r>
              <a:rPr lang="en-US" u="sng" dirty="0"/>
              <a:t>8-fold increase in hand decontamination events </a:t>
            </a:r>
            <a:r>
              <a:rPr lang="en-US" dirty="0"/>
              <a:t>above that of conventional wall-mounted devices (0.57 events/hour); </a:t>
            </a:r>
            <a:r>
              <a:rPr lang="en-US" i="1" dirty="0"/>
              <a:t>P</a:t>
            </a:r>
            <a:r>
              <a:rPr lang="en-US" dirty="0"/>
              <a:t>&lt;.001. Use of the hand hygiene system was not associated with a reduction in healthcare-associated infections (odds ratio, </a:t>
            </a:r>
            <a:r>
              <a:rPr lang="en-US" u="sng" dirty="0"/>
              <a:t>1.07</a:t>
            </a:r>
            <a:r>
              <a:rPr lang="en-US" dirty="0"/>
              <a:t> [95% CI, 0.82–1.40], </a:t>
            </a:r>
            <a:r>
              <a:rPr lang="en-US" i="1" dirty="0"/>
              <a:t>P</a:t>
            </a:r>
            <a:r>
              <a:rPr lang="en-US" dirty="0"/>
              <a:t>=.626).</a:t>
            </a:r>
          </a:p>
          <a:p>
            <a:r>
              <a:rPr lang="en-US" b="1" dirty="0"/>
              <a:t>CONCLUSIONS </a:t>
            </a:r>
            <a:r>
              <a:rPr lang="en-US" dirty="0"/>
              <a:t>The hand hygiene system evaluated in this study increased the frequency of hand decontamination events without reducing 30-day postoperative healthcare-associated infections. Future work is indicated to optimize the efficacy of this hand hygiene improvement strategy.</a:t>
            </a:r>
          </a:p>
        </p:txBody>
      </p:sp>
      <p:sp>
        <p:nvSpPr>
          <p:cNvPr id="4" name="TextBox 3">
            <a:extLst>
              <a:ext uri="{FF2B5EF4-FFF2-40B4-BE49-F238E27FC236}">
                <a16:creationId xmlns:a16="http://schemas.microsoft.com/office/drawing/2014/main" id="{43DD2500-E14D-4090-AB6C-357F9DCFC75A}"/>
              </a:ext>
            </a:extLst>
          </p:cNvPr>
          <p:cNvSpPr txBox="1"/>
          <p:nvPr/>
        </p:nvSpPr>
        <p:spPr>
          <a:xfrm>
            <a:off x="1894541" y="5441197"/>
            <a:ext cx="8994840"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Trebuchet MS" panose="020B0603020202020204"/>
                <a:ea typeface="+mn-ea"/>
                <a:cs typeface="+mn-cs"/>
              </a:rPr>
              <a:t>Koff</a:t>
            </a: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 MD, Brown JR, Marshall EJ, et al. Frequency of Hand Decontamination of Intraoperative Providers and Reduction of Postoperative Healthcare-Associated Infections: A Randomized Clinical Trial of a Novel Hand Hygiene System. </a:t>
            </a:r>
            <a:r>
              <a:rPr kumimoji="0" lang="en-US" sz="1800" b="0" i="1" u="none" strike="noStrike" kern="1200" cap="none" spc="0" normalizeH="0" baseline="0" noProof="0" dirty="0">
                <a:ln>
                  <a:noFill/>
                </a:ln>
                <a:solidFill>
                  <a:prstClr val="black"/>
                </a:solidFill>
                <a:effectLst/>
                <a:uLnTx/>
                <a:uFillTx/>
                <a:latin typeface="Trebuchet MS" panose="020B0603020202020204"/>
                <a:ea typeface="+mn-ea"/>
                <a:cs typeface="+mn-cs"/>
              </a:rPr>
              <a:t>Infection Control &amp; Hospital Epidemiology</a:t>
            </a: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 2016;37(8):888-895.</a:t>
            </a:r>
          </a:p>
        </p:txBody>
      </p:sp>
    </p:spTree>
    <p:extLst>
      <p:ext uri="{BB962C8B-B14F-4D97-AF65-F5344CB8AC3E}">
        <p14:creationId xmlns:p14="http://schemas.microsoft.com/office/powerpoint/2010/main" val="364595108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00108-2088-48F4-ABF0-A22B0C4DF707}"/>
              </a:ext>
            </a:extLst>
          </p:cNvPr>
          <p:cNvSpPr>
            <a:spLocks noGrp="1"/>
          </p:cNvSpPr>
          <p:nvPr>
            <p:ph type="title"/>
          </p:nvPr>
        </p:nvSpPr>
        <p:spPr/>
        <p:txBody>
          <a:bodyPr/>
          <a:lstStyle/>
          <a:p>
            <a:r>
              <a:rPr lang="en-US" dirty="0"/>
              <a:t>Sure now Frank is going to tell us how great CHG is against C. difficile</a:t>
            </a:r>
          </a:p>
        </p:txBody>
      </p:sp>
      <p:sp>
        <p:nvSpPr>
          <p:cNvPr id="3" name="Content Placeholder 2">
            <a:extLst>
              <a:ext uri="{FF2B5EF4-FFF2-40B4-BE49-F238E27FC236}">
                <a16:creationId xmlns:a16="http://schemas.microsoft.com/office/drawing/2014/main" id="{60D1F389-1450-4288-8C2D-2C1B1B7B8AC2}"/>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97256681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4AC0D-76A9-41B2-AB22-4E2490D22F2A}"/>
              </a:ext>
            </a:extLst>
          </p:cNvPr>
          <p:cNvSpPr>
            <a:spLocks noGrp="1"/>
          </p:cNvSpPr>
          <p:nvPr>
            <p:ph type="title"/>
          </p:nvPr>
        </p:nvSpPr>
        <p:spPr/>
        <p:txBody>
          <a:bodyPr>
            <a:normAutofit fontScale="90000"/>
          </a:bodyPr>
          <a:lstStyle/>
          <a:p>
            <a:r>
              <a:rPr lang="en-US" dirty="0"/>
              <a:t>CHG doesn’t work because </a:t>
            </a:r>
            <a:r>
              <a:rPr lang="en-US" i="1" dirty="0"/>
              <a:t>C. difficile </a:t>
            </a:r>
            <a:r>
              <a:rPr lang="en-US" dirty="0"/>
              <a:t>is not translocation of the patient’s own flora </a:t>
            </a:r>
          </a:p>
        </p:txBody>
      </p:sp>
      <p:sp>
        <p:nvSpPr>
          <p:cNvPr id="3" name="Content Placeholder 2">
            <a:extLst>
              <a:ext uri="{FF2B5EF4-FFF2-40B4-BE49-F238E27FC236}">
                <a16:creationId xmlns:a16="http://schemas.microsoft.com/office/drawing/2014/main" id="{01087A58-A11A-4662-BB69-F7332A9BDA86}"/>
              </a:ext>
            </a:extLst>
          </p:cNvPr>
          <p:cNvSpPr>
            <a:spLocks noGrp="1"/>
          </p:cNvSpPr>
          <p:nvPr>
            <p:ph idx="1"/>
          </p:nvPr>
        </p:nvSpPr>
        <p:spPr/>
        <p:txBody>
          <a:bodyPr/>
          <a:lstStyle/>
          <a:p>
            <a:r>
              <a:rPr lang="en-US" dirty="0"/>
              <a:t>Results……The prevalence of CDI was 3.7% (6 of 164) in the soap and water arm and 4.3% (7 of 161) in the </a:t>
            </a:r>
            <a:r>
              <a:rPr lang="en-US" dirty="0">
                <a:hlinkClick r:id="rId2" tooltip="Learn more about chlorhexidine from ScienceDirect's AI-generated Topic Pages"/>
              </a:rPr>
              <a:t>chlorhexidine</a:t>
            </a:r>
            <a:r>
              <a:rPr lang="en-US" dirty="0"/>
              <a:t> arm. Compared with daily soap and water bathing, 2% chlorhexidine bathing every other day was not associated with the prevention of hospital-acquired CDI (1.3% [2 of 152] soap and water </a:t>
            </a:r>
            <a:r>
              <a:rPr lang="en-US" i="1" dirty="0"/>
              <a:t>versus</a:t>
            </a:r>
            <a:r>
              <a:rPr lang="en-US" dirty="0"/>
              <a:t> 2.0% [3 of 148] chlorhexidine, </a:t>
            </a:r>
            <a:r>
              <a:rPr lang="en-US" i="1" dirty="0"/>
              <a:t>P</a:t>
            </a:r>
            <a:r>
              <a:rPr lang="en-US" dirty="0"/>
              <a:t> = 0.68).</a:t>
            </a:r>
          </a:p>
          <a:p>
            <a:r>
              <a:rPr lang="en-US" dirty="0"/>
              <a:t>Conclusions</a:t>
            </a:r>
          </a:p>
          <a:p>
            <a:r>
              <a:rPr lang="en-US" dirty="0"/>
              <a:t>It is inconclusive if there was an association between chlorhexidine bathing and incidence of CDI among surgical intensive care unit patients in this study as statistical power was limited. There are limited published data evaluating the association between chlorhexidine bathing and CDI, and this study provides data for future </a:t>
            </a:r>
            <a:r>
              <a:rPr lang="en-US" dirty="0">
                <a:hlinkClick r:id="rId3" tooltip="Learn more about systematic reviews from ScienceDirect's AI-generated Topic Pages"/>
              </a:rPr>
              <a:t>systematic reviews</a:t>
            </a:r>
            <a:r>
              <a:rPr lang="en-US" dirty="0"/>
              <a:t> and meta-analyses.</a:t>
            </a:r>
          </a:p>
          <a:p>
            <a:endParaRPr lang="en-US" dirty="0"/>
          </a:p>
        </p:txBody>
      </p:sp>
      <p:sp>
        <p:nvSpPr>
          <p:cNvPr id="4" name="TextBox 3">
            <a:extLst>
              <a:ext uri="{FF2B5EF4-FFF2-40B4-BE49-F238E27FC236}">
                <a16:creationId xmlns:a16="http://schemas.microsoft.com/office/drawing/2014/main" id="{04198442-F430-4212-8021-C488E78D625A}"/>
              </a:ext>
            </a:extLst>
          </p:cNvPr>
          <p:cNvSpPr txBox="1"/>
          <p:nvPr/>
        </p:nvSpPr>
        <p:spPr>
          <a:xfrm>
            <a:off x="1109702" y="5809886"/>
            <a:ext cx="10404964" cy="92333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Lan N. Bui, Joshua T. Swan, Beverly A. </a:t>
            </a:r>
            <a:r>
              <a:rPr kumimoji="0" lang="en-US" sz="1800" b="0" i="0" u="none" strike="noStrike" kern="1200" cap="none" spc="0" normalizeH="0" baseline="0" noProof="0" dirty="0" err="1">
                <a:ln>
                  <a:noFill/>
                </a:ln>
                <a:solidFill>
                  <a:prstClr val="black"/>
                </a:solidFill>
                <a:effectLst/>
                <a:uLnTx/>
                <a:uFillTx/>
                <a:latin typeface="Trebuchet MS" panose="020B0603020202020204"/>
                <a:ea typeface="+mn-ea"/>
                <a:cs typeface="+mn-cs"/>
              </a:rPr>
              <a:t>Shirkey</a:t>
            </a: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 Randall J. Olsen, Scott W. Long, Edward A. </a:t>
            </a:r>
            <a:r>
              <a:rPr kumimoji="0" lang="en-US" sz="1800" b="0" i="0" u="none" strike="noStrike" kern="1200" cap="none" spc="0" normalizeH="0" baseline="0" noProof="0" dirty="0" err="1">
                <a:ln>
                  <a:noFill/>
                </a:ln>
                <a:solidFill>
                  <a:prstClr val="black"/>
                </a:solidFill>
                <a:effectLst/>
                <a:uLnTx/>
                <a:uFillTx/>
                <a:latin typeface="Trebuchet MS" panose="020B0603020202020204"/>
                <a:ea typeface="+mn-ea"/>
                <a:cs typeface="+mn-cs"/>
              </a:rPr>
              <a:t>Graviss</a:t>
            </a: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Chlorhexidine bathing and Clostridium difficile infection in a surgical intensive care unit,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Journal of Surgical Research, Volume 228, 2018, Pages 107-111,</a:t>
            </a:r>
          </a:p>
        </p:txBody>
      </p:sp>
    </p:spTree>
    <p:extLst>
      <p:ext uri="{BB962C8B-B14F-4D97-AF65-F5344CB8AC3E}">
        <p14:creationId xmlns:p14="http://schemas.microsoft.com/office/powerpoint/2010/main" val="54756081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245F6-3B44-4FDC-890B-2077227A3A34}"/>
              </a:ext>
            </a:extLst>
          </p:cNvPr>
          <p:cNvSpPr>
            <a:spLocks noGrp="1"/>
          </p:cNvSpPr>
          <p:nvPr>
            <p:ph type="title"/>
          </p:nvPr>
        </p:nvSpPr>
        <p:spPr/>
        <p:txBody>
          <a:bodyPr/>
          <a:lstStyle/>
          <a:p>
            <a:r>
              <a:rPr lang="en-US" dirty="0"/>
              <a:t>Single hospital study</a:t>
            </a:r>
          </a:p>
        </p:txBody>
      </p:sp>
      <p:sp>
        <p:nvSpPr>
          <p:cNvPr id="3" name="Content Placeholder 2">
            <a:extLst>
              <a:ext uri="{FF2B5EF4-FFF2-40B4-BE49-F238E27FC236}">
                <a16:creationId xmlns:a16="http://schemas.microsoft.com/office/drawing/2014/main" id="{42492FF6-2C16-456A-AA56-649212D35D0E}"/>
              </a:ext>
            </a:extLst>
          </p:cNvPr>
          <p:cNvSpPr>
            <a:spLocks noGrp="1"/>
          </p:cNvSpPr>
          <p:nvPr>
            <p:ph idx="1"/>
          </p:nvPr>
        </p:nvSpPr>
        <p:spPr/>
        <p:txBody>
          <a:bodyPr/>
          <a:lstStyle/>
          <a:p>
            <a:r>
              <a:rPr lang="en-US" dirty="0"/>
              <a:t>Results</a:t>
            </a:r>
          </a:p>
          <a:p>
            <a:r>
              <a:rPr lang="en-US" dirty="0"/>
              <a:t>PHH opportunities improved significantly (</a:t>
            </a:r>
            <a:r>
              <a:rPr lang="en-US" i="1" dirty="0"/>
              <a:t>P</a:t>
            </a:r>
            <a:r>
              <a:rPr lang="en-US" dirty="0"/>
              <a:t> &lt; .0001) after staff and patient education. CD SIRs deceased significantly for 6 months (</a:t>
            </a:r>
            <a:r>
              <a:rPr lang="en-US" i="1" dirty="0"/>
              <a:t>P</a:t>
            </a:r>
            <a:r>
              <a:rPr lang="en-US" dirty="0"/>
              <a:t> ≤ .05) after the PHH intervention.</a:t>
            </a:r>
          </a:p>
          <a:p>
            <a:r>
              <a:rPr lang="en-US" dirty="0"/>
              <a:t>Conclusions</a:t>
            </a:r>
          </a:p>
          <a:p>
            <a:r>
              <a:rPr lang="en-US" dirty="0"/>
              <a:t>PHH opportunities can be increased by providing education and opportunities for patients to clean their hands. PHH should be considered a relevant preventative measure for CDI in hospitalized patients.</a:t>
            </a:r>
          </a:p>
          <a:p>
            <a:br>
              <a:rPr lang="en-US" dirty="0">
                <a:hlinkClick r:id="rId2"/>
              </a:rPr>
            </a:br>
            <a:endParaRPr lang="en-US" dirty="0"/>
          </a:p>
        </p:txBody>
      </p:sp>
      <p:sp>
        <p:nvSpPr>
          <p:cNvPr id="4" name="Rectangle 3">
            <a:extLst>
              <a:ext uri="{FF2B5EF4-FFF2-40B4-BE49-F238E27FC236}">
                <a16:creationId xmlns:a16="http://schemas.microsoft.com/office/drawing/2014/main" id="{B9553383-85A9-409B-8DEA-60195B89E818}"/>
              </a:ext>
            </a:extLst>
          </p:cNvPr>
          <p:cNvSpPr/>
          <p:nvPr/>
        </p:nvSpPr>
        <p:spPr>
          <a:xfrm>
            <a:off x="6000925" y="5135321"/>
            <a:ext cx="6096000" cy="1477328"/>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Trebuchet MS" panose="020B0603020202020204"/>
                <a:ea typeface="+mn-ea"/>
                <a:cs typeface="+mn-cs"/>
              </a:rPr>
              <a:t>Pokrywka</a:t>
            </a: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 M, </a:t>
            </a:r>
            <a:r>
              <a:rPr kumimoji="0" lang="en-US" sz="1800" b="0" i="0" u="none" strike="noStrike" kern="1200" cap="none" spc="0" normalizeH="0" baseline="0" noProof="0" dirty="0" err="1">
                <a:ln>
                  <a:noFill/>
                </a:ln>
                <a:solidFill>
                  <a:prstClr val="black"/>
                </a:solidFill>
                <a:effectLst/>
                <a:uLnTx/>
                <a:uFillTx/>
                <a:latin typeface="Trebuchet MS" panose="020B0603020202020204"/>
                <a:ea typeface="+mn-ea"/>
                <a:cs typeface="+mn-cs"/>
              </a:rPr>
              <a:t>Buraczewski</a:t>
            </a: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 M, Frank D, Dixon H, </a:t>
            </a:r>
            <a:r>
              <a:rPr kumimoji="0" lang="en-US" sz="1800" b="0" i="0" u="none" strike="noStrike" kern="1200" cap="none" spc="0" normalizeH="0" baseline="0" noProof="0" dirty="0" err="1">
                <a:ln>
                  <a:noFill/>
                </a:ln>
                <a:solidFill>
                  <a:prstClr val="black"/>
                </a:solidFill>
                <a:effectLst/>
                <a:uLnTx/>
                <a:uFillTx/>
                <a:latin typeface="Trebuchet MS" panose="020B0603020202020204"/>
                <a:ea typeface="+mn-ea"/>
                <a:cs typeface="+mn-cs"/>
              </a:rPr>
              <a:t>Ferrelli</a:t>
            </a: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 J, </a:t>
            </a:r>
            <a:r>
              <a:rPr kumimoji="0" lang="en-US" sz="1800" b="0" i="0" u="none" strike="noStrike" kern="1200" cap="none" spc="0" normalizeH="0" baseline="0" noProof="0" dirty="0" err="1">
                <a:ln>
                  <a:noFill/>
                </a:ln>
                <a:solidFill>
                  <a:prstClr val="black"/>
                </a:solidFill>
                <a:effectLst/>
                <a:uLnTx/>
                <a:uFillTx/>
                <a:latin typeface="Trebuchet MS" panose="020B0603020202020204"/>
                <a:ea typeface="+mn-ea"/>
                <a:cs typeface="+mn-cs"/>
              </a:rPr>
              <a:t>Shutt</a:t>
            </a: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 K, Yassin M, Can improving patient hand hygiene impact Clostridium difficile infection events at an academic medical center?, American Journal of Infection Control, Volume 45, Issue 9, 2017, Pages 959-963,</a:t>
            </a:r>
          </a:p>
        </p:txBody>
      </p:sp>
    </p:spTree>
    <p:extLst>
      <p:ext uri="{BB962C8B-B14F-4D97-AF65-F5344CB8AC3E}">
        <p14:creationId xmlns:p14="http://schemas.microsoft.com/office/powerpoint/2010/main" val="108628359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UK health system looks at C. difficile relatedness</a:t>
            </a:r>
          </a:p>
        </p:txBody>
      </p:sp>
      <p:sp>
        <p:nvSpPr>
          <p:cNvPr id="3" name="Content Placeholder 2"/>
          <p:cNvSpPr>
            <a:spLocks noGrp="1"/>
          </p:cNvSpPr>
          <p:nvPr>
            <p:ph idx="1"/>
          </p:nvPr>
        </p:nvSpPr>
        <p:spPr/>
        <p:txBody>
          <a:bodyPr>
            <a:normAutofit fontScale="85000" lnSpcReduction="10000"/>
          </a:bodyPr>
          <a:lstStyle/>
          <a:p>
            <a:r>
              <a:rPr lang="en-US" dirty="0"/>
              <a:t>Eyre DW et al. Diverse Sources of C. difficile Infection Identified on Whole-Genome Sequencing </a:t>
            </a:r>
            <a:r>
              <a:rPr lang="en-US" sz="2000" dirty="0"/>
              <a:t>NEJM S</a:t>
            </a:r>
            <a:r>
              <a:rPr lang="nl-NL" sz="2000" dirty="0"/>
              <a:t>eptember 26, 2013 vol. 369 no. 13</a:t>
            </a:r>
          </a:p>
          <a:p>
            <a:r>
              <a:rPr lang="en-US" sz="2000" dirty="0"/>
              <a:t>1250 C. difficile cases that were evaluated, 1223 (98%) were successfully sequenced.</a:t>
            </a:r>
          </a:p>
          <a:p>
            <a:r>
              <a:rPr lang="en-US" sz="2000" dirty="0"/>
              <a:t>In a comparison of 957 samples obtained from April 2008 through March 2011 with those obtained from September 2007 onward, a total of 333 isolates (35%) had no more than 2 SNVs from at least 1 earlier case (definitive transmission), and 428 isolates (45%) had more than 10 SNVs from all previous cases (clearly unrelated).</a:t>
            </a:r>
          </a:p>
          <a:p>
            <a:r>
              <a:rPr lang="en-US" sz="2000" dirty="0"/>
              <a:t>Of the 333 patients with no more than 2 SNVs (consistent with transmission), 126 patients (38%) had close hospital contact with another patient, and 120 patients (36%) had no hospital or community contact with another patient. So of 1223 CDI cases sequences only 126 patients had some spatial relationship with another patient and a clear genetic link (10.3% of all cases)</a:t>
            </a:r>
          </a:p>
        </p:txBody>
      </p:sp>
    </p:spTree>
    <p:extLst>
      <p:ext uri="{BB962C8B-B14F-4D97-AF65-F5344CB8AC3E}">
        <p14:creationId xmlns:p14="http://schemas.microsoft.com/office/powerpoint/2010/main" val="178288057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362200"/>
            <a:ext cx="8229600" cy="1143000"/>
          </a:xfrm>
        </p:spPr>
        <p:txBody>
          <a:bodyPr>
            <a:normAutofit fontScale="90000"/>
          </a:bodyPr>
          <a:lstStyle/>
          <a:p>
            <a:pPr algn="ctr"/>
            <a:r>
              <a:rPr lang="en-US" dirty="0"/>
              <a:t>But it’ll get better if we just don’t use alcohol hand rubs right?</a:t>
            </a:r>
          </a:p>
        </p:txBody>
      </p:sp>
      <p:sp>
        <p:nvSpPr>
          <p:cNvPr id="3" name="TextBox 2"/>
          <p:cNvSpPr txBox="1"/>
          <p:nvPr/>
        </p:nvSpPr>
        <p:spPr>
          <a:xfrm>
            <a:off x="4876800" y="6581002"/>
            <a:ext cx="3048000"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Trebuchet MS" panose="020B0603020202020204"/>
                <a:ea typeface="+mn-ea"/>
                <a:cs typeface="+mn-cs"/>
              </a:rPr>
              <a:t>BMD/BOWL/0416/0009</a:t>
            </a:r>
          </a:p>
        </p:txBody>
      </p:sp>
    </p:spTree>
    <p:extLst>
      <p:ext uri="{BB962C8B-B14F-4D97-AF65-F5344CB8AC3E}">
        <p14:creationId xmlns:p14="http://schemas.microsoft.com/office/powerpoint/2010/main" val="140736295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04800"/>
            <a:ext cx="8229600" cy="1143000"/>
          </a:xfrm>
        </p:spPr>
        <p:txBody>
          <a:bodyPr>
            <a:noAutofit/>
          </a:bodyPr>
          <a:lstStyle/>
          <a:p>
            <a:pPr algn="ctr"/>
            <a:r>
              <a:rPr lang="en-US" sz="3200" dirty="0"/>
              <a:t>Handwashing doesn’t work for removal of  </a:t>
            </a:r>
            <a:r>
              <a:rPr lang="en-US" sz="3200" i="1" dirty="0"/>
              <a:t>C. difficile </a:t>
            </a:r>
            <a:r>
              <a:rPr lang="en-US" sz="3200" dirty="0"/>
              <a:t>spores</a:t>
            </a:r>
          </a:p>
        </p:txBody>
      </p:sp>
      <p:pic>
        <p:nvPicPr>
          <p:cNvPr id="1026"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8473" t="16927" r="19938" b="6710"/>
          <a:stretch/>
        </p:blipFill>
        <p:spPr bwMode="auto">
          <a:xfrm>
            <a:off x="1543793" y="1447800"/>
            <a:ext cx="8631252" cy="3886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542803" y="5791200"/>
            <a:ext cx="8229600" cy="89255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rebuchet MS" panose="020B0603020202020204"/>
                <a:ea typeface="+mn-ea"/>
                <a:cs typeface="+mn-cs"/>
              </a:rPr>
              <a:t>Source</a:t>
            </a:r>
            <a:r>
              <a:rPr kumimoji="0" lang="en-US" sz="1000" b="1"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en-US" sz="1000" b="0" i="0" u="none" strike="noStrike" kern="1200" cap="none" spc="0" normalizeH="0" baseline="0" noProof="0" dirty="0">
                <a:ln>
                  <a:noFill/>
                </a:ln>
                <a:solidFill>
                  <a:prstClr val="black"/>
                </a:solidFill>
                <a:effectLst/>
                <a:uLnTx/>
                <a:uFillTx/>
                <a:latin typeface="Trebuchet MS" panose="020B0603020202020204"/>
                <a:ea typeface="+mn-ea"/>
                <a:cs typeface="+mn-cs"/>
              </a:rPr>
              <a:t>Effectiveness of Hand Hygiene for Removal of </a:t>
            </a:r>
            <a:r>
              <a:rPr kumimoji="0" lang="en-US" sz="1000" b="0" i="1" u="none" strike="noStrike" kern="1200" cap="none" spc="0" normalizeH="0" baseline="0" noProof="0" dirty="0">
                <a:ln>
                  <a:noFill/>
                </a:ln>
                <a:solidFill>
                  <a:prstClr val="black"/>
                </a:solidFill>
                <a:effectLst/>
                <a:uLnTx/>
                <a:uFillTx/>
                <a:latin typeface="Trebuchet MS" panose="020B0603020202020204"/>
                <a:ea typeface="+mn-ea"/>
                <a:cs typeface="+mn-cs"/>
              </a:rPr>
              <a:t>Clostridium difficile </a:t>
            </a:r>
            <a:r>
              <a:rPr kumimoji="0" lang="en-US" sz="1000" b="0" i="0" u="none" strike="noStrike" kern="1200" cap="none" spc="0" normalizeH="0" baseline="0" noProof="0" dirty="0">
                <a:ln>
                  <a:noFill/>
                </a:ln>
                <a:solidFill>
                  <a:prstClr val="black"/>
                </a:solidFill>
                <a:effectLst/>
                <a:uLnTx/>
                <a:uFillTx/>
                <a:latin typeface="Trebuchet MS" panose="020B0603020202020204"/>
                <a:ea typeface="+mn-ea"/>
                <a:cs typeface="+mn-cs"/>
              </a:rPr>
              <a:t>Spores from Hands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rebuchet MS" panose="020B0603020202020204"/>
                <a:ea typeface="+mn-ea"/>
                <a:cs typeface="+mn-cs"/>
              </a:rPr>
              <a:t>Sarah L. Edmonds, Carrie </a:t>
            </a:r>
            <a:r>
              <a:rPr kumimoji="0" lang="en-US" sz="1000" b="0" i="0" u="none" strike="noStrike" kern="1200" cap="none" spc="0" normalizeH="0" baseline="0" noProof="0" dirty="0" err="1">
                <a:ln>
                  <a:noFill/>
                </a:ln>
                <a:solidFill>
                  <a:prstClr val="black"/>
                </a:solidFill>
                <a:effectLst/>
                <a:uLnTx/>
                <a:uFillTx/>
                <a:latin typeface="Trebuchet MS" panose="020B0603020202020204"/>
                <a:ea typeface="+mn-ea"/>
                <a:cs typeface="+mn-cs"/>
              </a:rPr>
              <a:t>Zapka</a:t>
            </a:r>
            <a:r>
              <a:rPr kumimoji="0" lang="en-US" sz="1000" b="0" i="0" u="none" strike="noStrike" kern="1200" cap="none" spc="0" normalizeH="0" baseline="0" noProof="0" dirty="0">
                <a:ln>
                  <a:noFill/>
                </a:ln>
                <a:solidFill>
                  <a:prstClr val="black"/>
                </a:solidFill>
                <a:effectLst/>
                <a:uLnTx/>
                <a:uFillTx/>
                <a:latin typeface="Trebuchet MS" panose="020B0603020202020204"/>
                <a:ea typeface="+mn-ea"/>
                <a:cs typeface="+mn-cs"/>
              </a:rPr>
              <a:t>, Douglas Kasper, Robert Gerber, Robert McCormack, David </a:t>
            </a:r>
            <a:r>
              <a:rPr kumimoji="0" lang="en-US" sz="1000" b="0" i="0" u="none" strike="noStrike" kern="1200" cap="none" spc="0" normalizeH="0" baseline="0" noProof="0" dirty="0" err="1">
                <a:ln>
                  <a:noFill/>
                </a:ln>
                <a:solidFill>
                  <a:prstClr val="black"/>
                </a:solidFill>
                <a:effectLst/>
                <a:uLnTx/>
                <a:uFillTx/>
                <a:latin typeface="Trebuchet MS" panose="020B0603020202020204"/>
                <a:ea typeface="+mn-ea"/>
                <a:cs typeface="+mn-cs"/>
              </a:rPr>
              <a:t>Macinga</a:t>
            </a:r>
            <a:r>
              <a:rPr kumimoji="0" lang="en-US" sz="1000" b="0" i="0" u="none" strike="noStrike" kern="1200" cap="none" spc="0" normalizeH="0" baseline="0" noProof="0" dirty="0">
                <a:ln>
                  <a:noFill/>
                </a:ln>
                <a:solidFill>
                  <a:prstClr val="black"/>
                </a:solidFill>
                <a:effectLst/>
                <a:uLnTx/>
                <a:uFillTx/>
                <a:latin typeface="Trebuchet MS" panose="020B0603020202020204"/>
                <a:ea typeface="+mn-ea"/>
                <a:cs typeface="+mn-cs"/>
              </a:rPr>
              <a:t>, Stuart Johnson,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rebuchet MS" panose="020B0603020202020204"/>
                <a:ea typeface="+mn-ea"/>
                <a:cs typeface="+mn-cs"/>
              </a:rPr>
              <a:t>Susan </a:t>
            </a:r>
            <a:r>
              <a:rPr kumimoji="0" lang="en-US" sz="1000" b="0" i="0" u="none" strike="noStrike" kern="1200" cap="none" spc="0" normalizeH="0" baseline="0" noProof="0" dirty="0" err="1">
                <a:ln>
                  <a:noFill/>
                </a:ln>
                <a:solidFill>
                  <a:prstClr val="black"/>
                </a:solidFill>
                <a:effectLst/>
                <a:uLnTx/>
                <a:uFillTx/>
                <a:latin typeface="Trebuchet MS" panose="020B0603020202020204"/>
                <a:ea typeface="+mn-ea"/>
                <a:cs typeface="+mn-cs"/>
              </a:rPr>
              <a:t>Sambol</a:t>
            </a:r>
            <a:r>
              <a:rPr kumimoji="0" lang="en-US" sz="1000" b="0" i="0" u="none" strike="noStrike" kern="1200" cap="none" spc="0" normalizeH="0" baseline="0" noProof="0" dirty="0">
                <a:ln>
                  <a:noFill/>
                </a:ln>
                <a:solidFill>
                  <a:prstClr val="black"/>
                </a:solidFill>
                <a:effectLst/>
                <a:uLnTx/>
                <a:uFillTx/>
                <a:latin typeface="Trebuchet MS" panose="020B0603020202020204"/>
                <a:ea typeface="+mn-ea"/>
                <a:cs typeface="+mn-cs"/>
              </a:rPr>
              <a:t>, Christopher </a:t>
            </a:r>
            <a:r>
              <a:rPr kumimoji="0" lang="en-US" sz="1000" b="0" i="0" u="none" strike="noStrike" kern="1200" cap="none" spc="0" normalizeH="0" baseline="0" noProof="0" dirty="0" err="1">
                <a:ln>
                  <a:noFill/>
                </a:ln>
                <a:solidFill>
                  <a:prstClr val="black"/>
                </a:solidFill>
                <a:effectLst/>
                <a:uLnTx/>
                <a:uFillTx/>
                <a:latin typeface="Trebuchet MS" panose="020B0603020202020204"/>
                <a:ea typeface="+mn-ea"/>
                <a:cs typeface="+mn-cs"/>
              </a:rPr>
              <a:t>Fricker</a:t>
            </a:r>
            <a:r>
              <a:rPr kumimoji="0" lang="en-US" sz="1000" b="0" i="0" u="none" strike="noStrike" kern="1200" cap="none" spc="0" normalizeH="0" baseline="0" noProof="0" dirty="0">
                <a:ln>
                  <a:noFill/>
                </a:ln>
                <a:solidFill>
                  <a:prstClr val="black"/>
                </a:solidFill>
                <a:effectLst/>
                <a:uLnTx/>
                <a:uFillTx/>
                <a:latin typeface="Trebuchet MS" panose="020B0603020202020204"/>
                <a:ea typeface="+mn-ea"/>
                <a:cs typeface="+mn-cs"/>
              </a:rPr>
              <a:t>, James </a:t>
            </a:r>
            <a:r>
              <a:rPr kumimoji="0" lang="en-US" sz="1000" b="0" i="0" u="none" strike="noStrike" kern="1200" cap="none" spc="0" normalizeH="0" baseline="0" noProof="0" dirty="0" err="1">
                <a:ln>
                  <a:noFill/>
                </a:ln>
                <a:solidFill>
                  <a:prstClr val="black"/>
                </a:solidFill>
                <a:effectLst/>
                <a:uLnTx/>
                <a:uFillTx/>
                <a:latin typeface="Trebuchet MS" panose="020B0603020202020204"/>
                <a:ea typeface="+mn-ea"/>
                <a:cs typeface="+mn-cs"/>
              </a:rPr>
              <a:t>Arbogast</a:t>
            </a:r>
            <a:r>
              <a:rPr kumimoji="0" lang="en-US" sz="1000" b="0" i="0" u="none" strike="noStrike" kern="1200" cap="none" spc="0" normalizeH="0" baseline="0" noProof="0" dirty="0">
                <a:ln>
                  <a:noFill/>
                </a:ln>
                <a:solidFill>
                  <a:prstClr val="black"/>
                </a:solidFill>
                <a:effectLst/>
                <a:uLnTx/>
                <a:uFillTx/>
                <a:latin typeface="Trebuchet MS" panose="020B0603020202020204"/>
                <a:ea typeface="+mn-ea"/>
                <a:cs typeface="+mn-cs"/>
              </a:rPr>
              <a:t> and Dale N. </a:t>
            </a:r>
            <a:r>
              <a:rPr kumimoji="0" lang="en-US" sz="1000" b="0" i="0" u="none" strike="noStrike" kern="1200" cap="none" spc="0" normalizeH="0" baseline="0" noProof="0" dirty="0" err="1">
                <a:ln>
                  <a:noFill/>
                </a:ln>
                <a:solidFill>
                  <a:prstClr val="black"/>
                </a:solidFill>
                <a:effectLst/>
                <a:uLnTx/>
                <a:uFillTx/>
                <a:latin typeface="Trebuchet MS" panose="020B0603020202020204"/>
                <a:ea typeface="+mn-ea"/>
                <a:cs typeface="+mn-cs"/>
              </a:rPr>
              <a:t>Gerding</a:t>
            </a:r>
            <a:endParaRPr kumimoji="0" lang="en-US" sz="10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rebuchet MS" panose="020B0603020202020204"/>
                <a:ea typeface="+mn-ea"/>
                <a:cs typeface="+mn-cs"/>
              </a:rPr>
              <a:t>Infection Control &amp; Hospital Epidemiology / Volume 34 / Issue 03 / March 2013, pp 302 - 305</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5" name="TextBox 4"/>
          <p:cNvSpPr txBox="1"/>
          <p:nvPr/>
        </p:nvSpPr>
        <p:spPr>
          <a:xfrm>
            <a:off x="4876800" y="6581002"/>
            <a:ext cx="3048000"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Trebuchet MS" panose="020B0603020202020204"/>
                <a:ea typeface="+mn-ea"/>
                <a:cs typeface="+mn-cs"/>
              </a:rPr>
              <a:t>BMD/BOWL/0416/0009</a:t>
            </a:r>
          </a:p>
        </p:txBody>
      </p:sp>
    </p:spTree>
    <p:extLst>
      <p:ext uri="{BB962C8B-B14F-4D97-AF65-F5344CB8AC3E}">
        <p14:creationId xmlns:p14="http://schemas.microsoft.com/office/powerpoint/2010/main" val="63459115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7EB8A-E585-439F-96D6-0D3AA94AAE0C}"/>
              </a:ext>
            </a:extLst>
          </p:cNvPr>
          <p:cNvSpPr>
            <a:spLocks noGrp="1"/>
          </p:cNvSpPr>
          <p:nvPr>
            <p:ph type="title"/>
          </p:nvPr>
        </p:nvSpPr>
        <p:spPr/>
        <p:txBody>
          <a:bodyPr/>
          <a:lstStyle/>
          <a:p>
            <a:r>
              <a:rPr lang="en-US" dirty="0"/>
              <a:t>Maybe both approaches stink</a:t>
            </a:r>
          </a:p>
        </p:txBody>
      </p:sp>
      <p:sp>
        <p:nvSpPr>
          <p:cNvPr id="3" name="Content Placeholder 2">
            <a:extLst>
              <a:ext uri="{FF2B5EF4-FFF2-40B4-BE49-F238E27FC236}">
                <a16:creationId xmlns:a16="http://schemas.microsoft.com/office/drawing/2014/main" id="{7892F0FC-7E3A-4F87-B9BF-85EFAF06F4AA}"/>
              </a:ext>
            </a:extLst>
          </p:cNvPr>
          <p:cNvSpPr>
            <a:spLocks noGrp="1"/>
          </p:cNvSpPr>
          <p:nvPr>
            <p:ph idx="1"/>
          </p:nvPr>
        </p:nvSpPr>
        <p:spPr/>
        <p:txBody>
          <a:bodyPr/>
          <a:lstStyle/>
          <a:p>
            <a:r>
              <a:rPr lang="en-US" dirty="0"/>
              <a:t>But hand hygiene might have an edge with </a:t>
            </a:r>
            <a:r>
              <a:rPr lang="en-US" i="1" dirty="0"/>
              <a:t>C. difficile</a:t>
            </a:r>
          </a:p>
        </p:txBody>
      </p:sp>
    </p:spTree>
    <p:extLst>
      <p:ext uri="{BB962C8B-B14F-4D97-AF65-F5344CB8AC3E}">
        <p14:creationId xmlns:p14="http://schemas.microsoft.com/office/powerpoint/2010/main" val="414081845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507ED-B29F-41A6-AFBD-B74A66CF2C9B}"/>
              </a:ext>
            </a:extLst>
          </p:cNvPr>
          <p:cNvSpPr>
            <a:spLocks noGrp="1"/>
          </p:cNvSpPr>
          <p:nvPr>
            <p:ph type="title"/>
          </p:nvPr>
        </p:nvSpPr>
        <p:spPr/>
        <p:txBody>
          <a:bodyPr/>
          <a:lstStyle/>
          <a:p>
            <a:r>
              <a:rPr lang="en-US" dirty="0"/>
              <a:t>It comes down to where are the bacteria coming from</a:t>
            </a:r>
          </a:p>
        </p:txBody>
      </p:sp>
      <p:pic>
        <p:nvPicPr>
          <p:cNvPr id="4" name="Content Placeholder 3">
            <a:extLst>
              <a:ext uri="{FF2B5EF4-FFF2-40B4-BE49-F238E27FC236}">
                <a16:creationId xmlns:a16="http://schemas.microsoft.com/office/drawing/2014/main" id="{529E0A01-78CD-4FE6-B90F-7D3CE300CC73}"/>
              </a:ext>
            </a:extLst>
          </p:cNvPr>
          <p:cNvPicPr>
            <a:picLocks noGrp="1" noChangeAspect="1"/>
          </p:cNvPicPr>
          <p:nvPr>
            <p:ph idx="1"/>
          </p:nvPr>
        </p:nvPicPr>
        <p:blipFill rotWithShape="1">
          <a:blip r:embed="rId2"/>
          <a:srcRect l="27969" t="7153" r="28009"/>
          <a:stretch/>
        </p:blipFill>
        <p:spPr>
          <a:xfrm>
            <a:off x="1652631" y="1689639"/>
            <a:ext cx="3473041" cy="4883363"/>
          </a:xfrm>
          <a:prstGeom prst="rect">
            <a:avLst/>
          </a:prstGeom>
        </p:spPr>
      </p:pic>
      <p:sp>
        <p:nvSpPr>
          <p:cNvPr id="5" name="TextBox 4">
            <a:extLst>
              <a:ext uri="{FF2B5EF4-FFF2-40B4-BE49-F238E27FC236}">
                <a16:creationId xmlns:a16="http://schemas.microsoft.com/office/drawing/2014/main" id="{B0454AD7-C665-40D6-B167-243A2AC66934}"/>
              </a:ext>
            </a:extLst>
          </p:cNvPr>
          <p:cNvSpPr txBox="1"/>
          <p:nvPr/>
        </p:nvSpPr>
        <p:spPr>
          <a:xfrm>
            <a:off x="2987449" y="6488668"/>
            <a:ext cx="1393330"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The patient</a:t>
            </a:r>
          </a:p>
        </p:txBody>
      </p:sp>
      <p:pic>
        <p:nvPicPr>
          <p:cNvPr id="3" name="Picture 2">
            <a:extLst>
              <a:ext uri="{FF2B5EF4-FFF2-40B4-BE49-F238E27FC236}">
                <a16:creationId xmlns:a16="http://schemas.microsoft.com/office/drawing/2014/main" id="{36F6BB24-F139-4008-90AE-FD988B810A23}"/>
              </a:ext>
            </a:extLst>
          </p:cNvPr>
          <p:cNvPicPr>
            <a:picLocks noChangeAspect="1"/>
          </p:cNvPicPr>
          <p:nvPr/>
        </p:nvPicPr>
        <p:blipFill>
          <a:blip r:embed="rId3"/>
          <a:stretch>
            <a:fillRect/>
          </a:stretch>
        </p:blipFill>
        <p:spPr>
          <a:xfrm>
            <a:off x="6308521" y="1689639"/>
            <a:ext cx="4821266" cy="4821266"/>
          </a:xfrm>
          <a:prstGeom prst="rect">
            <a:avLst/>
          </a:prstGeom>
        </p:spPr>
      </p:pic>
      <p:sp>
        <p:nvSpPr>
          <p:cNvPr id="6" name="Oval 5">
            <a:extLst>
              <a:ext uri="{FF2B5EF4-FFF2-40B4-BE49-F238E27FC236}">
                <a16:creationId xmlns:a16="http://schemas.microsoft.com/office/drawing/2014/main" id="{EF611FA9-A323-43E6-A511-4C451A7262F1}"/>
              </a:ext>
            </a:extLst>
          </p:cNvPr>
          <p:cNvSpPr/>
          <p:nvPr/>
        </p:nvSpPr>
        <p:spPr>
          <a:xfrm>
            <a:off x="8699383" y="2810312"/>
            <a:ext cx="1325461" cy="1124125"/>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cxnSp>
        <p:nvCxnSpPr>
          <p:cNvPr id="8" name="Straight Arrow Connector 7">
            <a:extLst>
              <a:ext uri="{FF2B5EF4-FFF2-40B4-BE49-F238E27FC236}">
                <a16:creationId xmlns:a16="http://schemas.microsoft.com/office/drawing/2014/main" id="{FE730EC9-BEA6-4F97-A4D0-07E8A6649653}"/>
              </a:ext>
            </a:extLst>
          </p:cNvPr>
          <p:cNvCxnSpPr/>
          <p:nvPr/>
        </p:nvCxnSpPr>
        <p:spPr>
          <a:xfrm>
            <a:off x="7457813" y="1535185"/>
            <a:ext cx="1442906" cy="12751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D1A4DF01-2F02-460D-A682-E2232791BF4A}"/>
              </a:ext>
            </a:extLst>
          </p:cNvPr>
          <p:cNvSpPr txBox="1"/>
          <p:nvPr/>
        </p:nvSpPr>
        <p:spPr>
          <a:xfrm>
            <a:off x="5768379" y="1304738"/>
            <a:ext cx="1813317"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Or these hands?</a:t>
            </a:r>
          </a:p>
        </p:txBody>
      </p:sp>
    </p:spTree>
    <p:extLst>
      <p:ext uri="{BB962C8B-B14F-4D97-AF65-F5344CB8AC3E}">
        <p14:creationId xmlns:p14="http://schemas.microsoft.com/office/powerpoint/2010/main" val="313883363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AD835-82C8-465D-A7C0-9C7337761109}"/>
              </a:ext>
            </a:extLst>
          </p:cNvPr>
          <p:cNvSpPr>
            <a:spLocks noGrp="1"/>
          </p:cNvSpPr>
          <p:nvPr>
            <p:ph type="title"/>
          </p:nvPr>
        </p:nvSpPr>
        <p:spPr/>
        <p:txBody>
          <a:bodyPr>
            <a:normAutofit fontScale="90000"/>
          </a:bodyPr>
          <a:lstStyle/>
          <a:p>
            <a:r>
              <a:rPr lang="en-US" dirty="0"/>
              <a:t>But at least you know what your hand hygiene rate is!</a:t>
            </a:r>
            <a:br>
              <a:rPr lang="en-US" dirty="0"/>
            </a:br>
            <a:r>
              <a:rPr lang="en-US" dirty="0"/>
              <a:t>(Honestly, do you?)</a:t>
            </a:r>
          </a:p>
        </p:txBody>
      </p:sp>
      <p:sp>
        <p:nvSpPr>
          <p:cNvPr id="3" name="Content Placeholder 2">
            <a:extLst>
              <a:ext uri="{FF2B5EF4-FFF2-40B4-BE49-F238E27FC236}">
                <a16:creationId xmlns:a16="http://schemas.microsoft.com/office/drawing/2014/main" id="{4537806F-5F68-4224-B18F-20B6467591E5}"/>
              </a:ext>
            </a:extLst>
          </p:cNvPr>
          <p:cNvSpPr>
            <a:spLocks noGrp="1"/>
          </p:cNvSpPr>
          <p:nvPr>
            <p:ph idx="1"/>
          </p:nvPr>
        </p:nvSpPr>
        <p:spPr/>
        <p:txBody>
          <a:bodyPr/>
          <a:lstStyle/>
          <a:p>
            <a:r>
              <a:rPr lang="en-US" dirty="0"/>
              <a:t>Observation bias (night shift, holidays?)</a:t>
            </a:r>
          </a:p>
          <a:p>
            <a:r>
              <a:rPr lang="en-US" dirty="0"/>
              <a:t>Hawthorne effect</a:t>
            </a:r>
          </a:p>
          <a:p>
            <a:r>
              <a:rPr lang="en-US" dirty="0"/>
              <a:t>Inter rater reliability between observers</a:t>
            </a:r>
          </a:p>
          <a:p>
            <a:r>
              <a:rPr lang="en-US" dirty="0"/>
              <a:t>Unit bias, profession bias</a:t>
            </a:r>
          </a:p>
        </p:txBody>
      </p:sp>
    </p:spTree>
    <p:extLst>
      <p:ext uri="{BB962C8B-B14F-4D97-AF65-F5344CB8AC3E}">
        <p14:creationId xmlns:p14="http://schemas.microsoft.com/office/powerpoint/2010/main" val="42859264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2AD9B-9C80-E1D3-18EA-16E093FF14C2}"/>
              </a:ext>
            </a:extLst>
          </p:cNvPr>
          <p:cNvSpPr>
            <a:spLocks noGrp="1"/>
          </p:cNvSpPr>
          <p:nvPr>
            <p:ph type="title"/>
          </p:nvPr>
        </p:nvSpPr>
        <p:spPr>
          <a:xfrm>
            <a:off x="1066799" y="0"/>
            <a:ext cx="7472289" cy="1609344"/>
          </a:xfrm>
        </p:spPr>
        <p:txBody>
          <a:bodyPr>
            <a:normAutofit fontScale="90000"/>
          </a:bodyPr>
          <a:lstStyle/>
          <a:p>
            <a:r>
              <a:rPr lang="en-US" b="1" dirty="0">
                <a:solidFill>
                  <a:schemeClr val="accent2">
                    <a:lumMod val="50000"/>
                  </a:schemeClr>
                </a:solidFill>
              </a:rPr>
              <a:t>Nominating &amp; Awards Report</a:t>
            </a:r>
            <a:br>
              <a:rPr lang="en-US" b="1" dirty="0">
                <a:solidFill>
                  <a:schemeClr val="accent2">
                    <a:lumMod val="50000"/>
                  </a:schemeClr>
                </a:solidFill>
              </a:rPr>
            </a:br>
            <a:r>
              <a:rPr lang="it-IT" sz="2800" dirty="0"/>
              <a:t>Claudia Sanchez Goad &amp; Lisa Mattia</a:t>
            </a:r>
            <a:endParaRPr lang="en-US" dirty="0"/>
          </a:p>
        </p:txBody>
      </p:sp>
      <p:pic>
        <p:nvPicPr>
          <p:cNvPr id="7" name="Content Placeholder 6">
            <a:extLst>
              <a:ext uri="{FF2B5EF4-FFF2-40B4-BE49-F238E27FC236}">
                <a16:creationId xmlns:a16="http://schemas.microsoft.com/office/drawing/2014/main" id="{CC2B73D7-0DBD-BCDC-B65A-5757F3BC888E}"/>
              </a:ext>
            </a:extLst>
          </p:cNvPr>
          <p:cNvPicPr>
            <a:picLocks noGrp="1" noChangeAspect="1"/>
          </p:cNvPicPr>
          <p:nvPr>
            <p:ph idx="1"/>
          </p:nvPr>
        </p:nvPicPr>
        <p:blipFill>
          <a:blip r:embed="rId2"/>
          <a:stretch>
            <a:fillRect/>
          </a:stretch>
        </p:blipFill>
        <p:spPr>
          <a:xfrm>
            <a:off x="971947" y="1591733"/>
            <a:ext cx="7029054" cy="1688780"/>
          </a:xfrm>
        </p:spPr>
      </p:pic>
      <p:pic>
        <p:nvPicPr>
          <p:cNvPr id="9" name="Picture 8">
            <a:extLst>
              <a:ext uri="{FF2B5EF4-FFF2-40B4-BE49-F238E27FC236}">
                <a16:creationId xmlns:a16="http://schemas.microsoft.com/office/drawing/2014/main" id="{4F63AB3C-2095-2FA1-80D5-6766E6BB4A7F}"/>
              </a:ext>
            </a:extLst>
          </p:cNvPr>
          <p:cNvPicPr>
            <a:picLocks noChangeAspect="1"/>
          </p:cNvPicPr>
          <p:nvPr/>
        </p:nvPicPr>
        <p:blipFill>
          <a:blip r:embed="rId3"/>
          <a:stretch>
            <a:fillRect/>
          </a:stretch>
        </p:blipFill>
        <p:spPr>
          <a:xfrm>
            <a:off x="1709177" y="3872812"/>
            <a:ext cx="6187534" cy="1449243"/>
          </a:xfrm>
          <a:prstGeom prst="rect">
            <a:avLst/>
          </a:prstGeom>
        </p:spPr>
      </p:pic>
      <p:sp>
        <p:nvSpPr>
          <p:cNvPr id="10" name="TextBox 9">
            <a:extLst>
              <a:ext uri="{FF2B5EF4-FFF2-40B4-BE49-F238E27FC236}">
                <a16:creationId xmlns:a16="http://schemas.microsoft.com/office/drawing/2014/main" id="{74D19194-846B-CC1F-B536-5D4A87D85817}"/>
              </a:ext>
            </a:extLst>
          </p:cNvPr>
          <p:cNvSpPr txBox="1"/>
          <p:nvPr/>
        </p:nvSpPr>
        <p:spPr>
          <a:xfrm>
            <a:off x="8213371" y="572079"/>
            <a:ext cx="3978630" cy="2400657"/>
          </a:xfrm>
          <a:prstGeom prst="rect">
            <a:avLst/>
          </a:prstGeom>
          <a:noFill/>
        </p:spPr>
        <p:txBody>
          <a:bodyPr wrap="square" rtlCol="0">
            <a:spAutoFit/>
          </a:bodyPr>
          <a:lstStyle/>
          <a:p>
            <a:pPr algn="ctr"/>
            <a:r>
              <a:rPr lang="en-US" sz="2000" u="sng" dirty="0">
                <a:latin typeface="Amasis MT Pro Black" panose="02040A04050005020304" pitchFamily="18" charset="0"/>
              </a:rPr>
              <a:t>IP Award Recognitions </a:t>
            </a:r>
          </a:p>
          <a:p>
            <a:pPr algn="ctr"/>
            <a:r>
              <a:rPr lang="en-US" sz="2000" u="sng" dirty="0">
                <a:latin typeface="Amasis MT Pro Black" panose="02040A04050005020304" pitchFamily="18" charset="0"/>
              </a:rPr>
              <a:t> &amp;</a:t>
            </a:r>
          </a:p>
          <a:p>
            <a:pPr algn="ctr"/>
            <a:r>
              <a:rPr lang="en-US" sz="2000" u="sng" dirty="0">
                <a:latin typeface="Amasis MT Pro Black" panose="02040A04050005020304" pitchFamily="18" charset="0"/>
              </a:rPr>
              <a:t>2026 SD APIC Chapter BOD</a:t>
            </a:r>
          </a:p>
          <a:p>
            <a:pPr algn="ctr"/>
            <a:endParaRPr lang="en-US" dirty="0">
              <a:latin typeface="Amasis MT Pro Black" panose="02040A04050005020304" pitchFamily="18" charset="0"/>
            </a:endParaRPr>
          </a:p>
          <a:p>
            <a:pPr algn="ctr"/>
            <a:r>
              <a:rPr lang="en-US" dirty="0">
                <a:solidFill>
                  <a:schemeClr val="accent2">
                    <a:lumMod val="50000"/>
                  </a:schemeClr>
                </a:solidFill>
                <a:latin typeface="Amasis MT Pro Black" panose="02040A04050005020304" pitchFamily="18" charset="0"/>
              </a:rPr>
              <a:t> Voting </a:t>
            </a:r>
          </a:p>
          <a:p>
            <a:pPr algn="ctr"/>
            <a:endParaRPr lang="en-US" dirty="0"/>
          </a:p>
          <a:p>
            <a:pPr algn="ctr"/>
            <a:r>
              <a:rPr lang="en-US" b="1" dirty="0">
                <a:solidFill>
                  <a:schemeClr val="accent2">
                    <a:lumMod val="50000"/>
                  </a:schemeClr>
                </a:solidFill>
              </a:rPr>
              <a:t>DUE BY November 14</a:t>
            </a:r>
            <a:r>
              <a:rPr lang="en-US" b="1" baseline="30000" dirty="0">
                <a:solidFill>
                  <a:schemeClr val="accent2">
                    <a:lumMod val="50000"/>
                  </a:schemeClr>
                </a:solidFill>
              </a:rPr>
              <a:t>th</a:t>
            </a:r>
            <a:r>
              <a:rPr lang="en-US" dirty="0"/>
              <a:t>. </a:t>
            </a:r>
          </a:p>
          <a:p>
            <a:pPr algn="ctr"/>
            <a:endParaRPr lang="en-US" dirty="0"/>
          </a:p>
        </p:txBody>
      </p:sp>
      <p:pic>
        <p:nvPicPr>
          <p:cNvPr id="13" name="Picture 12">
            <a:extLst>
              <a:ext uri="{FF2B5EF4-FFF2-40B4-BE49-F238E27FC236}">
                <a16:creationId xmlns:a16="http://schemas.microsoft.com/office/drawing/2014/main" id="{53CDCFD6-845E-5325-3FE4-93D6C58E11A0}"/>
              </a:ext>
            </a:extLst>
          </p:cNvPr>
          <p:cNvPicPr>
            <a:picLocks noChangeAspect="1"/>
          </p:cNvPicPr>
          <p:nvPr/>
        </p:nvPicPr>
        <p:blipFill rotWithShape="1">
          <a:blip r:embed="rId4"/>
          <a:srcRect l="5330"/>
          <a:stretch/>
        </p:blipFill>
        <p:spPr>
          <a:xfrm>
            <a:off x="9704853" y="3864910"/>
            <a:ext cx="1549981" cy="1465048"/>
          </a:xfrm>
          <a:prstGeom prst="rect">
            <a:avLst/>
          </a:prstGeom>
        </p:spPr>
      </p:pic>
    </p:spTree>
    <p:extLst>
      <p:ext uri="{BB962C8B-B14F-4D97-AF65-F5344CB8AC3E}">
        <p14:creationId xmlns:p14="http://schemas.microsoft.com/office/powerpoint/2010/main" val="14633185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2E6A870-13C1-1C5C-32C2-959A1BA00ACF}"/>
              </a:ext>
            </a:extLst>
          </p:cNvPr>
          <p:cNvSpPr txBox="1"/>
          <p:nvPr/>
        </p:nvSpPr>
        <p:spPr>
          <a:xfrm>
            <a:off x="1028700" y="1967266"/>
            <a:ext cx="2628900" cy="2547257"/>
          </a:xfrm>
          <a:prstGeom prst="rect">
            <a:avLst/>
          </a:prstGeom>
          <a:noFill/>
        </p:spPr>
        <p:txBody>
          <a:bodyPr vert="horz" lIns="91440" tIns="45720" rIns="91440" bIns="45720" rtlCol="0" anchor="ctr">
            <a:normAutofit/>
          </a:bodyPr>
          <a:lstStyle/>
          <a:p>
            <a:pPr algn="ctr">
              <a:lnSpc>
                <a:spcPct val="90000"/>
              </a:lnSpc>
              <a:spcBef>
                <a:spcPct val="0"/>
              </a:spcBef>
              <a:spcAft>
                <a:spcPts val="600"/>
              </a:spcAft>
            </a:pPr>
            <a:r>
              <a:rPr lang="en-US" sz="2800" b="1" kern="1200">
                <a:solidFill>
                  <a:srgbClr val="FFFFFF"/>
                </a:solidFill>
                <a:latin typeface="+mj-lt"/>
                <a:ea typeface="+mj-ea"/>
                <a:cs typeface="+mj-cs"/>
              </a:rPr>
              <a:t>Nominating &amp; Awards Report  </a:t>
            </a:r>
            <a:r>
              <a:rPr lang="en-US" sz="2800" kern="1200">
                <a:solidFill>
                  <a:srgbClr val="FFFFFF"/>
                </a:solidFill>
                <a:latin typeface="+mj-lt"/>
                <a:ea typeface="+mj-ea"/>
                <a:cs typeface="+mj-cs"/>
              </a:rPr>
              <a:t>Claudia Sanchez Goad &amp; Lisa Mattia</a:t>
            </a:r>
          </a:p>
        </p:txBody>
      </p:sp>
      <p:pic>
        <p:nvPicPr>
          <p:cNvPr id="5" name="Picture 4" descr="A hand putting a paper into a ballot box&#10;&#10;AI-generated content may be incorrect.">
            <a:extLst>
              <a:ext uri="{FF2B5EF4-FFF2-40B4-BE49-F238E27FC236}">
                <a16:creationId xmlns:a16="http://schemas.microsoft.com/office/drawing/2014/main" id="{110AAFDF-D755-56D2-59B9-EA2CF89C418E}"/>
              </a:ext>
            </a:extLst>
          </p:cNvPr>
          <p:cNvPicPr>
            <a:picLocks noChangeAspect="1"/>
          </p:cNvPicPr>
          <p:nvPr/>
        </p:nvPicPr>
        <p:blipFill>
          <a:blip r:embed="rId2"/>
          <a:stretch>
            <a:fillRect/>
          </a:stretch>
        </p:blipFill>
        <p:spPr>
          <a:xfrm>
            <a:off x="5039161" y="643466"/>
            <a:ext cx="6257010" cy="5568739"/>
          </a:xfrm>
          <a:prstGeom prst="rect">
            <a:avLst/>
          </a:prstGeom>
        </p:spPr>
      </p:pic>
    </p:spTree>
    <p:extLst>
      <p:ext uri="{BB962C8B-B14F-4D97-AF65-F5344CB8AC3E}">
        <p14:creationId xmlns:p14="http://schemas.microsoft.com/office/powerpoint/2010/main" val="3841461927"/>
      </p:ext>
    </p:extLst>
  </p:cSld>
  <p:clrMapOvr>
    <a:masterClrMapping/>
  </p:clrMapOvr>
</p:sld>
</file>

<file path=ppt/theme/_rels/theme3.xml.rels><?xml version="1.0" encoding="UTF-8" standalone="yes"?>
<Relationships xmlns="http://schemas.openxmlformats.org/package/2006/relationships"><Relationship Id="rId1" Type="http://schemas.openxmlformats.org/officeDocument/2006/relationships/image" Target="../media/image67.jpeg"/></Relationships>
</file>

<file path=ppt/theme/theme1.xml><?xml version="1.0" encoding="utf-8"?>
<a:theme xmlns:a="http://schemas.openxmlformats.org/drawingml/2006/main" name="BD-PPT-Template">
  <a:themeElements>
    <a:clrScheme name="Custom 6">
      <a:dk1>
        <a:srgbClr val="404041"/>
      </a:dk1>
      <a:lt1>
        <a:srgbClr val="FFFFFF"/>
      </a:lt1>
      <a:dk2>
        <a:srgbClr val="5F6062"/>
      </a:dk2>
      <a:lt2>
        <a:srgbClr val="E6E7E9"/>
      </a:lt2>
      <a:accent1>
        <a:srgbClr val="F27707"/>
      </a:accent1>
      <a:accent2>
        <a:srgbClr val="004593"/>
      </a:accent2>
      <a:accent3>
        <a:srgbClr val="E7E5E1"/>
      </a:accent3>
      <a:accent4>
        <a:srgbClr val="BFB8B3"/>
      </a:accent4>
      <a:accent5>
        <a:srgbClr val="72635D"/>
      </a:accent5>
      <a:accent6>
        <a:srgbClr val="004593"/>
      </a:accent6>
      <a:hlink>
        <a:srgbClr val="F27707"/>
      </a:hlink>
      <a:folHlink>
        <a:srgbClr val="F68A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ED610B"/>
        </a:solidFill>
        <a:ln>
          <a:noFill/>
        </a:ln>
        <a:effectLst/>
      </a:spPr>
      <a:bodyPr rtlCol="0" anchor="ctr"/>
      <a:lstStyle>
        <a:defPPr algn="ctr">
          <a:defRPr dirty="0"/>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6 BD-PPT-16x9-External-OrangeAngles-HighPosition" id="{AD3F9425-59D0-C44A-94A9-75745A6DB567}" vid="{B8AF6F03-4C3B-F140-8789-4FB859AC0B90}"/>
    </a:ext>
  </a:extLst>
</a:theme>
</file>

<file path=ppt/theme/theme2.xml><?xml version="1.0" encoding="utf-8"?>
<a:theme xmlns:a="http://schemas.openxmlformats.org/drawingml/2006/main" name="BD">
  <a:themeElements>
    <a:clrScheme name="Custom 2">
      <a:dk1>
        <a:srgbClr val="5E5E5E"/>
      </a:dk1>
      <a:lt1>
        <a:srgbClr val="FFFFFF"/>
      </a:lt1>
      <a:dk2>
        <a:srgbClr val="050A3D"/>
      </a:dk2>
      <a:lt2>
        <a:srgbClr val="F9F4F1"/>
      </a:lt2>
      <a:accent1>
        <a:srgbClr val="060A3C"/>
      </a:accent1>
      <a:accent2>
        <a:srgbClr val="044ED7"/>
      </a:accent2>
      <a:accent3>
        <a:srgbClr val="1D74FF"/>
      </a:accent3>
      <a:accent4>
        <a:srgbClr val="9199D8"/>
      </a:accent4>
      <a:accent5>
        <a:srgbClr val="FF6E00"/>
      </a:accent5>
      <a:accent6>
        <a:srgbClr val="DBD8D7"/>
      </a:accent6>
      <a:hlink>
        <a:srgbClr val="044DD6"/>
      </a:hlink>
      <a:folHlink>
        <a:srgbClr val="044DD6"/>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w="12700" cap="flat">
          <a:noFill/>
          <a:miter lim="400000"/>
        </a:ln>
        <a:effectLst/>
        <a:sp3d/>
      </a:spPr>
      <a:bodyPr rot="0" spcFirstLastPara="1" vertOverflow="overflow" horzOverflow="overflow" vert="horz" wrap="square" lIns="50800" tIns="50800" rIns="50800" bIns="50800" numCol="1" spcCol="38100" rtlCol="0" anchor="ctr">
        <a:noAutofit/>
      </a:bodyPr>
      <a:lstStyle>
        <a:defPPr marL="0" marR="0" indent="0" algn="ctr" defTabSz="825500" rtl="0" fontAlgn="auto" latinLnBrk="0" hangingPunct="0">
          <a:spcBef>
            <a:spcPts val="0"/>
          </a:spcBef>
          <a:spcAft>
            <a:spcPts val="0"/>
          </a:spcAft>
          <a:buClrTx/>
          <a:buSzTx/>
          <a:buFontTx/>
          <a:buNone/>
          <a:tabLst/>
          <a:defRPr kumimoji="0" sz="3600" u="none" strike="noStrike" cap="none" normalizeH="0" baseline="0" dirty="0" smtClean="0">
            <a:ln>
              <a:noFill/>
            </a:ln>
            <a:solidFill>
              <a:srgbClr val="FFFFFF"/>
            </a:solidFill>
            <a:effectLst/>
            <a:uFillTx/>
            <a:latin typeface="FS Albert Pro Light" panose="02000503040000020004" pitchFamily="2" charset="0"/>
            <a:ea typeface="Helvetica Neue Medium"/>
            <a:cs typeface="Helvetica Neue Medium"/>
            <a:sym typeface="Helvetica Neue Medium"/>
          </a:defRPr>
        </a:def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ln w="12700">
          <a:miter lim="400000"/>
        </a:ln>
      </a:spPr>
      <a:bodyPr wrap="square" lIns="91440" tIns="45720" rIns="91440" bIns="45720" rtlCol="0">
        <a:spAutoFit/>
      </a:bodyPr>
      <a:lstStyle>
        <a:defPPr algn="l" defTabSz="825500" hangingPunct="1">
          <a:defRPr sz="3600" dirty="0" smtClean="0">
            <a:solidFill>
              <a:schemeClr val="tx2"/>
            </a:solidFill>
            <a:latin typeface="FS Albert Pro Light" panose="02000503040000020004" pitchFamily="2" charset="0"/>
            <a:ea typeface="+mj-ea"/>
            <a:cs typeface="+mj-cs"/>
            <a:sym typeface="FSAlbertPro-Light"/>
          </a:defRPr>
        </a:defPPr>
      </a:lstStyle>
    </a:txDef>
  </a:objectDefaults>
  <a:extraClrSchemeLst/>
  <a:extLst>
    <a:ext uri="{05A4C25C-085E-4340-85A3-A5531E510DB2}">
      <thm15:themeFamily xmlns:thm15="http://schemas.microsoft.com/office/thememl/2012/main" name="BD-PPT-External" id="{11DCF4F7-7DE7-0D44-A843-C256DE7092C8}" vid="{1C82D3B8-2194-2745-A0D0-1E1F9A8040D0}"/>
    </a:ext>
  </a:extLst>
</a:theme>
</file>

<file path=ppt/theme/theme3.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4.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10917</TotalTime>
  <Words>4638</Words>
  <Application>Microsoft Office PowerPoint</Application>
  <PresentationFormat>Widescreen</PresentationFormat>
  <Paragraphs>363</Paragraphs>
  <Slides>79</Slides>
  <Notes>21</Notes>
  <HiddenSlides>0</HiddenSlides>
  <MMClips>0</MMClips>
  <ScaleCrop>false</ScaleCrop>
  <HeadingPairs>
    <vt:vector size="6" baseType="variant">
      <vt:variant>
        <vt:lpstr>Fonts Used</vt:lpstr>
      </vt:variant>
      <vt:variant>
        <vt:i4>20</vt:i4>
      </vt:variant>
      <vt:variant>
        <vt:lpstr>Theme</vt:lpstr>
      </vt:variant>
      <vt:variant>
        <vt:i4>4</vt:i4>
      </vt:variant>
      <vt:variant>
        <vt:lpstr>Slide Titles</vt:lpstr>
      </vt:variant>
      <vt:variant>
        <vt:i4>79</vt:i4>
      </vt:variant>
    </vt:vector>
  </HeadingPairs>
  <TitlesOfParts>
    <vt:vector size="103" baseType="lpstr">
      <vt:lpstr>Amasis MT Pro Black</vt:lpstr>
      <vt:lpstr>Aptos</vt:lpstr>
      <vt:lpstr>Arial</vt:lpstr>
      <vt:lpstr>Calibri</vt:lpstr>
      <vt:lpstr>Courier New</vt:lpstr>
      <vt:lpstr>Franklin Gothic Book</vt:lpstr>
      <vt:lpstr>FS Albert Pro</vt:lpstr>
      <vt:lpstr>FS Albert Pro Light</vt:lpstr>
      <vt:lpstr>Google Sans</vt:lpstr>
      <vt:lpstr>Helvetica Neue</vt:lpstr>
      <vt:lpstr>Lucida Grande</vt:lpstr>
      <vt:lpstr>Open Sans</vt:lpstr>
      <vt:lpstr>Rockwell</vt:lpstr>
      <vt:lpstr>Rockwell Condensed</vt:lpstr>
      <vt:lpstr>Rockwell Extra Bold</vt:lpstr>
      <vt:lpstr>Symbol</vt:lpstr>
      <vt:lpstr>Trebuchet MS</vt:lpstr>
      <vt:lpstr>Verdana</vt:lpstr>
      <vt:lpstr>Wingdings</vt:lpstr>
      <vt:lpstr>Wingdings 3</vt:lpstr>
      <vt:lpstr>BD-PPT-Template</vt:lpstr>
      <vt:lpstr>BD</vt:lpstr>
      <vt:lpstr>Wood Type</vt:lpstr>
      <vt:lpstr>Facet</vt:lpstr>
      <vt:lpstr>Welcome</vt:lpstr>
      <vt:lpstr>Online Participant Reminders</vt:lpstr>
      <vt:lpstr>Meeting Sponsored by:</vt:lpstr>
      <vt:lpstr>Introductions &amp; Recognitions</vt:lpstr>
      <vt:lpstr>Old Business</vt:lpstr>
      <vt:lpstr>PowerPoint Presentation</vt:lpstr>
      <vt:lpstr>New Business Frank Myers</vt:lpstr>
      <vt:lpstr>Nominating &amp; Awards Report Claudia Sanchez Goad &amp; Lisa Mattia</vt:lpstr>
      <vt:lpstr>PowerPoint Presentation</vt:lpstr>
      <vt:lpstr>PowerPoint Presentation</vt:lpstr>
      <vt:lpstr>Social Report Latrice Jackson-Washington, Christian Andaya</vt:lpstr>
      <vt:lpstr>Treasurer Report Kristyn Schumacher, Kim Delahanty</vt:lpstr>
      <vt:lpstr>Treasurer Report Kristyn Schumacher, Kim Delahanty</vt:lpstr>
      <vt:lpstr>Membership Report  Josie CandelariA</vt:lpstr>
      <vt:lpstr>Legislative Rep Report Cheryl Karn</vt:lpstr>
      <vt:lpstr>Ambulatory care Janessa Esteban</vt:lpstr>
      <vt:lpstr>HAI Liaison &amp; Advisory Report Maggie Turner, Deweese Quigley</vt:lpstr>
      <vt:lpstr>Infectious Disease Association of CA </vt:lpstr>
      <vt:lpstr>G.E.R.M. Commission Frank Myers</vt:lpstr>
      <vt:lpstr>Long Term Care </vt:lpstr>
      <vt:lpstr>Pediatric care Rady Children's</vt:lpstr>
      <vt:lpstr>County epidemiology Grace Kang &amp; Mara Rauhauser</vt:lpstr>
      <vt:lpstr>AL-CIP Guidance </vt:lpstr>
      <vt:lpstr>CA APIC Coordinating Council Jessica Alicdan</vt:lpstr>
      <vt:lpstr>CA APIC Coordinating Council Jessica Alicdan</vt:lpstr>
      <vt:lpstr>Education needs assessment 2026</vt:lpstr>
      <vt:lpstr>PowerPoint Presentation</vt:lpstr>
      <vt:lpstr>Lessons Learned from legislative day events</vt:lpstr>
      <vt:lpstr>PowerPoint Presentation</vt:lpstr>
      <vt:lpstr>Red biohazard waste process letter</vt:lpstr>
      <vt:lpstr>Red biohazard waste process letter</vt:lpstr>
      <vt:lpstr>Announcements/roundtable</vt:lpstr>
      <vt:lpstr>Announcements/roundtable</vt:lpstr>
      <vt:lpstr>Train wreck of the month</vt:lpstr>
      <vt:lpstr>PowerPoint Presentation</vt:lpstr>
      <vt:lpstr>What’s Your First Priority? Examining the Evidence Behind Our Focus</vt:lpstr>
      <vt:lpstr>Objectives</vt:lpstr>
      <vt:lpstr>First a quiz!</vt:lpstr>
      <vt:lpstr>“Hand washing is the most important infection control method.”</vt:lpstr>
      <vt:lpstr>Nevertheless, Semmelweis!</vt:lpstr>
      <vt:lpstr>Semmelweis clearly was immensely important</vt:lpstr>
      <vt:lpstr>BUT</vt:lpstr>
      <vt:lpstr>Is healthcare the same as 1847?</vt:lpstr>
      <vt:lpstr>In order for us to determine where hand hygiene improvement ranks we need to know</vt:lpstr>
      <vt:lpstr>A Caveat</vt:lpstr>
      <vt:lpstr>Let’s focus on what we are evaluated on:</vt:lpstr>
      <vt:lpstr>In order for an intervention to top our list it has to deal with more than 1 of these areas</vt:lpstr>
      <vt:lpstr>You may feel at a certain point the speaker is engaged in the activity below</vt:lpstr>
      <vt:lpstr>Is it fair to compare CHG with 175 years of data behind it to CHG treatment which is new?</vt:lpstr>
      <vt:lpstr>So where do these infections come from?</vt:lpstr>
      <vt:lpstr>Where is E. coli?</vt:lpstr>
      <vt:lpstr>In HCW during their shift in an ICU E. coli is present</vt:lpstr>
      <vt:lpstr>E. coli UTIs getting treated in healthcare </vt:lpstr>
      <vt:lpstr>So if you had a CAUTI problem  improving hand hygiene would……</vt:lpstr>
      <vt:lpstr>Case for CHG and CAUTI</vt:lpstr>
      <vt:lpstr>Healthcare worker’s hands during shift in an ICU </vt:lpstr>
      <vt:lpstr>CLABSI sources of infection</vt:lpstr>
      <vt:lpstr>Hand hygiene improvement reduces CLABSI Single paper, single hospital (not true hand hygiene improvement but a very reasonable marker)</vt:lpstr>
      <vt:lpstr>CHG and CLABSI in the ICU</vt:lpstr>
      <vt:lpstr>Outside the ICU and CLABSI</vt:lpstr>
      <vt:lpstr>PowerPoint Presentation</vt:lpstr>
      <vt:lpstr>It just isn’t the skin</vt:lpstr>
      <vt:lpstr>What about MRSA? Hand hygiene and MRSA reduction</vt:lpstr>
      <vt:lpstr>MRSA ICU setting</vt:lpstr>
      <vt:lpstr>Non ICU setting for MRSA </vt:lpstr>
      <vt:lpstr>Foundations for MRSA Infections</vt:lpstr>
      <vt:lpstr>That Means…..</vt:lpstr>
      <vt:lpstr>WGS again points to patients own flora</vt:lpstr>
      <vt:lpstr>SSI prevention with CHG  </vt:lpstr>
      <vt:lpstr>Hand Hygiene Improvement and SSI Reduction </vt:lpstr>
      <vt:lpstr>Sure now Frank is going to tell us how great CHG is against C. difficile</vt:lpstr>
      <vt:lpstr>CHG doesn’t work because C. difficile is not translocation of the patient’s own flora </vt:lpstr>
      <vt:lpstr>Single hospital study</vt:lpstr>
      <vt:lpstr>UK health system looks at C. difficile relatedness</vt:lpstr>
      <vt:lpstr>But it’ll get better if we just don’t use alcohol hand rubs right?</vt:lpstr>
      <vt:lpstr>Handwashing doesn’t work for removal of  C. difficile spores</vt:lpstr>
      <vt:lpstr>Maybe both approaches stink</vt:lpstr>
      <vt:lpstr>It comes down to where are the bacteria coming from</vt:lpstr>
      <vt:lpstr>But at least you know what your hand hygiene rate is! (Honestly, do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San Diego and Imperial County APIC Chapter 45th Anniversary!</dc:title>
  <dc:creator>sdic apic</dc:creator>
  <cp:lastModifiedBy>Kyle Damicog Mataya</cp:lastModifiedBy>
  <cp:revision>432</cp:revision>
  <dcterms:created xsi:type="dcterms:W3CDTF">2019-10-09T18:16:16Z</dcterms:created>
  <dcterms:modified xsi:type="dcterms:W3CDTF">2025-11-12T18:19:48Z</dcterms:modified>
</cp:coreProperties>
</file>