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380" r:id="rId2"/>
    <p:sldMasterId id="2147484496" r:id="rId3"/>
  </p:sldMasterIdLst>
  <p:notesMasterIdLst>
    <p:notesMasterId r:id="rId39"/>
  </p:notesMasterIdLst>
  <p:sldIdLst>
    <p:sldId id="256" r:id="rId4"/>
    <p:sldId id="742" r:id="rId5"/>
    <p:sldId id="568" r:id="rId6"/>
    <p:sldId id="614" r:id="rId7"/>
    <p:sldId id="697" r:id="rId8"/>
    <p:sldId id="698" r:id="rId9"/>
    <p:sldId id="795" r:id="rId10"/>
    <p:sldId id="775" r:id="rId11"/>
    <p:sldId id="776" r:id="rId12"/>
    <p:sldId id="890" r:id="rId13"/>
    <p:sldId id="702" r:id="rId14"/>
    <p:sldId id="258" r:id="rId15"/>
    <p:sldId id="892" r:id="rId16"/>
    <p:sldId id="786" r:id="rId17"/>
    <p:sldId id="798" r:id="rId18"/>
    <p:sldId id="649" r:id="rId19"/>
    <p:sldId id="581" r:id="rId20"/>
    <p:sldId id="406" r:id="rId21"/>
    <p:sldId id="2147473532" r:id="rId22"/>
    <p:sldId id="2147473531" r:id="rId23"/>
    <p:sldId id="2147473525" r:id="rId24"/>
    <p:sldId id="2147473526" r:id="rId25"/>
    <p:sldId id="2147473528" r:id="rId26"/>
    <p:sldId id="2147473530" r:id="rId27"/>
    <p:sldId id="260" r:id="rId28"/>
    <p:sldId id="2147473533" r:id="rId29"/>
    <p:sldId id="2147473534" r:id="rId30"/>
    <p:sldId id="650" r:id="rId31"/>
    <p:sldId id="584" r:id="rId32"/>
    <p:sldId id="891" r:id="rId33"/>
    <p:sldId id="876" r:id="rId34"/>
    <p:sldId id="882" r:id="rId35"/>
    <p:sldId id="883" r:id="rId36"/>
    <p:sldId id="874" r:id="rId37"/>
    <p:sldId id="88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228"/>
    <a:srgbClr val="614542"/>
    <a:srgbClr val="4E1610"/>
    <a:srgbClr val="CC0099"/>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6238" autoAdjust="0"/>
  </p:normalViewPr>
  <p:slideViewPr>
    <p:cSldViewPr>
      <p:cViewPr varScale="1">
        <p:scale>
          <a:sx n="39" d="100"/>
          <a:sy n="39" d="100"/>
        </p:scale>
        <p:origin x="1986" y="750"/>
      </p:cViewPr>
      <p:guideLst>
        <p:guide orient="horz" pos="2160"/>
        <p:guide pos="3840"/>
      </p:guideLst>
    </p:cSldViewPr>
  </p:slideViewPr>
  <p:notesTextViewPr>
    <p:cViewPr>
      <p:scale>
        <a:sx n="3" d="2"/>
        <a:sy n="3" d="2"/>
      </p:scale>
      <p:origin x="0" y="0"/>
    </p:cViewPr>
  </p:notesTextViewPr>
  <p:sorterViewPr>
    <p:cViewPr>
      <p:scale>
        <a:sx n="80" d="100"/>
        <a:sy n="80" d="100"/>
      </p:scale>
      <p:origin x="0" y="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5T23:01:39.279"/>
    </inkml:context>
    <inkml:brush xml:id="br0">
      <inkml:brushProperty name="width" value="0.35" units="cm"/>
      <inkml:brushProperty name="height" value="0.35" units="cm"/>
    </inkml:brush>
  </inkml:definitions>
  <inkml:trace contextRef="#ctx0" brushRef="#br0">1 2 24575,'121'-2'0,"132"4"0,-156 8 0,69 1 0,-65-11-1365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5T23:01:54.880"/>
    </inkml:context>
    <inkml:brush xml:id="br0">
      <inkml:brushProperty name="width" value="0.35" units="cm"/>
      <inkml:brushProperty name="height" value="0.35" units="cm"/>
    </inkml:brush>
  </inkml:definitions>
  <inkml:trace contextRef="#ctx0" brushRef="#br0">0 0 24564,'0'379'0,"851"-379"0,-851-379 0,-851 379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5T23:02:04.685"/>
    </inkml:context>
    <inkml:brush xml:id="br0">
      <inkml:brushProperty name="width" value="0.35" units="cm"/>
      <inkml:brushProperty name="height" value="0.35" units="cm"/>
    </inkml:brush>
  </inkml:definitions>
  <inkml:trace contextRef="#ctx0" brushRef="#br0">0 0 24564,'0'215'0,"615"-215"0,-615-215 0,-615 215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5T23:01:32.180"/>
    </inkml:context>
    <inkml:brush xml:id="br0">
      <inkml:brushProperty name="width" value="0.35" units="cm"/>
      <inkml:brushProperty name="height" value="0.35" units="cm"/>
    </inkml:brush>
  </inkml:definitions>
  <inkml:trace contextRef="#ctx0" brushRef="#br0">1 1 24575,'7'0'0,"6"0"0,7 3 0,5 2 0,4-1 0,1-1 0,-2 3 0,3 1 0,-2-2 0,-1-1 0,-3-1 0,-2-2 0,-1 0 0,-1-1 0,-1 0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5T23:01:34.566"/>
    </inkml:context>
    <inkml:brush xml:id="br0">
      <inkml:brushProperty name="width" value="0.35" units="cm"/>
      <inkml:brushProperty name="height" value="0.35" units="cm"/>
    </inkml:brush>
  </inkml:definitions>
  <inkml:trace contextRef="#ctx0" brushRef="#br0">1 1 24575,'656'0'-1365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5T23:02:23.928"/>
    </inkml:context>
    <inkml:brush xml:id="br0">
      <inkml:brushProperty name="width" value="0.35" units="cm"/>
      <inkml:brushProperty name="height" value="0.35" units="cm"/>
    </inkml:brush>
  </inkml:definitions>
  <inkml:trace contextRef="#ctx0" brushRef="#br0">155 177 24575,'-3'-1'0,"1"1"0,0-1 0,-1 0 0,1 0 0,0 0 0,0 0 0,-1-1 0,1 1 0,0 0 0,0-1 0,1 0 0,-1 1 0,0-1 0,-3-4 0,-21-28 0,13 14 0,1 1 0,-1 0 0,-1 1 0,-26-26 0,39 61 0,6 21 0,-3-24 0,-1 62 40,-2-61-241,1 0 1,0-1-1,1 1 0,0 0 0,2-1 1,3 16-1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5T23:02:24.731"/>
    </inkml:context>
    <inkml:brush xml:id="br0">
      <inkml:brushProperty name="width" value="0.35" units="cm"/>
      <inkml:brushProperty name="height" value="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E5C59A-8D5D-4D47-86BE-B57BCBD22FC3}" type="datetimeFigureOut">
              <a:rPr lang="en-US"/>
              <a:pPr>
                <a:defRPr/>
              </a:pPr>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E9759F-F645-47B8-8DC1-038FFB61C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4</a:t>
            </a:fld>
            <a:endParaRPr lang="en-US" dirty="0"/>
          </a:p>
        </p:txBody>
      </p:sp>
    </p:spTree>
    <p:extLst>
      <p:ext uri="{BB962C8B-B14F-4D97-AF65-F5344CB8AC3E}">
        <p14:creationId xmlns:p14="http://schemas.microsoft.com/office/powerpoint/2010/main" val="42729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ADF5E-18D7-0831-4B6D-79E1D3A1E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BBF7F-8932-F5C2-4916-1F9EA9F93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81888-4999-B104-9433-21A8F5511165}"/>
              </a:ext>
            </a:extLst>
          </p:cNvPr>
          <p:cNvSpPr>
            <a:spLocks noGrp="1"/>
          </p:cNvSpPr>
          <p:nvPr>
            <p:ph type="body" idx="1"/>
          </p:nvPr>
        </p:nvSpPr>
        <p:spPr/>
        <p:txBody>
          <a:bodyPr/>
          <a:lstStyle/>
          <a:p>
            <a:endParaRPr lang="en-US" b="1">
              <a:solidFill>
                <a:srgbClr val="0070C0"/>
              </a:solidFill>
              <a:latin typeface="Arial" panose="020B0604020202020204" pitchFamily="34" charset="0"/>
              <a:cs typeface="Arial" panose="020B0604020202020204" pitchFamily="34" charset="0"/>
            </a:endParaRPr>
          </a:p>
          <a:p>
            <a:br>
              <a:rPr lang="en-US" b="1">
                <a:latin typeface="Arial" panose="020B0604020202020204" pitchFamily="34" charset="0"/>
                <a:cs typeface="Arial" panose="020B0604020202020204" pitchFamily="34" charset="0"/>
              </a:rPr>
            </a:br>
            <a:br>
              <a:rPr lang="en-US" b="1">
                <a:latin typeface="Arial" panose="020B0604020202020204" pitchFamily="34" charset="0"/>
                <a:cs typeface="Arial" panose="020B0604020202020204" pitchFamily="34" charset="0"/>
              </a:rPr>
            </a:br>
            <a:endParaRPr lang="en-US" b="1"/>
          </a:p>
        </p:txBody>
      </p:sp>
      <p:sp>
        <p:nvSpPr>
          <p:cNvPr id="4" name="Slide Number Placeholder 3">
            <a:extLst>
              <a:ext uri="{FF2B5EF4-FFF2-40B4-BE49-F238E27FC236}">
                <a16:creationId xmlns:a16="http://schemas.microsoft.com/office/drawing/2014/main" id="{63D417CC-B61A-E108-476C-09C6DD64E87F}"/>
              </a:ext>
            </a:extLst>
          </p:cNvPr>
          <p:cNvSpPr>
            <a:spLocks noGrp="1"/>
          </p:cNvSpPr>
          <p:nvPr>
            <p:ph type="sldNum" sz="quarter" idx="5"/>
          </p:nvPr>
        </p:nvSpPr>
        <p:spPr/>
        <p:txBody>
          <a:bodyPr/>
          <a:lstStyle/>
          <a:p>
            <a:fld id="{9F268766-9FAF-47B4-AEA0-44B736E4FCDF}" type="slidenum">
              <a:rPr lang="en-US" smtClean="0"/>
              <a:t>20</a:t>
            </a:fld>
            <a:endParaRPr lang="en-US"/>
          </a:p>
        </p:txBody>
      </p:sp>
    </p:spTree>
    <p:extLst>
      <p:ext uri="{BB962C8B-B14F-4D97-AF65-F5344CB8AC3E}">
        <p14:creationId xmlns:p14="http://schemas.microsoft.com/office/powerpoint/2010/main" val="183885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89E5-498E-02A2-AF4B-EA26D9163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CF9E8-96AB-64CA-E7ED-343B67F02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E71D1-2710-8260-9DF9-9DE8BBB16A2F}"/>
              </a:ext>
            </a:extLst>
          </p:cNvPr>
          <p:cNvSpPr>
            <a:spLocks noGrp="1"/>
          </p:cNvSpPr>
          <p:nvPr>
            <p:ph type="body" idx="1"/>
          </p:nvPr>
        </p:nvSpPr>
        <p:spPr/>
        <p:txBody>
          <a:bodyPr/>
          <a:lstStyle/>
          <a:p>
            <a:endParaRPr lang="en-US" b="1">
              <a:solidFill>
                <a:srgbClr val="F4921F"/>
              </a:solidFill>
              <a:latin typeface="Arial"/>
              <a:cs typeface="Arial"/>
            </a:endParaRPr>
          </a:p>
        </p:txBody>
      </p:sp>
      <p:sp>
        <p:nvSpPr>
          <p:cNvPr id="4" name="Slide Number Placeholder 3">
            <a:extLst>
              <a:ext uri="{FF2B5EF4-FFF2-40B4-BE49-F238E27FC236}">
                <a16:creationId xmlns:a16="http://schemas.microsoft.com/office/drawing/2014/main" id="{B3A063AF-1DCE-FEB0-07F8-269F56DCB3E4}"/>
              </a:ext>
            </a:extLst>
          </p:cNvPr>
          <p:cNvSpPr>
            <a:spLocks noGrp="1"/>
          </p:cNvSpPr>
          <p:nvPr>
            <p:ph type="sldNum" sz="quarter" idx="5"/>
          </p:nvPr>
        </p:nvSpPr>
        <p:spPr/>
        <p:txBody>
          <a:bodyPr/>
          <a:lstStyle/>
          <a:p>
            <a:fld id="{9F268766-9FAF-47B4-AEA0-44B736E4FCDF}" type="slidenum">
              <a:rPr lang="en-US" smtClean="0"/>
              <a:t>21</a:t>
            </a:fld>
            <a:endParaRPr lang="en-US"/>
          </a:p>
        </p:txBody>
      </p:sp>
    </p:spTree>
    <p:extLst>
      <p:ext uri="{BB962C8B-B14F-4D97-AF65-F5344CB8AC3E}">
        <p14:creationId xmlns:p14="http://schemas.microsoft.com/office/powerpoint/2010/main" val="155301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93BF7-DCD9-1857-08B5-C8F94F7E5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3ED96-5A04-2583-55E8-E203578DA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6CF46-E45C-5F13-AE51-A8F64D6157A1}"/>
              </a:ext>
            </a:extLst>
          </p:cNvPr>
          <p:cNvSpPr>
            <a:spLocks noGrp="1"/>
          </p:cNvSpPr>
          <p:nvPr>
            <p:ph type="body" idx="1"/>
          </p:nvPr>
        </p:nvSpPr>
        <p:spPr/>
        <p:txBody>
          <a:bodyPr/>
          <a:lstStyle/>
          <a:p>
            <a:endParaRPr lang="en-US">
              <a:solidFill>
                <a:srgbClr val="F4921F"/>
              </a:solidFill>
              <a:ea typeface="Calibri"/>
              <a:cs typeface="Calibri"/>
            </a:endParaRPr>
          </a:p>
        </p:txBody>
      </p:sp>
      <p:sp>
        <p:nvSpPr>
          <p:cNvPr id="4" name="Slide Number Placeholder 3">
            <a:extLst>
              <a:ext uri="{FF2B5EF4-FFF2-40B4-BE49-F238E27FC236}">
                <a16:creationId xmlns:a16="http://schemas.microsoft.com/office/drawing/2014/main" id="{BBE5B13B-9AA0-2421-22DE-BCDF7A7E9BC0}"/>
              </a:ext>
            </a:extLst>
          </p:cNvPr>
          <p:cNvSpPr>
            <a:spLocks noGrp="1"/>
          </p:cNvSpPr>
          <p:nvPr>
            <p:ph type="sldNum" sz="quarter" idx="5"/>
          </p:nvPr>
        </p:nvSpPr>
        <p:spPr/>
        <p:txBody>
          <a:bodyPr/>
          <a:lstStyle/>
          <a:p>
            <a:fld id="{9F268766-9FAF-47B4-AEA0-44B736E4FCDF}" type="slidenum">
              <a:rPr lang="en-US" smtClean="0"/>
              <a:t>22</a:t>
            </a:fld>
            <a:endParaRPr lang="en-US"/>
          </a:p>
        </p:txBody>
      </p:sp>
    </p:spTree>
    <p:extLst>
      <p:ext uri="{BB962C8B-B14F-4D97-AF65-F5344CB8AC3E}">
        <p14:creationId xmlns:p14="http://schemas.microsoft.com/office/powerpoint/2010/main" val="3739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156A0-1868-2951-15FE-43DE60C55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9CF05-EF07-9CD1-3D92-BFD790110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73C3C-A30E-B87D-40CF-92654EED724C}"/>
              </a:ext>
            </a:extLst>
          </p:cNvPr>
          <p:cNvSpPr>
            <a:spLocks noGrp="1"/>
          </p:cNvSpPr>
          <p:nvPr>
            <p:ph type="body" idx="1"/>
          </p:nvPr>
        </p:nvSpPr>
        <p:spPr/>
        <p:txBody>
          <a:bodyPr/>
          <a:lstStyle/>
          <a:p>
            <a:endParaRPr lang="en-US" b="1">
              <a:solidFill>
                <a:srgbClr val="0070C0"/>
              </a:solidFill>
              <a:latin typeface="Arial"/>
              <a:cs typeface="Arial"/>
            </a:endParaRPr>
          </a:p>
        </p:txBody>
      </p:sp>
      <p:sp>
        <p:nvSpPr>
          <p:cNvPr id="4" name="Slide Number Placeholder 3">
            <a:extLst>
              <a:ext uri="{FF2B5EF4-FFF2-40B4-BE49-F238E27FC236}">
                <a16:creationId xmlns:a16="http://schemas.microsoft.com/office/drawing/2014/main" id="{DAA80944-BD93-7A3E-3067-A059A9F79BF4}"/>
              </a:ext>
            </a:extLst>
          </p:cNvPr>
          <p:cNvSpPr>
            <a:spLocks noGrp="1"/>
          </p:cNvSpPr>
          <p:nvPr>
            <p:ph type="sldNum" sz="quarter" idx="5"/>
          </p:nvPr>
        </p:nvSpPr>
        <p:spPr/>
        <p:txBody>
          <a:bodyPr/>
          <a:lstStyle/>
          <a:p>
            <a:fld id="{9F268766-9FAF-47B4-AEA0-44B736E4FCDF}" type="slidenum">
              <a:rPr lang="en-US" smtClean="0"/>
              <a:t>23</a:t>
            </a:fld>
            <a:endParaRPr lang="en-US"/>
          </a:p>
        </p:txBody>
      </p:sp>
    </p:spTree>
    <p:extLst>
      <p:ext uri="{BB962C8B-B14F-4D97-AF65-F5344CB8AC3E}">
        <p14:creationId xmlns:p14="http://schemas.microsoft.com/office/powerpoint/2010/main" val="136412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5F840-B622-2DF4-43FB-F4BB3B56F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BD56E-4EF8-8324-361A-9E86DDFB1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E5E9F-F477-383E-5DA4-6696CB4986D8}"/>
              </a:ext>
            </a:extLst>
          </p:cNvPr>
          <p:cNvSpPr>
            <a:spLocks noGrp="1"/>
          </p:cNvSpPr>
          <p:nvPr>
            <p:ph type="body" idx="1"/>
          </p:nvPr>
        </p:nvSpPr>
        <p:spPr/>
        <p:txBody>
          <a:bodyPr/>
          <a:lstStyle/>
          <a:p>
            <a:endParaRPr lang="en-US" b="1">
              <a:solidFill>
                <a:srgbClr val="0070C0"/>
              </a:solidFill>
              <a:latin typeface="Arial"/>
              <a:cs typeface="Arial"/>
            </a:endParaRPr>
          </a:p>
        </p:txBody>
      </p:sp>
      <p:sp>
        <p:nvSpPr>
          <p:cNvPr id="4" name="Slide Number Placeholder 3">
            <a:extLst>
              <a:ext uri="{FF2B5EF4-FFF2-40B4-BE49-F238E27FC236}">
                <a16:creationId xmlns:a16="http://schemas.microsoft.com/office/drawing/2014/main" id="{0ED395A1-E110-8E20-5E07-6E92C58C92B2}"/>
              </a:ext>
            </a:extLst>
          </p:cNvPr>
          <p:cNvSpPr>
            <a:spLocks noGrp="1"/>
          </p:cNvSpPr>
          <p:nvPr>
            <p:ph type="sldNum" sz="quarter" idx="5"/>
          </p:nvPr>
        </p:nvSpPr>
        <p:spPr/>
        <p:txBody>
          <a:bodyPr/>
          <a:lstStyle/>
          <a:p>
            <a:fld id="{9F268766-9FAF-47B4-AEA0-44B736E4FCDF}" type="slidenum">
              <a:rPr lang="en-US" smtClean="0"/>
              <a:t>24</a:t>
            </a:fld>
            <a:endParaRPr lang="en-US"/>
          </a:p>
        </p:txBody>
      </p:sp>
    </p:spTree>
    <p:extLst>
      <p:ext uri="{BB962C8B-B14F-4D97-AF65-F5344CB8AC3E}">
        <p14:creationId xmlns:p14="http://schemas.microsoft.com/office/powerpoint/2010/main" val="153103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Contact Info </a:t>
            </a:r>
          </a:p>
        </p:txBody>
      </p:sp>
      <p:sp>
        <p:nvSpPr>
          <p:cNvPr id="4" name="Slide Number Placeholder 3"/>
          <p:cNvSpPr>
            <a:spLocks noGrp="1"/>
          </p:cNvSpPr>
          <p:nvPr>
            <p:ph type="sldNum" sz="quarter" idx="5"/>
          </p:nvPr>
        </p:nvSpPr>
        <p:spPr/>
        <p:txBody>
          <a:bodyPr/>
          <a:lstStyle/>
          <a:p>
            <a:fld id="{C50737C8-129B-421E-A115-0DA5D636226F}" type="slidenum">
              <a:t>25</a:t>
            </a:fld>
            <a:endParaRPr lang="en-US"/>
          </a:p>
        </p:txBody>
      </p:sp>
    </p:spTree>
    <p:extLst>
      <p:ext uri="{BB962C8B-B14F-4D97-AF65-F5344CB8AC3E}">
        <p14:creationId xmlns:p14="http://schemas.microsoft.com/office/powerpoint/2010/main" val="249524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57ED-EA05-FAAA-888C-60BCA01E8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C38C7-BBB7-24F7-BFE8-A88EAE061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5C9C1-ED8C-C7D1-26C6-795F860433A3}"/>
              </a:ext>
            </a:extLst>
          </p:cNvPr>
          <p:cNvSpPr>
            <a:spLocks noGrp="1"/>
          </p:cNvSpPr>
          <p:nvPr>
            <p:ph type="body" idx="1"/>
          </p:nvPr>
        </p:nvSpPr>
        <p:spPr/>
        <p:txBody>
          <a:bodyPr/>
          <a:lstStyle/>
          <a:p>
            <a:r>
              <a:rPr lang="en-US" b="1" dirty="0">
                <a:cs typeface="Calibri"/>
              </a:rPr>
              <a:t>Contact Info </a:t>
            </a:r>
          </a:p>
        </p:txBody>
      </p:sp>
      <p:sp>
        <p:nvSpPr>
          <p:cNvPr id="4" name="Slide Number Placeholder 3">
            <a:extLst>
              <a:ext uri="{FF2B5EF4-FFF2-40B4-BE49-F238E27FC236}">
                <a16:creationId xmlns:a16="http://schemas.microsoft.com/office/drawing/2014/main" id="{E11670A8-05A6-3243-C789-D94B4089C214}"/>
              </a:ext>
            </a:extLst>
          </p:cNvPr>
          <p:cNvSpPr>
            <a:spLocks noGrp="1"/>
          </p:cNvSpPr>
          <p:nvPr>
            <p:ph type="sldNum" sz="quarter" idx="5"/>
          </p:nvPr>
        </p:nvSpPr>
        <p:spPr/>
        <p:txBody>
          <a:bodyPr/>
          <a:lstStyle/>
          <a:p>
            <a:fld id="{C50737C8-129B-421E-A115-0DA5D636226F}" type="slidenum">
              <a:t>26</a:t>
            </a:fld>
            <a:endParaRPr lang="en-US"/>
          </a:p>
        </p:txBody>
      </p:sp>
    </p:spTree>
    <p:extLst>
      <p:ext uri="{BB962C8B-B14F-4D97-AF65-F5344CB8AC3E}">
        <p14:creationId xmlns:p14="http://schemas.microsoft.com/office/powerpoint/2010/main" val="22294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613B0-404B-AC66-FDC3-E0D9DC219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CA528-B6C9-F1AC-DE0C-7558F0B4D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E4159-A16A-EBAD-DA51-0D10437D4C67}"/>
              </a:ext>
            </a:extLst>
          </p:cNvPr>
          <p:cNvSpPr>
            <a:spLocks noGrp="1"/>
          </p:cNvSpPr>
          <p:nvPr>
            <p:ph type="body" idx="1"/>
          </p:nvPr>
        </p:nvSpPr>
        <p:spPr/>
        <p:txBody>
          <a:bodyPr/>
          <a:lstStyle/>
          <a:p>
            <a:r>
              <a:rPr lang="en-US" b="1" dirty="0">
                <a:cs typeface="Calibri"/>
              </a:rPr>
              <a:t>Contact Info </a:t>
            </a:r>
          </a:p>
        </p:txBody>
      </p:sp>
      <p:sp>
        <p:nvSpPr>
          <p:cNvPr id="4" name="Slide Number Placeholder 3">
            <a:extLst>
              <a:ext uri="{FF2B5EF4-FFF2-40B4-BE49-F238E27FC236}">
                <a16:creationId xmlns:a16="http://schemas.microsoft.com/office/drawing/2014/main" id="{F48D1B0B-71C2-FC10-7C35-C1B1D4265798}"/>
              </a:ext>
            </a:extLst>
          </p:cNvPr>
          <p:cNvSpPr>
            <a:spLocks noGrp="1"/>
          </p:cNvSpPr>
          <p:nvPr>
            <p:ph type="sldNum" sz="quarter" idx="5"/>
          </p:nvPr>
        </p:nvSpPr>
        <p:spPr/>
        <p:txBody>
          <a:bodyPr/>
          <a:lstStyle/>
          <a:p>
            <a:fld id="{C50737C8-129B-421E-A115-0DA5D636226F}" type="slidenum">
              <a:t>27</a:t>
            </a:fld>
            <a:endParaRPr lang="en-US"/>
          </a:p>
        </p:txBody>
      </p:sp>
    </p:spTree>
    <p:extLst>
      <p:ext uri="{BB962C8B-B14F-4D97-AF65-F5344CB8AC3E}">
        <p14:creationId xmlns:p14="http://schemas.microsoft.com/office/powerpoint/2010/main" val="105861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28</a:t>
            </a:fld>
            <a:endParaRPr lang="en-US"/>
          </a:p>
        </p:txBody>
      </p:sp>
    </p:spTree>
    <p:extLst>
      <p:ext uri="{BB962C8B-B14F-4D97-AF65-F5344CB8AC3E}">
        <p14:creationId xmlns:p14="http://schemas.microsoft.com/office/powerpoint/2010/main" val="495421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29</a:t>
            </a:fld>
            <a:endParaRPr lang="en-US"/>
          </a:p>
        </p:txBody>
      </p:sp>
    </p:spTree>
    <p:extLst>
      <p:ext uri="{BB962C8B-B14F-4D97-AF65-F5344CB8AC3E}">
        <p14:creationId xmlns:p14="http://schemas.microsoft.com/office/powerpoint/2010/main" val="247508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7</a:t>
            </a:fld>
            <a:endParaRPr lang="en-US"/>
          </a:p>
        </p:txBody>
      </p:sp>
    </p:spTree>
    <p:extLst>
      <p:ext uri="{BB962C8B-B14F-4D97-AF65-F5344CB8AC3E}">
        <p14:creationId xmlns:p14="http://schemas.microsoft.com/office/powerpoint/2010/main" val="531762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86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13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6DA3-E15A-43B8-84FF-F23DAE0DB52B}" type="slidenum">
              <a:rPr lang="en-US" smtClean="0"/>
              <a:t>8</a:t>
            </a:fld>
            <a:endParaRPr lang="en-US"/>
          </a:p>
        </p:txBody>
      </p:sp>
    </p:spTree>
    <p:extLst>
      <p:ext uri="{BB962C8B-B14F-4D97-AF65-F5344CB8AC3E}">
        <p14:creationId xmlns:p14="http://schemas.microsoft.com/office/powerpoint/2010/main" val="424519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capture everyone who has a credentials, we need to add it our profile</a:t>
            </a:r>
          </a:p>
        </p:txBody>
      </p:sp>
      <p:sp>
        <p:nvSpPr>
          <p:cNvPr id="4" name="Slide Number Placeholder 3"/>
          <p:cNvSpPr>
            <a:spLocks noGrp="1"/>
          </p:cNvSpPr>
          <p:nvPr>
            <p:ph type="sldNum" sz="quarter" idx="5"/>
          </p:nvPr>
        </p:nvSpPr>
        <p:spPr/>
        <p:txBody>
          <a:bodyPr/>
          <a:lstStyle/>
          <a:p>
            <a:fld id="{F2666DA3-E15A-43B8-84FF-F23DAE0DB52B}" type="slidenum">
              <a:rPr lang="en-US" smtClean="0"/>
              <a:t>9</a:t>
            </a:fld>
            <a:endParaRPr lang="en-US"/>
          </a:p>
        </p:txBody>
      </p:sp>
    </p:spTree>
    <p:extLst>
      <p:ext uri="{BB962C8B-B14F-4D97-AF65-F5344CB8AC3E}">
        <p14:creationId xmlns:p14="http://schemas.microsoft.com/office/powerpoint/2010/main" val="180437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14</a:t>
            </a:fld>
            <a:endParaRPr lang="en-US"/>
          </a:p>
        </p:txBody>
      </p:sp>
    </p:spTree>
    <p:extLst>
      <p:ext uri="{BB962C8B-B14F-4D97-AF65-F5344CB8AC3E}">
        <p14:creationId xmlns:p14="http://schemas.microsoft.com/office/powerpoint/2010/main" val="205588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16</a:t>
            </a:fld>
            <a:endParaRPr lang="en-US"/>
          </a:p>
        </p:txBody>
      </p:sp>
    </p:spTree>
    <p:extLst>
      <p:ext uri="{BB962C8B-B14F-4D97-AF65-F5344CB8AC3E}">
        <p14:creationId xmlns:p14="http://schemas.microsoft.com/office/powerpoint/2010/main" val="121881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17</a:t>
            </a:fld>
            <a:endParaRPr lang="en-US"/>
          </a:p>
        </p:txBody>
      </p:sp>
    </p:spTree>
    <p:extLst>
      <p:ext uri="{BB962C8B-B14F-4D97-AF65-F5344CB8AC3E}">
        <p14:creationId xmlns:p14="http://schemas.microsoft.com/office/powerpoint/2010/main" val="196601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EFF4-900C-2641-0AE9-E5C8DE52E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0A898-6D52-C26A-6ED1-28DA1193F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18443-E869-F766-84D2-071F2817380A}"/>
              </a:ext>
            </a:extLst>
          </p:cNvPr>
          <p:cNvSpPr>
            <a:spLocks noGrp="1"/>
          </p:cNvSpPr>
          <p:nvPr>
            <p:ph type="body" idx="1"/>
          </p:nvPr>
        </p:nvSpPr>
        <p:spPr/>
        <p:txBody>
          <a:bodyPr/>
          <a:lstStyle/>
          <a:p>
            <a:endParaRPr lang="en-US" b="1">
              <a:solidFill>
                <a:srgbClr val="0070C0"/>
              </a:solidFill>
              <a:latin typeface="Arial" panose="020B0604020202020204" pitchFamily="34" charset="0"/>
              <a:cs typeface="Arial" panose="020B0604020202020204" pitchFamily="34" charset="0"/>
            </a:endParaRPr>
          </a:p>
          <a:p>
            <a:br>
              <a:rPr lang="en-US" b="1">
                <a:latin typeface="Arial" panose="020B0604020202020204" pitchFamily="34" charset="0"/>
                <a:cs typeface="Arial" panose="020B0604020202020204" pitchFamily="34" charset="0"/>
              </a:rPr>
            </a:br>
            <a:br>
              <a:rPr lang="en-US" b="1">
                <a:latin typeface="Arial" panose="020B0604020202020204" pitchFamily="34" charset="0"/>
                <a:cs typeface="Arial" panose="020B0604020202020204" pitchFamily="34" charset="0"/>
              </a:rPr>
            </a:br>
            <a:endParaRPr lang="en-US" b="1"/>
          </a:p>
        </p:txBody>
      </p:sp>
      <p:sp>
        <p:nvSpPr>
          <p:cNvPr id="4" name="Slide Number Placeholder 3">
            <a:extLst>
              <a:ext uri="{FF2B5EF4-FFF2-40B4-BE49-F238E27FC236}">
                <a16:creationId xmlns:a16="http://schemas.microsoft.com/office/drawing/2014/main" id="{551B5618-72C4-8B2E-52B7-839EDA5BB4DB}"/>
              </a:ext>
            </a:extLst>
          </p:cNvPr>
          <p:cNvSpPr>
            <a:spLocks noGrp="1"/>
          </p:cNvSpPr>
          <p:nvPr>
            <p:ph type="sldNum" sz="quarter" idx="5"/>
          </p:nvPr>
        </p:nvSpPr>
        <p:spPr/>
        <p:txBody>
          <a:bodyPr/>
          <a:lstStyle/>
          <a:p>
            <a:fld id="{9F268766-9FAF-47B4-AEA0-44B736E4FCDF}" type="slidenum">
              <a:rPr lang="en-US" smtClean="0"/>
              <a:t>18</a:t>
            </a:fld>
            <a:endParaRPr lang="en-US"/>
          </a:p>
        </p:txBody>
      </p:sp>
    </p:spTree>
    <p:extLst>
      <p:ext uri="{BB962C8B-B14F-4D97-AF65-F5344CB8AC3E}">
        <p14:creationId xmlns:p14="http://schemas.microsoft.com/office/powerpoint/2010/main" val="296504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7043E-0C84-8A42-4FB5-EF032E166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9C3CF-D5F4-B6A8-1631-580B9813B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67593-93FC-C43A-01C7-4B457112E989}"/>
              </a:ext>
            </a:extLst>
          </p:cNvPr>
          <p:cNvSpPr>
            <a:spLocks noGrp="1"/>
          </p:cNvSpPr>
          <p:nvPr>
            <p:ph type="body" idx="1"/>
          </p:nvPr>
        </p:nvSpPr>
        <p:spPr/>
        <p:txBody>
          <a:bodyPr/>
          <a:lstStyle/>
          <a:p>
            <a:endParaRPr lang="en-US" b="1">
              <a:solidFill>
                <a:srgbClr val="0070C0"/>
              </a:solidFill>
              <a:latin typeface="Arial" panose="020B0604020202020204" pitchFamily="34" charset="0"/>
              <a:cs typeface="Arial" panose="020B0604020202020204" pitchFamily="34" charset="0"/>
            </a:endParaRPr>
          </a:p>
          <a:p>
            <a:br>
              <a:rPr lang="en-US" b="1">
                <a:latin typeface="Arial" panose="020B0604020202020204" pitchFamily="34" charset="0"/>
                <a:cs typeface="Arial" panose="020B0604020202020204" pitchFamily="34" charset="0"/>
              </a:rPr>
            </a:br>
            <a:br>
              <a:rPr lang="en-US" b="1">
                <a:latin typeface="Arial" panose="020B0604020202020204" pitchFamily="34" charset="0"/>
                <a:cs typeface="Arial" panose="020B0604020202020204" pitchFamily="34" charset="0"/>
              </a:rPr>
            </a:br>
            <a:endParaRPr lang="en-US" b="1"/>
          </a:p>
        </p:txBody>
      </p:sp>
      <p:sp>
        <p:nvSpPr>
          <p:cNvPr id="4" name="Slide Number Placeholder 3">
            <a:extLst>
              <a:ext uri="{FF2B5EF4-FFF2-40B4-BE49-F238E27FC236}">
                <a16:creationId xmlns:a16="http://schemas.microsoft.com/office/drawing/2014/main" id="{D1F17CE8-8920-EEE3-1E3A-82EAFFC5D824}"/>
              </a:ext>
            </a:extLst>
          </p:cNvPr>
          <p:cNvSpPr>
            <a:spLocks noGrp="1"/>
          </p:cNvSpPr>
          <p:nvPr>
            <p:ph type="sldNum" sz="quarter" idx="5"/>
          </p:nvPr>
        </p:nvSpPr>
        <p:spPr/>
        <p:txBody>
          <a:bodyPr/>
          <a:lstStyle/>
          <a:p>
            <a:fld id="{9F268766-9FAF-47B4-AEA0-44B736E4FCDF}" type="slidenum">
              <a:rPr lang="en-US" smtClean="0"/>
              <a:t>19</a:t>
            </a:fld>
            <a:endParaRPr lang="en-US"/>
          </a:p>
        </p:txBody>
      </p:sp>
    </p:spTree>
    <p:extLst>
      <p:ext uri="{BB962C8B-B14F-4D97-AF65-F5344CB8AC3E}">
        <p14:creationId xmlns:p14="http://schemas.microsoft.com/office/powerpoint/2010/main" val="181928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19.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hyperlink" Target="https://maxwell.bd.com/sites/law-group/SitePage/228447/trademarks-and-copyrights" TargetMode="External"/><Relationship Id="rId4" Type="http://schemas.openxmlformats.org/officeDocument/2006/relationships/image" Target="../media/image7.png"/><Relationship Id="rId9" Type="http://schemas.openxmlformats.org/officeDocument/2006/relationships/image" Target="../media/image14.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hyperlink" Target="https://maxwell.bd.com/sites/law-group/SitePage/228447/trademarks-and-copyrights" TargetMode="Externa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8" Type="http://schemas.openxmlformats.org/officeDocument/2006/relationships/hyperlink" Target="https://maxwell.bd.com/sites/law-group/SitePage/228447/trademarks-and-copyrights" TargetMode="External"/><Relationship Id="rId3" Type="http://schemas.openxmlformats.org/officeDocument/2006/relationships/image" Target="../media/image36.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5.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21" Type="http://schemas.openxmlformats.org/officeDocument/2006/relationships/hyperlink" Target="https://bd.esko-saas.com/" TargetMode="External"/><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hyperlink" Target="https://bd1.sharepoint.com/sites/DesignSystem/BrandBasics/SitePages/Color/Skin-tones.aspx" TargetMode="Externa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Master" Target="../slideMasters/slideMaster2.xml"/><Relationship Id="rId6" Type="http://schemas.openxmlformats.org/officeDocument/2006/relationships/image" Target="../media/image49.svg"/><Relationship Id="rId11" Type="http://schemas.openxmlformats.org/officeDocument/2006/relationships/image" Target="../media/image54.png"/><Relationship Id="rId24" Type="http://schemas.openxmlformats.org/officeDocument/2006/relationships/image" Target="../media/image66.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5.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 Id="rId22" Type="http://schemas.openxmlformats.org/officeDocument/2006/relationships/image" Target="../media/image64.png"/></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s://bd1.sharepoint.com/sites/DesignSystem/BrandBasics/SitePages/Writing/BD-communications-strategy.aspx" TargetMode="External"/><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8.png"/></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4257939"/>
            <a:ext cx="6299200" cy="1933575"/>
          </a:xfrm>
          <a:prstGeom prst="rect">
            <a:avLst/>
          </a:prstGeom>
        </p:spPr>
        <p:txBody>
          <a:bodyPr vert="horz"/>
          <a:lstStyle>
            <a:lvl1pPr marL="0" indent="0">
              <a:buFont typeface="+mj-lt"/>
              <a:buNone/>
              <a:defRPr sz="1867">
                <a:latin typeface="Verdana"/>
                <a:cs typeface="Verdana"/>
              </a:defRPr>
            </a:lvl1pPr>
            <a:lvl2pPr marL="0" indent="0">
              <a:buFont typeface="+mj-lt"/>
              <a:buNone/>
              <a:defRPr sz="1867">
                <a:latin typeface="Verdana"/>
                <a:cs typeface="Verdana"/>
              </a:defRPr>
            </a:lvl2pPr>
            <a:lvl3pPr marL="0" indent="0">
              <a:buFont typeface="+mj-lt"/>
              <a:buNone/>
              <a:defRPr sz="1867">
                <a:latin typeface="Verdana"/>
                <a:cs typeface="Verdana"/>
              </a:defRPr>
            </a:lvl3pPr>
            <a:lvl4pPr marL="0" indent="0">
              <a:buFont typeface="+mj-lt"/>
              <a:buNone/>
              <a:defRPr sz="1867">
                <a:latin typeface="Verdana"/>
                <a:cs typeface="Verdana"/>
              </a:defRPr>
            </a:lvl4pPr>
          </a:lstStyle>
          <a:p>
            <a:pPr lvl="0"/>
            <a:r>
              <a:rPr lang="en-US"/>
              <a:t>Click to edit Master text styles</a:t>
            </a:r>
          </a:p>
        </p:txBody>
      </p:sp>
      <p:sp>
        <p:nvSpPr>
          <p:cNvPr id="9" name="Slide Number Placeholder 1"/>
          <p:cNvSpPr>
            <a:spLocks noGrp="1"/>
          </p:cNvSpPr>
          <p:nvPr>
            <p:ph type="sldNum" sz="quarter" idx="13"/>
          </p:nvPr>
        </p:nvSpPr>
        <p:spPr>
          <a:xfrm>
            <a:off x="2" y="6731000"/>
            <a:ext cx="105833" cy="120651"/>
          </a:xfrm>
          <a:prstGeom prst="rect">
            <a:avLst/>
          </a:prstGeom>
        </p:spPr>
        <p:txBody>
          <a:bodyPr/>
          <a:lstStyle>
            <a:lvl1pPr fontAlgn="auto">
              <a:spcBef>
                <a:spcPts val="0"/>
              </a:spcBef>
              <a:spcAft>
                <a:spcPts val="0"/>
              </a:spcAft>
              <a:defRPr sz="267">
                <a:solidFill>
                  <a:schemeClr val="bg1"/>
                </a:solidFill>
                <a:latin typeface="Verdana"/>
                <a:ea typeface="+mn-ea"/>
                <a:cs typeface="Verdana"/>
              </a:defRPr>
            </a:lvl1pPr>
          </a:lstStyle>
          <a:p>
            <a:pPr>
              <a:defRPr/>
            </a:pPr>
            <a:fld id="{F7CCBC7B-11E5-694E-B39D-A35E99CBDE3C}" type="slidenum">
              <a:rPr lang="en-US" smtClean="0"/>
              <a:pPr>
                <a:defRPr/>
              </a:pPr>
              <a:t>‹#›</a:t>
            </a:fld>
            <a:endParaRPr lang="en-US"/>
          </a:p>
        </p:txBody>
      </p:sp>
      <p:pic>
        <p:nvPicPr>
          <p:cNvPr id="12"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hasCustomPrompt="1"/>
          </p:nvPr>
        </p:nvSpPr>
        <p:spPr>
          <a:xfrm>
            <a:off x="609600" y="25878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dirty="0"/>
              <a:t>Title (Verdana 32pt)</a:t>
            </a:r>
          </a:p>
        </p:txBody>
      </p:sp>
      <p:sp>
        <p:nvSpPr>
          <p:cNvPr id="18" name="Subtitle 2">
            <a:extLst>
              <a:ext uri="{FF2B5EF4-FFF2-40B4-BE49-F238E27FC236}">
                <a16:creationId xmlns:a16="http://schemas.microsoft.com/office/drawing/2014/main" id="{97E123F6-4FDC-F342-BC49-FDBB2512C955}"/>
              </a:ext>
            </a:extLst>
          </p:cNvPr>
          <p:cNvSpPr txBox="1">
            <a:spLocks/>
          </p:cNvSpPr>
          <p:nvPr userDrawn="1"/>
        </p:nvSpPr>
        <p:spPr>
          <a:xfrm>
            <a:off x="602864" y="619151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
        <p:nvSpPr>
          <p:cNvPr id="13" name="Rectangle 12"/>
          <p:cNvSpPr/>
          <p:nvPr userDrawn="1"/>
        </p:nvSpPr>
        <p:spPr>
          <a:xfrm>
            <a:off x="0" y="0"/>
            <a:ext cx="12192000" cy="1629749"/>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4" name="Group 13"/>
          <p:cNvGrpSpPr/>
          <p:nvPr userDrawn="1"/>
        </p:nvGrpSpPr>
        <p:grpSpPr>
          <a:xfrm flipH="1">
            <a:off x="1" y="482600"/>
            <a:ext cx="12191999" cy="2158728"/>
            <a:chOff x="0" y="1620955"/>
            <a:chExt cx="9143999" cy="1699428"/>
          </a:xfrm>
        </p:grpSpPr>
        <p:sp>
          <p:nvSpPr>
            <p:cNvPr id="15" name="Isosceles Triangle 27"/>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6" name="Isosceles Triangle 28"/>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28261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10;(orang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6" name="Slide Number Placeholder 1"/>
          <p:cNvSpPr>
            <a:spLocks noGrp="1"/>
          </p:cNvSpPr>
          <p:nvPr>
            <p:ph type="sldNum" sz="quarter" idx="11"/>
          </p:nvPr>
        </p:nvSpPr>
        <p:spPr>
          <a:xfrm>
            <a:off x="0" y="6251576"/>
            <a:ext cx="694267" cy="600075"/>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accent1"/>
                </a:solidFill>
                <a:latin typeface="Verdana"/>
                <a:ea typeface="+mn-ea"/>
                <a:cs typeface="Verdana"/>
              </a:defRPr>
            </a:lvl1pPr>
          </a:lstStyle>
          <a:p>
            <a:pPr>
              <a:defRPr/>
            </a:pPr>
            <a:fld id="{6A92B0DB-A255-7C41-8C93-F27DB3BDD39D}" type="slidenum">
              <a:rPr lang="en-US" smtClean="0"/>
              <a:pPr>
                <a:defRPr/>
              </a:pPr>
              <a:t>‹#›</a:t>
            </a:fld>
            <a:endParaRPr lang="en-US"/>
          </a:p>
        </p:txBody>
      </p:sp>
      <p:pic>
        <p:nvPicPr>
          <p:cNvPr id="11" name="Picture 10"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3"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96448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10;(blu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133" baseline="-25000">
                <a:solidFill>
                  <a:schemeClr val="bg1"/>
                </a:solidFill>
                <a:latin typeface="Verdana"/>
                <a:cs typeface="Verdana"/>
              </a:defRPr>
            </a:lvl1pPr>
          </a:lstStyle>
          <a:p>
            <a:fld id="{78EB43C4-7051-7042-93B5-8C0653444BA6}" type="slidenum">
              <a:rPr lang="en-US" smtClean="0"/>
              <a:pPr/>
              <a:t>‹#›</a:t>
            </a:fld>
            <a:endParaRPr lang="en-US" dirty="0"/>
          </a:p>
        </p:txBody>
      </p:sp>
      <p:pic>
        <p:nvPicPr>
          <p:cNvPr id="12" name="Picture 11"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4"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82336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9" name="Slide Number Placeholder 1"/>
          <p:cNvSpPr>
            <a:spLocks noGrp="1"/>
          </p:cNvSpPr>
          <p:nvPr userDrawn="1">
            <p:ph type="sldNum" sz="quarter" idx="10"/>
          </p:nvPr>
        </p:nvSpPr>
        <p:spPr>
          <a:xfrm>
            <a:off x="0" y="6248400"/>
            <a:ext cx="694267" cy="598488"/>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bg1"/>
                </a:solidFill>
                <a:latin typeface="Verdana"/>
                <a:ea typeface="+mn-ea"/>
                <a:cs typeface="Verdana"/>
              </a:defRPr>
            </a:lvl1pPr>
          </a:lstStyle>
          <a:p>
            <a:pPr>
              <a:defRPr/>
            </a:pPr>
            <a:fld id="{ACB90B10-4806-5F4F-9322-F1C82FE0D257}" type="slidenum">
              <a:rPr lang="en-US" smtClean="0"/>
              <a:pPr>
                <a:defRPr/>
              </a:pPr>
              <a:t>‹#›</a:t>
            </a:fld>
            <a:endParaRPr lang="en-US" dirty="0"/>
          </a:p>
        </p:txBody>
      </p:sp>
      <p:pic>
        <p:nvPicPr>
          <p:cNvPr id="10"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609600" y="27562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5230340"/>
            <a:ext cx="8534400" cy="1195261"/>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1" dirty="0">
              <a:solidFill>
                <a:schemeClr val="tx1"/>
              </a:solidFill>
              <a:latin typeface="Verdana"/>
              <a:cs typeface="Verdana"/>
            </a:endParaRPr>
          </a:p>
          <a:p>
            <a:pPr algn="l" fontAlgn="auto">
              <a:spcAft>
                <a:spcPts val="0"/>
              </a:spcAft>
              <a:defRPr/>
            </a:pPr>
            <a:endParaRPr lang="en-US" sz="1067" i="0" dirty="0">
              <a:solidFill>
                <a:schemeClr val="tx1"/>
              </a:solidFill>
              <a:latin typeface="Verdana"/>
              <a:cs typeface="Verdana"/>
            </a:endParaRPr>
          </a:p>
          <a:p>
            <a:pPr algn="l" fontAlgn="auto">
              <a:spcAft>
                <a:spcPts val="0"/>
              </a:spcAft>
              <a:defRPr/>
            </a:pPr>
            <a:r>
              <a:rPr lang="en-US" sz="1067" i="0" dirty="0">
                <a:solidFill>
                  <a:schemeClr val="tx1"/>
                </a:solidFill>
                <a:latin typeface="Verdana"/>
                <a:cs typeface="Verdana"/>
              </a:rPr>
              <a:t>BD, the BD Logo and [</a:t>
            </a:r>
            <a:r>
              <a:rPr lang="en-US" sz="1067" i="1" dirty="0">
                <a:solidFill>
                  <a:schemeClr val="tx1"/>
                </a:solidFill>
                <a:latin typeface="Verdana"/>
                <a:cs typeface="Verdana"/>
              </a:rPr>
              <a:t>insert selected additional brands in alpha order</a:t>
            </a:r>
            <a:r>
              <a:rPr lang="en-US" sz="1067" i="0" dirty="0">
                <a:solidFill>
                  <a:schemeClr val="tx1"/>
                </a:solidFill>
                <a:latin typeface="Verdana"/>
                <a:cs typeface="Verdana"/>
              </a:rPr>
              <a:t>] are trademarks of </a:t>
            </a:r>
            <a:br>
              <a:rPr lang="en-US" sz="1067" i="0" dirty="0">
                <a:solidFill>
                  <a:schemeClr val="tx1"/>
                </a:solidFill>
                <a:latin typeface="Verdana"/>
                <a:cs typeface="Verdana"/>
              </a:rPr>
            </a:br>
            <a:r>
              <a:rPr lang="en-US" sz="1067" i="0" dirty="0">
                <a:solidFill>
                  <a:schemeClr val="tx1"/>
                </a:solidFill>
                <a:latin typeface="Verdana"/>
                <a:cs typeface="Verdana"/>
              </a:rPr>
              <a:t>Becton, Dickinson and Company. © [</a:t>
            </a:r>
            <a:r>
              <a:rPr lang="en-US" sz="1067" i="1" dirty="0">
                <a:solidFill>
                  <a:schemeClr val="tx1"/>
                </a:solidFill>
                <a:latin typeface="Verdana"/>
                <a:cs typeface="Verdana"/>
              </a:rPr>
              <a:t>current year</a:t>
            </a:r>
            <a:r>
              <a:rPr lang="en-US" sz="1067" i="0" dirty="0">
                <a:solidFill>
                  <a:schemeClr val="tx1"/>
                </a:solidFill>
                <a:latin typeface="Verdana"/>
                <a:cs typeface="Verdana"/>
              </a:rPr>
              <a:t>] BD and its subsidiaries. All rights reserved.</a:t>
            </a:r>
          </a:p>
        </p:txBody>
      </p:sp>
      <p:sp>
        <p:nvSpPr>
          <p:cNvPr id="12" name="Rectangle 11"/>
          <p:cNvSpPr/>
          <p:nvPr userDrawn="1"/>
        </p:nvSpPr>
        <p:spPr>
          <a:xfrm flipH="1">
            <a:off x="0" y="0"/>
            <a:ext cx="12192000" cy="1665288"/>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3" name="Group 12"/>
          <p:cNvGrpSpPr/>
          <p:nvPr userDrawn="1"/>
        </p:nvGrpSpPr>
        <p:grpSpPr>
          <a:xfrm>
            <a:off x="1" y="482600"/>
            <a:ext cx="12191999" cy="2158728"/>
            <a:chOff x="0" y="1620955"/>
            <a:chExt cx="9143999" cy="1699428"/>
          </a:xfrm>
        </p:grpSpPr>
        <p:sp>
          <p:nvSpPr>
            <p:cNvPr id="14" name="Isosceles Triangle 26"/>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Isosceles Triangle 27"/>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73935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6074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gra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7331" y="2179819"/>
            <a:ext cx="4303776" cy="2340864"/>
          </a:xfrm>
          <a:prstGeom prst="rect">
            <a:avLst/>
          </a:prstGeom>
          <a:noFill/>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47828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orange)">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23724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ue)">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7" name="Picture 6"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89757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dark gra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68273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ack)">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162209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slide&#10;(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a:lstStyle>
            <a:lvl1pPr fontAlgn="auto">
              <a:spcBef>
                <a:spcPts val="0"/>
              </a:spcBef>
              <a:spcAft>
                <a:spcPts val="0"/>
              </a:spcAft>
              <a:defRPr sz="133">
                <a:latin typeface="Verdana" charset="0"/>
                <a:ea typeface="Verdana" charset="0"/>
                <a:cs typeface="Verdana" charset="0"/>
              </a:defRPr>
            </a:lvl1pPr>
          </a:lstStyle>
          <a:p>
            <a:pPr>
              <a:defRPr/>
            </a:pPr>
            <a:fld id="{5D60F486-4A13-014E-810D-D13FDE004100}" type="slidenum">
              <a:rPr lang="en-US" smtClean="0"/>
              <a:pPr>
                <a:defRPr/>
              </a:pPr>
              <a:t>‹#›</a:t>
            </a:fld>
            <a:endParaRPr lang="en-US" dirty="0"/>
          </a:p>
        </p:txBody>
      </p:sp>
    </p:spTree>
    <p:extLst>
      <p:ext uri="{BB962C8B-B14F-4D97-AF65-F5344CB8AC3E}">
        <p14:creationId xmlns:p14="http://schemas.microsoft.com/office/powerpoint/2010/main" val="288317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 list&#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10"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13163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slide&#10;(blac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rgbClr val="000000"/>
                </a:solidFill>
                <a:latin typeface="Verdana"/>
                <a:ea typeface="+mn-ea"/>
                <a:cs typeface="Verdana"/>
              </a:defRPr>
            </a:lvl1pPr>
          </a:lstStyle>
          <a:p>
            <a:pPr>
              <a:defRPr/>
            </a:pPr>
            <a:fld id="{818736AA-93B2-ED4F-A10B-DC8610930CB0}" type="slidenum">
              <a:rPr lang="en-US"/>
              <a:pPr>
                <a:defRPr/>
              </a:pPr>
              <a:t>‹#›</a:t>
            </a:fld>
            <a:endParaRPr lang="en-US"/>
          </a:p>
        </p:txBody>
      </p:sp>
    </p:spTree>
    <p:extLst>
      <p:ext uri="{BB962C8B-B14F-4D97-AF65-F5344CB8AC3E}">
        <p14:creationId xmlns:p14="http://schemas.microsoft.com/office/powerpoint/2010/main" val="376395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A48B77-4CAD-0E49-B0A9-981DDABB851A}"/>
              </a:ext>
            </a:extLst>
          </p:cNvPr>
          <p:cNvSpPr/>
          <p:nvPr userDrawn="1"/>
        </p:nvSpPr>
        <p:spPr>
          <a:xfrm>
            <a:off x="5235142" y="5029200"/>
            <a:ext cx="6956859" cy="1828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34" name="Graphic 33">
            <a:extLst>
              <a:ext uri="{FF2B5EF4-FFF2-40B4-BE49-F238E27FC236}">
                <a16:creationId xmlns:a16="http://schemas.microsoft.com/office/drawing/2014/main" id="{C9B19F0A-5818-4949-981D-F9FDB4D33D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2533" y="5029200"/>
            <a:ext cx="3668220" cy="1834111"/>
          </a:xfrm>
          <a:prstGeom prst="rect">
            <a:avLst/>
          </a:prstGeom>
        </p:spPr>
      </p:pic>
      <p:sp>
        <p:nvSpPr>
          <p:cNvPr id="35" name="Rectangle 34">
            <a:extLst>
              <a:ext uri="{FF2B5EF4-FFF2-40B4-BE49-F238E27FC236}">
                <a16:creationId xmlns:a16="http://schemas.microsoft.com/office/drawing/2014/main" id="{86B59B9A-10D4-5C4A-AFA8-C0BB9DF2DC8F}"/>
              </a:ext>
            </a:extLst>
          </p:cNvPr>
          <p:cNvSpPr/>
          <p:nvPr userDrawn="1"/>
        </p:nvSpPr>
        <p:spPr>
          <a:xfrm>
            <a:off x="-4" y="5029200"/>
            <a:ext cx="6956859"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39FA9248-887A-4C46-85B2-4B4A16DA9D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59424" y="5029200"/>
            <a:ext cx="3668220" cy="1834111"/>
          </a:xfrm>
          <a:prstGeom prst="rect">
            <a:avLst/>
          </a:prstGeom>
        </p:spPr>
      </p:pic>
      <p:sp>
        <p:nvSpPr>
          <p:cNvPr id="28" name="Rectangle 27">
            <a:extLst>
              <a:ext uri="{FF2B5EF4-FFF2-40B4-BE49-F238E27FC236}">
                <a16:creationId xmlns:a16="http://schemas.microsoft.com/office/drawing/2014/main" id="{20A19FFD-E0FD-F941-8FF7-681F2BB34E03}"/>
              </a:ext>
            </a:extLst>
          </p:cNvPr>
          <p:cNvSpPr/>
          <p:nvPr userDrawn="1"/>
        </p:nvSpPr>
        <p:spPr>
          <a:xfrm>
            <a:off x="-3" y="5029200"/>
            <a:ext cx="2876966"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36" name="Rectangle 35">
            <a:extLst>
              <a:ext uri="{FF2B5EF4-FFF2-40B4-BE49-F238E27FC236}">
                <a16:creationId xmlns:a16="http://schemas.microsoft.com/office/drawing/2014/main" id="{7B096ADC-B1A3-054E-9335-7089C836301E}"/>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1" name="Graphic 10">
            <a:extLst>
              <a:ext uri="{FF2B5EF4-FFF2-40B4-BE49-F238E27FC236}">
                <a16:creationId xmlns:a16="http://schemas.microsoft.com/office/drawing/2014/main" id="{1E636EBF-E802-F142-B535-7502E5A9E93C}"/>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85838" y="-1"/>
            <a:ext cx="5029200" cy="5029200"/>
          </a:xfrm>
          <a:prstGeom prst="rect">
            <a:avLst/>
          </a:prstGeom>
        </p:spPr>
      </p:pic>
      <p:sp>
        <p:nvSpPr>
          <p:cNvPr id="27" name="Rectangle 26">
            <a:extLst>
              <a:ext uri="{FF2B5EF4-FFF2-40B4-BE49-F238E27FC236}">
                <a16:creationId xmlns:a16="http://schemas.microsoft.com/office/drawing/2014/main" id="{688C2FD1-4179-8E45-954A-AA045E5A53E4}"/>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3" name="Text Placeholder 4">
            <a:extLst>
              <a:ext uri="{FF2B5EF4-FFF2-40B4-BE49-F238E27FC236}">
                <a16:creationId xmlns:a16="http://schemas.microsoft.com/office/drawing/2014/main" id="{B423F187-7D57-8844-BB33-DC6D9DECC365}"/>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4" name="Confidential–For Internal Use Only">
            <a:extLst>
              <a:ext uri="{FF2B5EF4-FFF2-40B4-BE49-F238E27FC236}">
                <a16:creationId xmlns:a16="http://schemas.microsoft.com/office/drawing/2014/main" id="{E0128DD7-FA48-504B-AB88-2FDF6F76A47A}"/>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sp>
        <p:nvSpPr>
          <p:cNvPr id="2" name="TextBox 1">
            <a:extLst>
              <a:ext uri="{FF2B5EF4-FFF2-40B4-BE49-F238E27FC236}">
                <a16:creationId xmlns:a16="http://schemas.microsoft.com/office/drawing/2014/main" id="{CBAF8616-DD99-1141-979E-841F348BE6C4}"/>
              </a:ext>
            </a:extLst>
          </p:cNvPr>
          <p:cNvSpPr txBox="1"/>
          <p:nvPr userDrawn="1"/>
        </p:nvSpPr>
        <p:spPr>
          <a:xfrm>
            <a:off x="7952874" y="-517358"/>
            <a:ext cx="51355" cy="189789"/>
          </a:xfrm>
          <a:prstGeom prst="rect">
            <a:avLst/>
          </a:prstGeom>
          <a:ln w="12700">
            <a:miter lim="400000"/>
          </a:ln>
        </p:spPr>
        <p:txBody>
          <a:bodyPr wrap="none" lIns="25397" tIns="25397" rIns="25397" bIns="25397" rtlCol="0">
            <a:spAutoFit/>
          </a:bodyPr>
          <a:lstStyle/>
          <a:p>
            <a:pPr algn="l"/>
            <a:endParaRPr lang="en-US" sz="900" b="0" i="0" dirty="0">
              <a:latin typeface="FS Albert Pro Light" panose="02000503040000020004" pitchFamily="2" charset="0"/>
              <a:sym typeface="Helvetica Neue"/>
            </a:endParaRPr>
          </a:p>
        </p:txBody>
      </p:sp>
      <p:pic>
        <p:nvPicPr>
          <p:cNvPr id="4" name="Graphic 3">
            <a:extLst>
              <a:ext uri="{FF2B5EF4-FFF2-40B4-BE49-F238E27FC236}">
                <a16:creationId xmlns:a16="http://schemas.microsoft.com/office/drawing/2014/main" id="{7A92E89A-19EA-E447-AE91-F29F41059BE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87669" y="5749094"/>
            <a:ext cx="2004331" cy="1086559"/>
          </a:xfrm>
          <a:prstGeom prst="rect">
            <a:avLst/>
          </a:prstGeom>
        </p:spPr>
      </p:pic>
    </p:spTree>
    <p:extLst>
      <p:ext uri="{BB962C8B-B14F-4D97-AF65-F5344CB8AC3E}">
        <p14:creationId xmlns:p14="http://schemas.microsoft.com/office/powerpoint/2010/main" val="1059154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B7AFA1-DCA5-C948-BE15-2BA357D95CFB}"/>
              </a:ext>
            </a:extLst>
          </p:cNvPr>
          <p:cNvSpPr/>
          <p:nvPr userDrawn="1"/>
        </p:nvSpPr>
        <p:spPr>
          <a:xfrm>
            <a:off x="-4" y="5029200"/>
            <a:ext cx="12192004"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84C8627-9A12-D04E-B896-6DC7C5001206}"/>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4219906-8504-8745-BE75-CB40AA876A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85838" y="-1"/>
            <a:ext cx="5029200" cy="5029200"/>
          </a:xfrm>
          <a:prstGeom prst="rect">
            <a:avLst/>
          </a:prstGeom>
        </p:spPr>
      </p:pic>
      <p:sp>
        <p:nvSpPr>
          <p:cNvPr id="11" name="Rectangle 10">
            <a:extLst>
              <a:ext uri="{FF2B5EF4-FFF2-40B4-BE49-F238E27FC236}">
                <a16:creationId xmlns:a16="http://schemas.microsoft.com/office/drawing/2014/main" id="{00E13329-1B20-484E-98D2-CCABD6CD9005}"/>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Presentation Title">
            <a:extLst>
              <a:ext uri="{FF2B5EF4-FFF2-40B4-BE49-F238E27FC236}">
                <a16:creationId xmlns:a16="http://schemas.microsoft.com/office/drawing/2014/main" id="{74B5CD09-C798-EE48-ACA7-63A665012EBE}"/>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5" name="Text Placeholder 4">
            <a:extLst>
              <a:ext uri="{FF2B5EF4-FFF2-40B4-BE49-F238E27FC236}">
                <a16:creationId xmlns:a16="http://schemas.microsoft.com/office/drawing/2014/main" id="{4124B9CF-C0AD-1B45-8002-B8BF916FE86B}"/>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6" name="Confidential–For Internal Use Only">
            <a:extLst>
              <a:ext uri="{FF2B5EF4-FFF2-40B4-BE49-F238E27FC236}">
                <a16:creationId xmlns:a16="http://schemas.microsoft.com/office/drawing/2014/main" id="{F8182A7F-2583-1349-B1A8-A82A4FBF8B91}"/>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pic>
        <p:nvPicPr>
          <p:cNvPr id="6" name="Graphic 5">
            <a:extLst>
              <a:ext uri="{FF2B5EF4-FFF2-40B4-BE49-F238E27FC236}">
                <a16:creationId xmlns:a16="http://schemas.microsoft.com/office/drawing/2014/main" id="{99B2A987-AE4A-AB48-B6FC-1FE181D8C3A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5686" y="5737841"/>
            <a:ext cx="2066314" cy="1120160"/>
          </a:xfrm>
          <a:prstGeom prst="rect">
            <a:avLst/>
          </a:prstGeom>
        </p:spPr>
      </p:pic>
    </p:spTree>
    <p:extLst>
      <p:ext uri="{BB962C8B-B14F-4D97-AF65-F5344CB8AC3E}">
        <p14:creationId xmlns:p14="http://schemas.microsoft.com/office/powerpoint/2010/main" val="203156351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D0704F-A0DC-4744-B775-75D62BB933C1}"/>
              </a:ext>
            </a:extLst>
          </p:cNvPr>
          <p:cNvSpPr>
            <a:spLocks noGrp="1"/>
          </p:cNvSpPr>
          <p:nvPr>
            <p:ph type="pic" sz="quarter" idx="10"/>
          </p:nvPr>
        </p:nvSpPr>
        <p:spPr>
          <a:xfrm>
            <a:off x="0" y="0"/>
            <a:ext cx="12192000" cy="3429000"/>
          </a:xfrm>
          <a:prstGeom prst="rect">
            <a:avLst/>
          </a:prstGeom>
          <a:ln>
            <a:noFill/>
          </a:ln>
        </p:spPr>
        <p:txBody>
          <a:bodyPr/>
          <a:lstStyle>
            <a:lvl1pPr>
              <a:defRPr b="0" i="0">
                <a:latin typeface="FS Albert Pro Light" panose="02000503040000020004" pitchFamily="2" charset="0"/>
              </a:defRPr>
            </a:lvl1pPr>
          </a:lstStyle>
          <a:p>
            <a:r>
              <a:rPr lang="en-US" dirty="0"/>
              <a:t>Click icon to add picture</a:t>
            </a:r>
          </a:p>
        </p:txBody>
      </p:sp>
      <p:sp>
        <p:nvSpPr>
          <p:cNvPr id="26" name="Rectangle 25">
            <a:extLst>
              <a:ext uri="{FF2B5EF4-FFF2-40B4-BE49-F238E27FC236}">
                <a16:creationId xmlns:a16="http://schemas.microsoft.com/office/drawing/2014/main" id="{B0FE00C7-EDCE-FE4B-B571-EC3AED5CC4EF}"/>
              </a:ext>
            </a:extLst>
          </p:cNvPr>
          <p:cNvSpPr/>
          <p:nvPr userDrawn="1"/>
        </p:nvSpPr>
        <p:spPr>
          <a:xfrm>
            <a:off x="0" y="3429000"/>
            <a:ext cx="12192000" cy="3429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Confidential–For Internal Use Only">
            <a:extLst>
              <a:ext uri="{FF2B5EF4-FFF2-40B4-BE49-F238E27FC236}">
                <a16:creationId xmlns:a16="http://schemas.microsoft.com/office/drawing/2014/main" id="{55F872A6-F3C4-1343-A4EA-6ECA1559D5BA}"/>
              </a:ext>
            </a:extLst>
          </p:cNvPr>
          <p:cNvSpPr txBox="1"/>
          <p:nvPr userDrawn="1"/>
        </p:nvSpPr>
        <p:spPr>
          <a:xfrm>
            <a:off x="9544050" y="3601086"/>
            <a:ext cx="2441493" cy="1744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defRPr sz="1600" cap="all" spc="160">
                <a:solidFill>
                  <a:srgbClr val="EDEEED"/>
                </a:solidFill>
                <a:latin typeface="FSAlbertPro"/>
                <a:ea typeface="FSAlbertPro"/>
                <a:cs typeface="FSAlbertPro"/>
                <a:sym typeface="FSAlbertPro"/>
              </a:defRPr>
            </a:lvl1pPr>
          </a:lstStyle>
          <a:p>
            <a:endParaRPr sz="800" b="0" i="0" dirty="0">
              <a:solidFill>
                <a:schemeClr val="accent6"/>
              </a:solidFill>
              <a:latin typeface="FS Albert Pro" panose="02000503040000020004" pitchFamily="2" charset="0"/>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3587552"/>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pic>
        <p:nvPicPr>
          <p:cNvPr id="8" name="Graphic 7">
            <a:extLst>
              <a:ext uri="{FF2B5EF4-FFF2-40B4-BE49-F238E27FC236}">
                <a16:creationId xmlns:a16="http://schemas.microsoft.com/office/drawing/2014/main" id="{78575027-AB5A-CA43-8ADE-9EC5EF798A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669" y="5749094"/>
            <a:ext cx="2004331" cy="1086559"/>
          </a:xfrm>
          <a:prstGeom prst="rect">
            <a:avLst/>
          </a:prstGeom>
        </p:spPr>
      </p:pic>
      <p:sp>
        <p:nvSpPr>
          <p:cNvPr id="12" name="TextBox 11">
            <a:extLst>
              <a:ext uri="{FF2B5EF4-FFF2-40B4-BE49-F238E27FC236}">
                <a16:creationId xmlns:a16="http://schemas.microsoft.com/office/drawing/2014/main" id="{C150C44D-77F7-F04C-B2BC-8B0A0AF9621D}"/>
              </a:ext>
            </a:extLst>
          </p:cNvPr>
          <p:cNvSpPr txBox="1"/>
          <p:nvPr userDrawn="1"/>
        </p:nvSpPr>
        <p:spPr>
          <a:xfrm>
            <a:off x="12328071" y="191006"/>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images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a:t>
            </a:r>
            <a:r>
              <a:rPr kumimoji="0" lang="en-US" sz="1200" b="0" i="0" u="none" strike="noStrike" cap="none" spc="0" normalizeH="0" baseline="0" dirty="0" err="1">
                <a:ln>
                  <a:noFill/>
                </a:ln>
                <a:solidFill>
                  <a:schemeClr val="tx1"/>
                </a:solidFill>
                <a:effectLst/>
                <a:uFillTx/>
                <a:latin typeface="FS Albert Pro Light" panose="02000503040000020004" pitchFamily="2" charset="0"/>
                <a:ea typeface="+mn-ea"/>
                <a:cs typeface="+mn-cs"/>
                <a:sym typeface="Helvetica Neue"/>
              </a:rPr>
              <a:t>png</a:t>
            </a: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Theme Colors</a:t>
            </a:r>
          </a:p>
        </p:txBody>
      </p:sp>
      <p:pic>
        <p:nvPicPr>
          <p:cNvPr id="10" name="Picture 9" descr="A picture containing shape&#10;&#10;Description automatically generated">
            <a:extLst>
              <a:ext uri="{FF2B5EF4-FFF2-40B4-BE49-F238E27FC236}">
                <a16:creationId xmlns:a16="http://schemas.microsoft.com/office/drawing/2014/main" id="{0886B140-776E-9E43-BC8A-5FE83FE9FE3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614599" y="2268498"/>
            <a:ext cx="1990668" cy="502694"/>
          </a:xfrm>
          <a:prstGeom prst="rect">
            <a:avLst/>
          </a:prstGeom>
          <a:ln>
            <a:solidFill>
              <a:schemeClr val="tx1"/>
            </a:solidFill>
          </a:ln>
        </p:spPr>
      </p:pic>
      <p:sp>
        <p:nvSpPr>
          <p:cNvPr id="5" name="Graphic 2">
            <a:extLst>
              <a:ext uri="{FF2B5EF4-FFF2-40B4-BE49-F238E27FC236}">
                <a16:creationId xmlns:a16="http://schemas.microsoft.com/office/drawing/2014/main" id="{6390D712-3C47-2446-BE72-C4BC55B4A3DD}"/>
              </a:ext>
            </a:extLst>
          </p:cNvPr>
          <p:cNvSpPr/>
          <p:nvPr/>
        </p:nvSpPr>
        <p:spPr>
          <a:xfrm>
            <a:off x="10355750" y="0"/>
            <a:ext cx="1836250" cy="3429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a:latin typeface="FS Albert Pro Light" panose="02000503040000020004" pitchFamily="2" charset="0"/>
            </a:endParaRPr>
          </a:p>
        </p:txBody>
      </p:sp>
    </p:spTree>
    <p:extLst>
      <p:ext uri="{BB962C8B-B14F-4D97-AF65-F5344CB8AC3E}">
        <p14:creationId xmlns:p14="http://schemas.microsoft.com/office/powerpoint/2010/main" val="12641576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Deep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991E89-3B33-584F-9D0D-2AE1C6CF5ED3}"/>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8199BD84-89F3-8745-B31A-61BA6D45774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AFF4ABA3-85FE-4841-A4B0-421441C4D88C}"/>
                </a:ext>
              </a:extLst>
            </p:cNvPr>
            <p:cNvGrpSpPr/>
            <p:nvPr userDrawn="1"/>
          </p:nvGrpSpPr>
          <p:grpSpPr>
            <a:xfrm>
              <a:off x="1" y="12627864"/>
              <a:ext cx="8366800" cy="1097280"/>
              <a:chOff x="-58710092" y="-1"/>
              <a:chExt cx="77340168" cy="10058402"/>
            </a:xfrm>
            <a:solidFill>
              <a:schemeClr val="accent5"/>
            </a:solidFill>
          </p:grpSpPr>
          <p:pic>
            <p:nvPicPr>
              <p:cNvPr id="22" name="Graphic 21">
                <a:extLst>
                  <a:ext uri="{FF2B5EF4-FFF2-40B4-BE49-F238E27FC236}">
                    <a16:creationId xmlns:a16="http://schemas.microsoft.com/office/drawing/2014/main" id="{27582714-EA61-844D-8084-4709D6AA40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0D051A2D-DD6F-B146-ADA6-9AC4D190C3DD}"/>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5" name="Group 4">
              <a:extLst>
                <a:ext uri="{FF2B5EF4-FFF2-40B4-BE49-F238E27FC236}">
                  <a16:creationId xmlns:a16="http://schemas.microsoft.com/office/drawing/2014/main" id="{95BA1A24-ED6E-3D4B-9466-7BDC02239F38}"/>
                </a:ext>
              </a:extLst>
            </p:cNvPr>
            <p:cNvGrpSpPr/>
            <p:nvPr userDrawn="1"/>
          </p:nvGrpSpPr>
          <p:grpSpPr>
            <a:xfrm>
              <a:off x="-755" y="12627864"/>
              <a:ext cx="2413264" cy="1097280"/>
              <a:chOff x="-3677406" y="-1"/>
              <a:chExt cx="22307482" cy="10058402"/>
            </a:xfrm>
          </p:grpSpPr>
          <p:pic>
            <p:nvPicPr>
              <p:cNvPr id="13" name="Graphic 12">
                <a:extLst>
                  <a:ext uri="{FF2B5EF4-FFF2-40B4-BE49-F238E27FC236}">
                    <a16:creationId xmlns:a16="http://schemas.microsoft.com/office/drawing/2014/main" id="{417DB622-0C32-2640-8B3F-4257438C72E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14" name="Rectangle 13">
                <a:extLst>
                  <a:ext uri="{FF2B5EF4-FFF2-40B4-BE49-F238E27FC236}">
                    <a16:creationId xmlns:a16="http://schemas.microsoft.com/office/drawing/2014/main" id="{FD116AC0-8FCD-924A-B2D9-F81FE05808C8}"/>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5" name="Graphic 14">
              <a:extLst>
                <a:ext uri="{FF2B5EF4-FFF2-40B4-BE49-F238E27FC236}">
                  <a16:creationId xmlns:a16="http://schemas.microsoft.com/office/drawing/2014/main" id="{D0239DBF-9746-D04D-8127-C79DDD716BF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3" name="Presentation Title"/>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0BA416E-3627-7A4C-BB8B-D13D49185712}"/>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AFCCA3E2-B96E-A342-8CA6-A201B2ED9BE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E7450B1-E075-6E48-9F39-C3040EAF3C54}"/>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680D355-C384-5A45-92A5-0112F6B57BA0}"/>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00091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Boosted BD Orang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40ABB05-C3B1-1D4C-AE22-B6D8F263ACDA}"/>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3180C950-7A44-1647-957B-BD01CDD79617}"/>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EF4D55D5-97C5-824D-8146-7A85CF30B18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83DF73E9-D253-D34D-91F5-1E0EE03C32B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B8D2248-DDE1-7C4B-BCF7-66D5BC9E874B}"/>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2AD2497-EBD0-C849-B7FC-ACB3C72271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350C5E7B-CF21-7B48-B1F3-7D0C77B0A991}"/>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441BD9CA-BF80-5247-A1ED-9FC331441F2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7" name="Rectangle 26">
            <a:extLst>
              <a:ext uri="{FF2B5EF4-FFF2-40B4-BE49-F238E27FC236}">
                <a16:creationId xmlns:a16="http://schemas.microsoft.com/office/drawing/2014/main" id="{54691C01-C166-3E4D-AE6A-2CE27F7EF3D2}"/>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7" name="Presentation Title">
            <a:extLst>
              <a:ext uri="{FF2B5EF4-FFF2-40B4-BE49-F238E27FC236}">
                <a16:creationId xmlns:a16="http://schemas.microsoft.com/office/drawing/2014/main" id="{6CE95B18-60CC-5F42-92D2-BF81D88EDAA9}"/>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21D64EF-B6C8-874D-935F-A87965E7056C}"/>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83982D59-E323-414F-8AC4-D9A1E51EA980}"/>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A69CFD1B-2C6A-7E43-BA40-A55978E64E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69ABE43E-C6B8-984E-9DAA-68D366ACCD31}"/>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32071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Bright Blu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4DA4A4F-8BBE-0E46-AB2E-4D7AE00B1AC8}"/>
              </a:ext>
            </a:extLst>
          </p:cNvPr>
          <p:cNvGrpSpPr/>
          <p:nvPr userDrawn="1"/>
        </p:nvGrpSpPr>
        <p:grpSpPr>
          <a:xfrm>
            <a:off x="-377" y="6307495"/>
            <a:ext cx="4183778" cy="555077"/>
            <a:chOff x="-755" y="12614990"/>
            <a:chExt cx="8367556" cy="1110154"/>
          </a:xfrm>
        </p:grpSpPr>
        <p:grpSp>
          <p:nvGrpSpPr>
            <p:cNvPr id="26" name="Group 25">
              <a:extLst>
                <a:ext uri="{FF2B5EF4-FFF2-40B4-BE49-F238E27FC236}">
                  <a16:creationId xmlns:a16="http://schemas.microsoft.com/office/drawing/2014/main" id="{8D74A796-A536-CD42-9F25-0F4997373C59}"/>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8E7D4B0-3430-DF40-8068-D19F02BE82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9D27667A-B8DF-1043-9F55-051DB65BFCC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7" name="Group 26">
              <a:extLst>
                <a:ext uri="{FF2B5EF4-FFF2-40B4-BE49-F238E27FC236}">
                  <a16:creationId xmlns:a16="http://schemas.microsoft.com/office/drawing/2014/main" id="{F79268DB-41A0-C44F-B0A9-3E19948837C9}"/>
                </a:ext>
              </a:extLst>
            </p:cNvPr>
            <p:cNvGrpSpPr/>
            <p:nvPr userDrawn="1"/>
          </p:nvGrpSpPr>
          <p:grpSpPr>
            <a:xfrm>
              <a:off x="-755" y="12627864"/>
              <a:ext cx="2413264" cy="1097280"/>
              <a:chOff x="-3677406" y="-1"/>
              <a:chExt cx="22307482" cy="10058402"/>
            </a:xfrm>
            <a:solidFill>
              <a:schemeClr val="bg2"/>
            </a:solidFill>
          </p:grpSpPr>
          <p:pic>
            <p:nvPicPr>
              <p:cNvPr id="29" name="Graphic 28">
                <a:extLst>
                  <a:ext uri="{FF2B5EF4-FFF2-40B4-BE49-F238E27FC236}">
                    <a16:creationId xmlns:a16="http://schemas.microsoft.com/office/drawing/2014/main" id="{7FD1F309-BCA1-4A42-96E4-55EBBAFF1C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7672D6E7-C6B0-AC4D-B83D-0E1D488AC53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8" name="Graphic 27">
              <a:extLst>
                <a:ext uri="{FF2B5EF4-FFF2-40B4-BE49-F238E27FC236}">
                  <a16:creationId xmlns:a16="http://schemas.microsoft.com/office/drawing/2014/main" id="{CB499862-9917-564B-91C4-31ACF4C041A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6" name="Rectangle 65">
            <a:extLst>
              <a:ext uri="{FF2B5EF4-FFF2-40B4-BE49-F238E27FC236}">
                <a16:creationId xmlns:a16="http://schemas.microsoft.com/office/drawing/2014/main" id="{09796E2D-E906-F04A-98BA-770398FEA126}"/>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Presentation Title">
            <a:extLst>
              <a:ext uri="{FF2B5EF4-FFF2-40B4-BE49-F238E27FC236}">
                <a16:creationId xmlns:a16="http://schemas.microsoft.com/office/drawing/2014/main" id="{36B2301A-3739-F747-B264-2AA4D3796E73}"/>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D6356E62-2327-8A43-AAC3-497E44FCF231}"/>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85342E3-470A-E74B-A8A0-7D7D10A1178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E124F1C-6823-CA4D-857B-7CF32A434F9B}"/>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18039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w Image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F1AB290-160C-9A44-855B-97CCFD804CC4}"/>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38CBBD32-A2FF-4D43-B2A7-373844DE55A1}"/>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5421ABA4-06C2-EB46-A53C-EE64580002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EBC8E64D-47AD-7047-B4AD-1CF1E0BE4B5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E63EBDB-900E-9743-BFB7-DC09388ABD9F}"/>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7744EDBF-F891-1B4A-B2E4-62C0EF759C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7A356D3-2420-7F49-A3DD-DF43D45BA1E0}"/>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8AE0339-71F8-114A-817E-A9A4486AECA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DF0D670B-A8FC-AD48-9E36-8F579799CACF}"/>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14988634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w Image (Blue footer)">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AD9B766-DDB3-C146-802C-EE7AAC7F4C2A}"/>
              </a:ext>
            </a:extLst>
          </p:cNvPr>
          <p:cNvGrpSpPr/>
          <p:nvPr userDrawn="1"/>
        </p:nvGrpSpPr>
        <p:grpSpPr>
          <a:xfrm>
            <a:off x="-377" y="6309248"/>
            <a:ext cx="4183778" cy="553324"/>
            <a:chOff x="-755" y="12618496"/>
            <a:chExt cx="8367556" cy="1106648"/>
          </a:xfrm>
        </p:grpSpPr>
        <p:grpSp>
          <p:nvGrpSpPr>
            <p:cNvPr id="22" name="Group 21">
              <a:extLst>
                <a:ext uri="{FF2B5EF4-FFF2-40B4-BE49-F238E27FC236}">
                  <a16:creationId xmlns:a16="http://schemas.microsoft.com/office/drawing/2014/main" id="{D0661AE8-1E68-A44B-945E-12F31BC33A03}"/>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1A8986AF-CB15-FA40-8EBD-4D7A592B5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67010269-7DC2-2E46-BB5B-C95EEEE53B7D}"/>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93374AE7-B763-BD44-98C2-218EF9631005}"/>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A103DABD-B4DC-FA4F-8585-C7701E61D72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86DB1AD-9F93-B049-9000-7F1F4065DEA0}"/>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7C6D6C4B-F8B5-0B44-85DF-871AF2891C8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3E138BEA-49AF-414F-9142-9583D16CC2E7}"/>
              </a:ext>
            </a:extLst>
          </p:cNvPr>
          <p:cNvSpPr>
            <a:spLocks noGrp="1"/>
          </p:cNvSpPr>
          <p:nvPr>
            <p:ph type="dt" sz="half" idx="15"/>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982130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w Image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426F7B-F765-A041-8583-989BAD570E89}"/>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4A793FCF-8AFB-2140-82C6-57ADE55CFC6F}"/>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CBBF4798-D72A-AD4C-863A-FBBA8EE26C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69CB1DE2-DE32-FC45-BE5C-5FCC359ED0A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FD529BF8-3533-164A-AE3D-6EEF54329C8D}"/>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B43B1787-5038-7F45-A532-8F510DF54CC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43364A1-EADE-0942-8B1E-21144FB3E18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22CBA4C-4747-774A-A96E-7D5BCDD9435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0C9AD4EC-5607-0245-A1A9-35FBCE70D847}"/>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3741925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list&#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374557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ound Image (Boosted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74A65757-B53F-114C-B3F8-F34E13C7C5CE}"/>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334D7DA2-425A-3146-9A57-2A8C0856691C}"/>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2962657E-66F3-3A49-B435-C556F51E5FC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EF40A772-7DB0-D641-9592-145DDFE80E75}"/>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9DA19C3-AA7B-8941-B534-610481359E9D}"/>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E257A22-EE11-994F-99CF-B48FF4A43C9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027BF71A-881E-6F41-A6DC-48F1BC3F229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51778AA-3EB9-DC46-B135-1377B6467E8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9339A7D-F6BF-A64A-8456-E2F0F1228ADA}"/>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6C4862AD-A5FD-2745-B3D5-F90F33D5E7CF}"/>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5C38939F-2A67-3243-B8F2-523CD7D6184E}"/>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5728557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ound Image (Blue foot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05292D9-5422-DD45-8A58-707C47BAB5D9}"/>
              </a:ext>
            </a:extLst>
          </p:cNvPr>
          <p:cNvGrpSpPr/>
          <p:nvPr userDrawn="1"/>
        </p:nvGrpSpPr>
        <p:grpSpPr>
          <a:xfrm>
            <a:off x="-377" y="6309248"/>
            <a:ext cx="4183778" cy="553324"/>
            <a:chOff x="-755" y="12618496"/>
            <a:chExt cx="8367556" cy="1106648"/>
          </a:xfrm>
        </p:grpSpPr>
        <p:grpSp>
          <p:nvGrpSpPr>
            <p:cNvPr id="27" name="Group 26">
              <a:extLst>
                <a:ext uri="{FF2B5EF4-FFF2-40B4-BE49-F238E27FC236}">
                  <a16:creationId xmlns:a16="http://schemas.microsoft.com/office/drawing/2014/main" id="{97D58235-ACC4-0544-A182-E2314DEEBDDA}"/>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187D9BA2-1006-9C40-9475-74D3C307D0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32905CB-3DF2-954C-B137-7B16027785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2C6A7FC1-C15D-AD42-A0CB-64303FD025A8}"/>
                </a:ext>
              </a:extLst>
            </p:cNvPr>
            <p:cNvGrpSpPr/>
            <p:nvPr userDrawn="1"/>
          </p:nvGrpSpPr>
          <p:grpSpPr>
            <a:xfrm>
              <a:off x="-755" y="12627864"/>
              <a:ext cx="2413264" cy="1097280"/>
              <a:chOff x="-3677406" y="-1"/>
              <a:chExt cx="22307482" cy="10058402"/>
            </a:xfrm>
          </p:grpSpPr>
          <p:pic>
            <p:nvPicPr>
              <p:cNvPr id="30" name="Graphic 29">
                <a:extLst>
                  <a:ext uri="{FF2B5EF4-FFF2-40B4-BE49-F238E27FC236}">
                    <a16:creationId xmlns:a16="http://schemas.microsoft.com/office/drawing/2014/main" id="{67588217-8F9C-DB42-B1A8-AAC15EDF08B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37FEE9EF-9079-7E4B-B704-A92F9BADDE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9" name="Graphic 28">
              <a:extLst>
                <a:ext uri="{FF2B5EF4-FFF2-40B4-BE49-F238E27FC236}">
                  <a16:creationId xmlns:a16="http://schemas.microsoft.com/office/drawing/2014/main" id="{7C3A4D6C-5FB8-3543-A672-A23756666D5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sp>
        <p:nvSpPr>
          <p:cNvPr id="3" name="Date Placeholder 2">
            <a:extLst>
              <a:ext uri="{FF2B5EF4-FFF2-40B4-BE49-F238E27FC236}">
                <a16:creationId xmlns:a16="http://schemas.microsoft.com/office/drawing/2014/main" id="{25ED134B-3548-3A4E-8918-A9DFEA7CF9F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BDAE75A9-13A4-274B-92E1-B785F13D6682}"/>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098519E1-F304-6B43-90E1-34C130C6CB6F}"/>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727569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ound Image (Ultraviolet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B6E961DA-E30B-A74C-89FE-E0C54555E698}"/>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8CB018CB-759A-E54C-BD9B-BAFDD2E6A7C8}"/>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0215D371-7B68-2B4C-B5DA-B90137D9BE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BEF79A28-495C-FC4C-AC53-047DDFCE8B1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5CC585E-D07E-B941-94FB-08AC6A55C6E1}"/>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05C3CC01-9D74-084F-9CB3-934AC4589EF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5C32E01F-B2C0-1D4A-BA93-AFE15DCD584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2CF0B40-8D1A-B042-9423-CB9994ADC377}"/>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53CF538B-D7B1-B142-86E1-FB79CE6E8005}"/>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E17970A4-453F-634F-90BA-184CBBAA063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B11D5DD6-D042-6643-A98B-25CB9CFB5D14}"/>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8145235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14946708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262912467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8694379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6263401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accent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65639600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w Content (Boosted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35681"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9" name="TextBox 18">
            <a:extLst>
              <a:ext uri="{FF2B5EF4-FFF2-40B4-BE49-F238E27FC236}">
                <a16:creationId xmlns:a16="http://schemas.microsoft.com/office/drawing/2014/main" id="{318051EF-3A67-FE41-BE9F-C56F5F375DD5}"/>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12664043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w Content (Blue foot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236BF-E321-DE4C-9191-1FDDC8A7DA58}"/>
              </a:ext>
            </a:extLst>
          </p:cNvPr>
          <p:cNvGrpSpPr/>
          <p:nvPr userDrawn="1"/>
        </p:nvGrpSpPr>
        <p:grpSpPr>
          <a:xfrm>
            <a:off x="-377" y="6309248"/>
            <a:ext cx="4183778" cy="553324"/>
            <a:chOff x="-755" y="12618496"/>
            <a:chExt cx="8367556" cy="1106648"/>
          </a:xfrm>
        </p:grpSpPr>
        <p:grpSp>
          <p:nvGrpSpPr>
            <p:cNvPr id="19" name="Group 18">
              <a:extLst>
                <a:ext uri="{FF2B5EF4-FFF2-40B4-BE49-F238E27FC236}">
                  <a16:creationId xmlns:a16="http://schemas.microsoft.com/office/drawing/2014/main" id="{8887AAA2-4387-BC49-9D63-EA45A3DC9623}"/>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0A20F20-59FF-9744-ADE5-06EC785059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D6EF7D9E-663F-C64C-8456-1107043D4F7A}"/>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0" name="Group 19">
              <a:extLst>
                <a:ext uri="{FF2B5EF4-FFF2-40B4-BE49-F238E27FC236}">
                  <a16:creationId xmlns:a16="http://schemas.microsoft.com/office/drawing/2014/main" id="{36ECE530-004F-9F4B-B372-00F300166A75}"/>
                </a:ext>
              </a:extLst>
            </p:cNvPr>
            <p:cNvGrpSpPr/>
            <p:nvPr userDrawn="1"/>
          </p:nvGrpSpPr>
          <p:grpSpPr>
            <a:xfrm>
              <a:off x="-755" y="12627864"/>
              <a:ext cx="2413264" cy="1097280"/>
              <a:chOff x="-3677406" y="-1"/>
              <a:chExt cx="22307482" cy="10058402"/>
            </a:xfrm>
          </p:grpSpPr>
          <p:pic>
            <p:nvPicPr>
              <p:cNvPr id="29" name="Graphic 28">
                <a:extLst>
                  <a:ext uri="{FF2B5EF4-FFF2-40B4-BE49-F238E27FC236}">
                    <a16:creationId xmlns:a16="http://schemas.microsoft.com/office/drawing/2014/main" id="{0D95D349-FEB9-0942-B401-6B389994871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56BF71FF-108A-4347-A078-7B542F7E8D1A}"/>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F000F1DE-971C-F54D-B80B-3383A7678CD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sp>
        <p:nvSpPr>
          <p:cNvPr id="4" name="Date Placeholder 3">
            <a:extLst>
              <a:ext uri="{FF2B5EF4-FFF2-40B4-BE49-F238E27FC236}">
                <a16:creationId xmlns:a16="http://schemas.microsoft.com/office/drawing/2014/main" id="{EDB59518-CB52-7041-948D-60491DA11EAB}"/>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A0091D7-5173-4A48-A415-8C4E036D8CFA}"/>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8B79636-8484-1045-AB1A-9BAFE697B7D1}"/>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1" name="TextBox 20">
            <a:extLst>
              <a:ext uri="{FF2B5EF4-FFF2-40B4-BE49-F238E27FC236}">
                <a16:creationId xmlns:a16="http://schemas.microsoft.com/office/drawing/2014/main" id="{167E0521-8459-1445-A52F-41B63FDB3C2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35607740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387867" cy="4094317"/>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86783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w Content (Ultraviolet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C8D87EAD-1F7B-0C42-8C65-4EB22D08E808}"/>
              </a:ext>
            </a:extLst>
          </p:cNvPr>
          <p:cNvGrpSpPr/>
          <p:nvPr userDrawn="1"/>
        </p:nvGrpSpPr>
        <p:grpSpPr>
          <a:xfrm>
            <a:off x="-377" y="6307495"/>
            <a:ext cx="4183778" cy="555077"/>
            <a:chOff x="-755" y="12614990"/>
            <a:chExt cx="8367556" cy="1110154"/>
          </a:xfrm>
        </p:grpSpPr>
        <p:grpSp>
          <p:nvGrpSpPr>
            <p:cNvPr id="21" name="Group 20">
              <a:extLst>
                <a:ext uri="{FF2B5EF4-FFF2-40B4-BE49-F238E27FC236}">
                  <a16:creationId xmlns:a16="http://schemas.microsoft.com/office/drawing/2014/main" id="{DCB81E20-14C4-604C-A835-6B46CBD7552F}"/>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7C79678A-D047-8D4D-9235-0E470F898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FDD6C133-5604-E747-82EB-9D759E2E988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F5498215-34F2-1249-896E-E8446824E961}"/>
                </a:ext>
              </a:extLst>
            </p:cNvPr>
            <p:cNvGrpSpPr/>
            <p:nvPr userDrawn="1"/>
          </p:nvGrpSpPr>
          <p:grpSpPr>
            <a:xfrm>
              <a:off x="-755" y="12627864"/>
              <a:ext cx="2413264" cy="1097280"/>
              <a:chOff x="-3677406" y="-1"/>
              <a:chExt cx="22307482" cy="10058402"/>
            </a:xfrm>
            <a:solidFill>
              <a:schemeClr val="bg2"/>
            </a:solidFill>
          </p:grpSpPr>
          <p:pic>
            <p:nvPicPr>
              <p:cNvPr id="26" name="Graphic 25">
                <a:extLst>
                  <a:ext uri="{FF2B5EF4-FFF2-40B4-BE49-F238E27FC236}">
                    <a16:creationId xmlns:a16="http://schemas.microsoft.com/office/drawing/2014/main" id="{2AA3F68E-5BA2-0D42-A2C8-07111646E6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8D615A9F-C32B-DF49-B5A2-98BAF4E6E94D}"/>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A24B3E6E-C5F6-6841-B401-7EAC07CD7DD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4F38623B-33BF-604A-9834-93C14F95B086}"/>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A8935B83-5B85-7B49-B33D-4D0980435B4F}"/>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86CD563-C1A9-B44B-B725-23EB29D4798B}"/>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8" name="TextBox 17">
            <a:extLst>
              <a:ext uri="{FF2B5EF4-FFF2-40B4-BE49-F238E27FC236}">
                <a16:creationId xmlns:a16="http://schemas.microsoft.com/office/drawing/2014/main" id="{BB988916-074D-F142-9CBD-CAE6A199B65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00313596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610721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oosted BD Orange backgroun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B7CE93A-88BA-DE47-9EA2-5DE305055CCF}"/>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857547BF-4285-7447-90DA-FF328264CB26}"/>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D0F959E7-9087-8847-93A7-852D34AB4D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B4A02DCA-13D8-5441-87D2-391ECA31D31E}"/>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1D4A911B-3672-F548-8D9A-BC4616233244}"/>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F3F1730-4691-6044-98BF-18D2CC203D5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CA68789C-33D8-C045-A5A7-363567CA5FD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D8CEDC37-C9B3-5242-9409-726E72EDFF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5" name="Date Placeholder 4">
            <a:extLst>
              <a:ext uri="{FF2B5EF4-FFF2-40B4-BE49-F238E27FC236}">
                <a16:creationId xmlns:a16="http://schemas.microsoft.com/office/drawing/2014/main" id="{3E76B61C-02A0-CD4C-9657-4D2DAA284F8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FF7BB18B-56D5-804D-85B8-D5E7935B58CE}"/>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B97317B4-0E5C-0541-B690-245B3CBE8C5D}"/>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2646609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5887530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eep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BD5E86A-1D35-BC4B-8901-CE64F533AFCF}"/>
              </a:ext>
            </a:extLst>
          </p:cNvPr>
          <p:cNvGrpSpPr/>
          <p:nvPr userDrawn="1"/>
        </p:nvGrpSpPr>
        <p:grpSpPr>
          <a:xfrm>
            <a:off x="-377" y="6307495"/>
            <a:ext cx="4183778" cy="555077"/>
            <a:chOff x="-755" y="12614990"/>
            <a:chExt cx="8367556" cy="1110154"/>
          </a:xfrm>
        </p:grpSpPr>
        <p:grpSp>
          <p:nvGrpSpPr>
            <p:cNvPr id="15" name="Group 14">
              <a:extLst>
                <a:ext uri="{FF2B5EF4-FFF2-40B4-BE49-F238E27FC236}">
                  <a16:creationId xmlns:a16="http://schemas.microsoft.com/office/drawing/2014/main" id="{D7D64F6A-F23E-EB4B-A1BF-285628CEC682}"/>
                </a:ext>
              </a:extLst>
            </p:cNvPr>
            <p:cNvGrpSpPr/>
            <p:nvPr userDrawn="1"/>
          </p:nvGrpSpPr>
          <p:grpSpPr>
            <a:xfrm>
              <a:off x="1" y="12627864"/>
              <a:ext cx="8366800" cy="1097280"/>
              <a:chOff x="-58710091" y="-1"/>
              <a:chExt cx="77340167" cy="10058402"/>
            </a:xfrm>
            <a:solidFill>
              <a:schemeClr val="accent5"/>
            </a:solidFill>
          </p:grpSpPr>
          <p:pic>
            <p:nvPicPr>
              <p:cNvPr id="21" name="Graphic 20">
                <a:extLst>
                  <a:ext uri="{FF2B5EF4-FFF2-40B4-BE49-F238E27FC236}">
                    <a16:creationId xmlns:a16="http://schemas.microsoft.com/office/drawing/2014/main" id="{05FEC0B6-149A-5F41-8A78-39443C2ED6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B0AF5167-B792-2A47-859B-96F5D49DFC2A}"/>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28F81B7A-52E9-9247-83D7-46E6DAEEF806}"/>
                </a:ext>
              </a:extLst>
            </p:cNvPr>
            <p:cNvGrpSpPr/>
            <p:nvPr userDrawn="1"/>
          </p:nvGrpSpPr>
          <p:grpSpPr>
            <a:xfrm>
              <a:off x="-755" y="12627864"/>
              <a:ext cx="2413264" cy="1097280"/>
              <a:chOff x="-3677406" y="-1"/>
              <a:chExt cx="22307482" cy="10058402"/>
            </a:xfrm>
            <a:solidFill>
              <a:schemeClr val="bg2"/>
            </a:solidFill>
          </p:grpSpPr>
          <p:pic>
            <p:nvPicPr>
              <p:cNvPr id="19" name="Graphic 18">
                <a:extLst>
                  <a:ext uri="{FF2B5EF4-FFF2-40B4-BE49-F238E27FC236}">
                    <a16:creationId xmlns:a16="http://schemas.microsoft.com/office/drawing/2014/main" id="{950BE1AE-DBE6-DB48-91B8-5DC77C64DF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0" name="Rectangle 19">
                <a:extLst>
                  <a:ext uri="{FF2B5EF4-FFF2-40B4-BE49-F238E27FC236}">
                    <a16:creationId xmlns:a16="http://schemas.microsoft.com/office/drawing/2014/main" id="{6E61472B-2587-3443-B904-33ED1EA14EC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87299127-4A14-D34E-82F7-86FEB35E94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2AECD48F-30B2-764D-83FE-588BA3637D00}"/>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25596FC-5226-054A-893D-02124D5A31CB}"/>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A511621-DEA6-A942-85CF-DFDFE9A29E65}"/>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44464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Columns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AB944F4E-6699-D046-83FA-19E14EE59588}"/>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DC6DDC32-EEDE-3642-BAC8-0D68767AA46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FCD6AB36-528F-524B-BD97-D25548A051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2DACBE60-1F33-9445-A834-40592573396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2CB3C51-6163-4346-B219-17D1C299883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19F39504-0059-A74A-A290-F6532817DB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AF7A0E65-4C8E-644C-8FED-294C2CB6A39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0B42B3DD-0FE0-2A47-BC63-EEBE7A39867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693A70EF-C9A9-1F4C-8833-559C48DCD60F}"/>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7D15338-88C6-C74C-AD49-3193C103BB3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67E908E7-BDD9-C14D-B284-34D00CEBA398}"/>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2926996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 (Blue footer)">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D382FF4-7F00-E349-B438-47B73C443D7F}"/>
              </a:ext>
            </a:extLst>
          </p:cNvPr>
          <p:cNvGrpSpPr/>
          <p:nvPr userDrawn="1"/>
        </p:nvGrpSpPr>
        <p:grpSpPr>
          <a:xfrm>
            <a:off x="-377" y="6309248"/>
            <a:ext cx="4183778" cy="553324"/>
            <a:chOff x="-755" y="12618496"/>
            <a:chExt cx="8367556" cy="1106648"/>
          </a:xfrm>
        </p:grpSpPr>
        <p:grpSp>
          <p:nvGrpSpPr>
            <p:cNvPr id="35" name="Group 34">
              <a:extLst>
                <a:ext uri="{FF2B5EF4-FFF2-40B4-BE49-F238E27FC236}">
                  <a16:creationId xmlns:a16="http://schemas.microsoft.com/office/drawing/2014/main" id="{D7D62ADA-1BBF-3544-A688-FF0B2D03848A}"/>
                </a:ext>
              </a:extLst>
            </p:cNvPr>
            <p:cNvGrpSpPr/>
            <p:nvPr userDrawn="1"/>
          </p:nvGrpSpPr>
          <p:grpSpPr>
            <a:xfrm>
              <a:off x="1" y="12627864"/>
              <a:ext cx="8366800" cy="1097280"/>
              <a:chOff x="-58710091" y="-1"/>
              <a:chExt cx="77340167" cy="10058402"/>
            </a:xfrm>
            <a:solidFill>
              <a:schemeClr val="accent5"/>
            </a:solidFill>
          </p:grpSpPr>
          <p:pic>
            <p:nvPicPr>
              <p:cNvPr id="40" name="Graphic 39">
                <a:extLst>
                  <a:ext uri="{FF2B5EF4-FFF2-40B4-BE49-F238E27FC236}">
                    <a16:creationId xmlns:a16="http://schemas.microsoft.com/office/drawing/2014/main" id="{BA54DF3A-741F-C647-A10C-B5B9752E24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4AB51812-9636-944C-9FFB-3921AA93E6D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6" name="Group 35">
              <a:extLst>
                <a:ext uri="{FF2B5EF4-FFF2-40B4-BE49-F238E27FC236}">
                  <a16:creationId xmlns:a16="http://schemas.microsoft.com/office/drawing/2014/main" id="{78A7BB28-B910-374F-A049-1510469A8856}"/>
                </a:ext>
              </a:extLst>
            </p:cNvPr>
            <p:cNvGrpSpPr/>
            <p:nvPr userDrawn="1"/>
          </p:nvGrpSpPr>
          <p:grpSpPr>
            <a:xfrm>
              <a:off x="-755" y="12627864"/>
              <a:ext cx="2413264" cy="1097280"/>
              <a:chOff x="-3677406" y="-1"/>
              <a:chExt cx="22307482" cy="10058402"/>
            </a:xfrm>
          </p:grpSpPr>
          <p:pic>
            <p:nvPicPr>
              <p:cNvPr id="38" name="Graphic 37">
                <a:extLst>
                  <a:ext uri="{FF2B5EF4-FFF2-40B4-BE49-F238E27FC236}">
                    <a16:creationId xmlns:a16="http://schemas.microsoft.com/office/drawing/2014/main" id="{AD787805-9AC9-454C-92D5-72CFBC6E88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D5B385A4-F810-5648-BE04-9793E4A1ED2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7" name="Graphic 36">
              <a:extLst>
                <a:ext uri="{FF2B5EF4-FFF2-40B4-BE49-F238E27FC236}">
                  <a16:creationId xmlns:a16="http://schemas.microsoft.com/office/drawing/2014/main" id="{77C902AA-523C-5C4A-97C1-BA1571E9C66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5AACAD93-2329-814D-87A4-8C627BD7774D}"/>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9081DA-3A35-F743-B7FE-CABCFFBC5A31}"/>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EAA0F684-DC9A-F94B-A2FC-AAD7E43D079E}"/>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7938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8FBCA832-8645-FF4B-857D-C51F1E7561C8}"/>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1CFCB76B-F196-9E4A-9A0C-7D03B2B456E5}"/>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E4D56334-7C0A-6044-BACD-C64C3F794A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8D0AE5CA-4D62-3145-BF43-653DFB0F0614}"/>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773C9A3-BF66-8547-9C4D-303827DD9B9B}"/>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5D3AAF3E-4B3A-E141-A738-652AAF97F9C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1659246A-FF7E-8346-9481-2FB0FADC7D9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3AA775A9-12B8-0446-AAC7-344F879E4E6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74246E05-4021-144C-BEBD-DA16BA634C8E}"/>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22395EC4-2F7B-8940-A3B0-344D788B6362}"/>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F025708B-5E87-0944-A418-D7EB611CBEC9}"/>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732528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with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5" name="Group 14">
            <a:extLst>
              <a:ext uri="{FF2B5EF4-FFF2-40B4-BE49-F238E27FC236}">
                <a16:creationId xmlns:a16="http://schemas.microsoft.com/office/drawing/2014/main" id="{8B8C052F-3CB3-0144-9485-6C2A70CDD396}"/>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C8A4291F-73E3-9343-AFC7-1581D8F1149F}"/>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F6E230D7-1DCB-6743-9FDE-9B69FC6DE1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77032C41-4E48-FF4A-B2DD-D38EB5FA657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0CEC18B-89A1-1D4F-AC3C-F5F676E35CFF}"/>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19D10B8C-B515-AE41-8D42-E6FB5936227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27BBA21-CBEA-4B4E-B1ED-A91A486B95F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339FBDCB-110F-C748-8808-33EF41F20C9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6824D780-F91E-8749-BAC3-3431B0B74DC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3508C743-1157-024A-AB1F-940BCC0B9EBC}"/>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2C278957-4E5D-D24E-83C0-E0471AF8464D}"/>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7" name="Content Placeholder 5">
            <a:extLst>
              <a:ext uri="{FF2B5EF4-FFF2-40B4-BE49-F238E27FC236}">
                <a16:creationId xmlns:a16="http://schemas.microsoft.com/office/drawing/2014/main" id="{63BDDFC6-A3AE-3540-8AB6-B97B82A2E7A7}"/>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3936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with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9" name="Group 18">
            <a:extLst>
              <a:ext uri="{FF2B5EF4-FFF2-40B4-BE49-F238E27FC236}">
                <a16:creationId xmlns:a16="http://schemas.microsoft.com/office/drawing/2014/main" id="{7B2D45DC-97BB-7A46-A217-BC1F68CBA24E}"/>
              </a:ext>
            </a:extLst>
          </p:cNvPr>
          <p:cNvGrpSpPr/>
          <p:nvPr userDrawn="1"/>
        </p:nvGrpSpPr>
        <p:grpSpPr>
          <a:xfrm>
            <a:off x="-377" y="6309248"/>
            <a:ext cx="4183778" cy="553324"/>
            <a:chOff x="-755" y="12618496"/>
            <a:chExt cx="8367556" cy="1106648"/>
          </a:xfrm>
        </p:grpSpPr>
        <p:grpSp>
          <p:nvGrpSpPr>
            <p:cNvPr id="20" name="Group 19">
              <a:extLst>
                <a:ext uri="{FF2B5EF4-FFF2-40B4-BE49-F238E27FC236}">
                  <a16:creationId xmlns:a16="http://schemas.microsoft.com/office/drawing/2014/main" id="{F9A37827-A128-1840-9094-D85450B18003}"/>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FBBF16CB-F7FF-BB43-9D3D-BAD7CF8BB5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A8AEEA5D-8BE3-9A43-972D-1D1FE71EC57C}"/>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1" name="Group 20">
              <a:extLst>
                <a:ext uri="{FF2B5EF4-FFF2-40B4-BE49-F238E27FC236}">
                  <a16:creationId xmlns:a16="http://schemas.microsoft.com/office/drawing/2014/main" id="{B05050B3-5638-934D-A7EA-BDBC4027F5B2}"/>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8094465D-1B6B-A54D-A3EE-C684A62B411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A176FAEE-B559-DD4C-BFB6-90F32D2DC0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10C25725-1CF7-6F43-8A88-88D7452628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C816B92-7700-AB4E-AADD-7384630C410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4E12DD8-E5A5-5444-BD41-12C7F086066F}"/>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2387911-02BE-3C45-982F-18A67ADF2332}"/>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6" name="Content Placeholder 5">
            <a:extLst>
              <a:ext uri="{FF2B5EF4-FFF2-40B4-BE49-F238E27FC236}">
                <a16:creationId xmlns:a16="http://schemas.microsoft.com/office/drawing/2014/main" id="{9AA38545-AB64-3C49-B488-B3E640F2358D}"/>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8210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87867"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1"/>
            <a:ext cx="5389033" cy="4700816"/>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800" smtClean="0"/>
              <a:pPr/>
              <a:t>‹#›</a:t>
            </a:fld>
            <a:endParaRPr lang="en-US" sz="8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2188573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 with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36" name="Group 35">
            <a:extLst>
              <a:ext uri="{FF2B5EF4-FFF2-40B4-BE49-F238E27FC236}">
                <a16:creationId xmlns:a16="http://schemas.microsoft.com/office/drawing/2014/main" id="{3C0ADC1C-9787-A64E-ABCA-0F2958C97854}"/>
              </a:ext>
            </a:extLst>
          </p:cNvPr>
          <p:cNvGrpSpPr/>
          <p:nvPr userDrawn="1"/>
        </p:nvGrpSpPr>
        <p:grpSpPr>
          <a:xfrm>
            <a:off x="-377" y="6307495"/>
            <a:ext cx="4183778" cy="555077"/>
            <a:chOff x="-755" y="12614990"/>
            <a:chExt cx="8367556" cy="1110154"/>
          </a:xfrm>
        </p:grpSpPr>
        <p:grpSp>
          <p:nvGrpSpPr>
            <p:cNvPr id="37" name="Group 36">
              <a:extLst>
                <a:ext uri="{FF2B5EF4-FFF2-40B4-BE49-F238E27FC236}">
                  <a16:creationId xmlns:a16="http://schemas.microsoft.com/office/drawing/2014/main" id="{CA469F6C-D4BE-AD45-8912-BB939215C8C0}"/>
                </a:ext>
              </a:extLst>
            </p:cNvPr>
            <p:cNvGrpSpPr/>
            <p:nvPr userDrawn="1"/>
          </p:nvGrpSpPr>
          <p:grpSpPr>
            <a:xfrm>
              <a:off x="1" y="12627864"/>
              <a:ext cx="8366800" cy="1097280"/>
              <a:chOff x="-58710091" y="-1"/>
              <a:chExt cx="77340167" cy="10058402"/>
            </a:xfrm>
            <a:solidFill>
              <a:schemeClr val="accent5"/>
            </a:solidFill>
          </p:grpSpPr>
          <p:pic>
            <p:nvPicPr>
              <p:cNvPr id="42" name="Graphic 41">
                <a:extLst>
                  <a:ext uri="{FF2B5EF4-FFF2-40B4-BE49-F238E27FC236}">
                    <a16:creationId xmlns:a16="http://schemas.microsoft.com/office/drawing/2014/main" id="{048E7E54-AFF7-0F4D-9DCE-CE9B1A70E7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3" name="Rectangle 42">
                <a:extLst>
                  <a:ext uri="{FF2B5EF4-FFF2-40B4-BE49-F238E27FC236}">
                    <a16:creationId xmlns:a16="http://schemas.microsoft.com/office/drawing/2014/main" id="{08733773-17AA-DA46-9C16-5406143CE42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8" name="Group 37">
              <a:extLst>
                <a:ext uri="{FF2B5EF4-FFF2-40B4-BE49-F238E27FC236}">
                  <a16:creationId xmlns:a16="http://schemas.microsoft.com/office/drawing/2014/main" id="{10C9D598-ABC4-EE4E-A8BD-889346722B08}"/>
                </a:ext>
              </a:extLst>
            </p:cNvPr>
            <p:cNvGrpSpPr/>
            <p:nvPr userDrawn="1"/>
          </p:nvGrpSpPr>
          <p:grpSpPr>
            <a:xfrm>
              <a:off x="-755" y="12627864"/>
              <a:ext cx="2413264" cy="1097280"/>
              <a:chOff x="-3677406" y="-1"/>
              <a:chExt cx="22307482" cy="10058402"/>
            </a:xfrm>
            <a:solidFill>
              <a:schemeClr val="bg2"/>
            </a:solidFill>
          </p:grpSpPr>
          <p:pic>
            <p:nvPicPr>
              <p:cNvPr id="40" name="Graphic 39">
                <a:extLst>
                  <a:ext uri="{FF2B5EF4-FFF2-40B4-BE49-F238E27FC236}">
                    <a16:creationId xmlns:a16="http://schemas.microsoft.com/office/drawing/2014/main" id="{D419F331-0F1B-A74D-ACC1-30184877F55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C9F478F2-3267-5547-A213-13EA1798680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9" name="Graphic 38">
              <a:extLst>
                <a:ext uri="{FF2B5EF4-FFF2-40B4-BE49-F238E27FC236}">
                  <a16:creationId xmlns:a16="http://schemas.microsoft.com/office/drawing/2014/main" id="{90A77B55-6C34-C149-A07C-C74EC44EF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D0F9140-C92E-D049-863D-CF343A96973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DC271A33-4C3D-4744-83A4-A1F3995B3F79}"/>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EB2F13B6-5A34-EE4B-9A75-0B0BE365932B}"/>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8" name="Content Placeholder 5">
            <a:extLst>
              <a:ext uri="{FF2B5EF4-FFF2-40B4-BE49-F238E27FC236}">
                <a16:creationId xmlns:a16="http://schemas.microsoft.com/office/drawing/2014/main" id="{BF8349FF-0C46-B449-860F-BEE2E3975B34}"/>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1473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mage, Text,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99F253FA-3166-B643-8E92-A41C6D8FE693}"/>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A3ECED74-226C-294F-84EF-8C9E50D84141}"/>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B2E98A41-0CD8-BE42-8991-AA0C5904CE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E5CA5614-2578-3943-A320-29AB9561029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EC986F82-CAB1-7D46-8103-C03C19703C49}"/>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83AB1E9D-D732-9444-94B9-F067BA3800C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96E5E8F0-1BF3-3F44-AB21-0BD5444E396F}"/>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B4726056-6338-2D48-9A9A-7AE07968478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44825C22-6BB9-7C4C-9C3B-16DE249F680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A92EF95-72E8-A24F-B74C-08019F5F159E}"/>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46D12F2-714B-8D47-9458-BB4530F6602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9750700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75E1FE9B-6A37-A84F-AF9D-741C2446D0AD}"/>
              </a:ext>
            </a:extLst>
          </p:cNvPr>
          <p:cNvGrpSpPr/>
          <p:nvPr userDrawn="1"/>
        </p:nvGrpSpPr>
        <p:grpSpPr>
          <a:xfrm>
            <a:off x="0" y="6313932"/>
            <a:ext cx="4183778" cy="553324"/>
            <a:chOff x="-755" y="12618496"/>
            <a:chExt cx="8367556" cy="1106648"/>
          </a:xfrm>
        </p:grpSpPr>
        <p:grpSp>
          <p:nvGrpSpPr>
            <p:cNvPr id="30" name="Group 29">
              <a:extLst>
                <a:ext uri="{FF2B5EF4-FFF2-40B4-BE49-F238E27FC236}">
                  <a16:creationId xmlns:a16="http://schemas.microsoft.com/office/drawing/2014/main" id="{74A13386-EA9D-994E-95A4-BAF79B1F8132}"/>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1C4F78AA-20FF-A742-882A-5FD2EDA36F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F243EACA-79B4-3144-BEF0-DE013214F1E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D71AE38F-8554-4C4D-B428-65E491043E68}"/>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E22BD29-02B6-8E40-8B34-7659F5F5D3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3EF496BC-A3F0-0749-B6F3-D5FCC3D772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4230042D-0C53-8C43-B463-4C24C20BB54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1C5EC443-8A84-CB4D-ACCF-57EB89BDB9FB}"/>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157D488-D5F2-244E-9FC8-B9F853CDB21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5A718E8-CD61-2A42-9521-EEEF3536A75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482413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C0806B28-DD8C-B840-9AFB-501FAA08E65F}"/>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BE7465E0-2468-A043-8CB8-93B8FC31FB5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4E8102DE-C997-BA4D-B5B2-22DAA83BE9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AC91469F-C2FC-7D4F-AF9D-B9DDEBF2022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6F17C82-DC40-D14D-A1CD-D1D55432FF26}"/>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EA4C99E-121D-9445-9B2E-AE0FBD43422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785F32B9-658E-AC47-80FF-9D7B3C84A24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1ECA737-2080-A04C-9C83-38AAE205B63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6C472A8-4999-2347-BB8C-AD6005BBA01E}"/>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F671A82-172F-F64E-B53E-53D8126FB062}"/>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825707B0-6CA0-7849-8605-CC432E1809BC}"/>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6524274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oosted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392F18FC-396B-6C46-BD7A-01F72888AAF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5E90DB79-11E7-BE42-8547-9755C2F6CD33}"/>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3BE96D83-7E07-0E4A-8440-B613363404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0D3083B3-E531-4F4B-AF2F-A097D0A871E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7446520E-8D63-AA47-93D1-3DC8D2A1B7C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A8CB362B-5CB2-A74A-AD48-0BBE245FEF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E3C8235-2E3E-E141-BE13-2BEF6C97879A}"/>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BAF681DE-9066-5841-93F9-D57FF9E1ACD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AF40156B-2E95-894C-8110-BFE81CF4E5AD}"/>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7619969-CB76-C347-8C69-BC7A644FBE5A}"/>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95051D94-AB3D-6E4F-AD72-54CFDD8ABB68}"/>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896964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DE8C8-C03B-0C4C-94A5-E80E78ACD717}"/>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A0F11EF4-51D5-E84A-AEB0-28D96DB83EB6}"/>
                </a:ext>
              </a:extLst>
            </p:cNvPr>
            <p:cNvGrpSpPr/>
            <p:nvPr userDrawn="1"/>
          </p:nvGrpSpPr>
          <p:grpSpPr>
            <a:xfrm>
              <a:off x="1" y="12627864"/>
              <a:ext cx="8366800" cy="1097280"/>
              <a:chOff x="-58710091" y="-1"/>
              <a:chExt cx="77340167" cy="10058402"/>
            </a:xfrm>
            <a:solidFill>
              <a:schemeClr val="accent5"/>
            </a:solidFill>
          </p:grpSpPr>
          <p:pic>
            <p:nvPicPr>
              <p:cNvPr id="25" name="Graphic 24">
                <a:extLst>
                  <a:ext uri="{FF2B5EF4-FFF2-40B4-BE49-F238E27FC236}">
                    <a16:creationId xmlns:a16="http://schemas.microsoft.com/office/drawing/2014/main" id="{7457AADF-F9EE-F944-A4E3-ED31D5A5D8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BA43365F-873C-2449-924D-C1B7ACB53F58}"/>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939B147B-2650-204D-934F-F8D6340CCA68}"/>
                </a:ext>
              </a:extLst>
            </p:cNvPr>
            <p:cNvGrpSpPr/>
            <p:nvPr userDrawn="1"/>
          </p:nvGrpSpPr>
          <p:grpSpPr>
            <a:xfrm>
              <a:off x="-755" y="12627864"/>
              <a:ext cx="2413264" cy="1097280"/>
              <a:chOff x="-3677406" y="-1"/>
              <a:chExt cx="22307482" cy="10058402"/>
            </a:xfrm>
          </p:grpSpPr>
          <p:pic>
            <p:nvPicPr>
              <p:cNvPr id="23" name="Graphic 22">
                <a:extLst>
                  <a:ext uri="{FF2B5EF4-FFF2-40B4-BE49-F238E27FC236}">
                    <a16:creationId xmlns:a16="http://schemas.microsoft.com/office/drawing/2014/main" id="{1A7C11D1-8E38-EF4F-99A6-6D87663D2A9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1B8D9A58-4B07-7E4C-AC97-06BC6BAA4BA8}"/>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2" name="Graphic 21">
              <a:extLst>
                <a:ext uri="{FF2B5EF4-FFF2-40B4-BE49-F238E27FC236}">
                  <a16:creationId xmlns:a16="http://schemas.microsoft.com/office/drawing/2014/main" id="{E7700464-5443-A14C-ACB0-64EE93E9776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sp>
        <p:nvSpPr>
          <p:cNvPr id="3" name="Date Placeholder 2">
            <a:extLst>
              <a:ext uri="{FF2B5EF4-FFF2-40B4-BE49-F238E27FC236}">
                <a16:creationId xmlns:a16="http://schemas.microsoft.com/office/drawing/2014/main" id="{20793EA7-964F-C54D-A3DB-E7E2FEDA948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2457BD3-5C2A-AA43-B956-36AF82A537E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754D73B8-DD47-8248-A369-43447F2C0A5E}"/>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6024905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ound-corner image (Ultraviolet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9748"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03F4937E-BD86-CB49-B013-306F8CC98751}"/>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DF1258E2-2724-A447-8D5A-57603EC576D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1DC7B3C4-7502-674D-8927-F0253553B3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FA0B6F8D-A7FC-964B-9212-258AAE38B63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9860463-D88E-C04A-9EFE-99CA07BC8BDF}"/>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286A1FA-5D19-DF48-8CE4-759F0E07146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6958BFC-2200-C342-B4BE-355D0782339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9EE2C615-A33B-8144-BADB-AECE026C481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9CAC9088-D5E0-3340-8F01-6D02244ED75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4057993-E661-1549-A220-0A94494F23A4}"/>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0240D1C-6FC0-BC43-8D48-A851618A822A}"/>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53213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oosted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40" name="Group 39">
            <a:extLst>
              <a:ext uri="{FF2B5EF4-FFF2-40B4-BE49-F238E27FC236}">
                <a16:creationId xmlns:a16="http://schemas.microsoft.com/office/drawing/2014/main" id="{7BAA3EA0-7108-3F4B-97F4-E868B9D3B41F}"/>
              </a:ext>
            </a:extLst>
          </p:cNvPr>
          <p:cNvGrpSpPr/>
          <p:nvPr userDrawn="1"/>
        </p:nvGrpSpPr>
        <p:grpSpPr>
          <a:xfrm>
            <a:off x="-377" y="6309248"/>
            <a:ext cx="4183778" cy="553324"/>
            <a:chOff x="-755" y="12618496"/>
            <a:chExt cx="8367556" cy="1106648"/>
          </a:xfrm>
        </p:grpSpPr>
        <p:grpSp>
          <p:nvGrpSpPr>
            <p:cNvPr id="41" name="Group 40">
              <a:extLst>
                <a:ext uri="{FF2B5EF4-FFF2-40B4-BE49-F238E27FC236}">
                  <a16:creationId xmlns:a16="http://schemas.microsoft.com/office/drawing/2014/main" id="{EADDA8FF-9875-B946-8C9B-13377DD0982D}"/>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ABFAD1B4-F790-5F45-83AF-C5C0DA43EE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51AF5174-BB73-6540-9B00-6F2685745C76}"/>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42" name="Group 41">
              <a:extLst>
                <a:ext uri="{FF2B5EF4-FFF2-40B4-BE49-F238E27FC236}">
                  <a16:creationId xmlns:a16="http://schemas.microsoft.com/office/drawing/2014/main" id="{E66C331A-F1D1-8A42-B37A-DFCECAF0C65C}"/>
                </a:ext>
              </a:extLst>
            </p:cNvPr>
            <p:cNvGrpSpPr/>
            <p:nvPr userDrawn="1"/>
          </p:nvGrpSpPr>
          <p:grpSpPr>
            <a:xfrm>
              <a:off x="-755" y="12627864"/>
              <a:ext cx="2413264" cy="1097280"/>
              <a:chOff x="-3677406" y="-1"/>
              <a:chExt cx="22307482" cy="10058402"/>
            </a:xfrm>
          </p:grpSpPr>
          <p:pic>
            <p:nvPicPr>
              <p:cNvPr id="44" name="Graphic 43">
                <a:extLst>
                  <a:ext uri="{FF2B5EF4-FFF2-40B4-BE49-F238E27FC236}">
                    <a16:creationId xmlns:a16="http://schemas.microsoft.com/office/drawing/2014/main" id="{5DA3B389-8891-4246-907A-9E2507607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5" name="Rectangle 44">
                <a:extLst>
                  <a:ext uri="{FF2B5EF4-FFF2-40B4-BE49-F238E27FC236}">
                    <a16:creationId xmlns:a16="http://schemas.microsoft.com/office/drawing/2014/main" id="{412C0C27-4AD6-104D-946A-9414E198A9A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43" name="Graphic 42">
              <a:extLst>
                <a:ext uri="{FF2B5EF4-FFF2-40B4-BE49-F238E27FC236}">
                  <a16:creationId xmlns:a16="http://schemas.microsoft.com/office/drawing/2014/main" id="{A089BFE0-E55A-DE48-BA61-B9A43958917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2CE653F1-12AF-574D-A0F9-7BAA62A56613}"/>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3B1EC48E-1C1C-FD47-85C7-93C036CD88C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C56FE9EB-9D8E-C642-ADCF-5642C4843CD1}"/>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320823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lue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20" name="Group 19">
            <a:extLst>
              <a:ext uri="{FF2B5EF4-FFF2-40B4-BE49-F238E27FC236}">
                <a16:creationId xmlns:a16="http://schemas.microsoft.com/office/drawing/2014/main" id="{B1BDB193-5F02-014E-ADBC-387C7ED14630}"/>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FAC82774-8941-3448-A12A-F824C5DB62E1}"/>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2727F243-1097-6E43-B241-E4C673E35E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1DA93181-87CD-2D4B-8487-1F175466D65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BE61AA02-9BAC-404E-9C0E-447A35E7C8DD}"/>
                </a:ext>
              </a:extLst>
            </p:cNvPr>
            <p:cNvGrpSpPr/>
            <p:nvPr userDrawn="1"/>
          </p:nvGrpSpPr>
          <p:grpSpPr>
            <a:xfrm>
              <a:off x="-755" y="12627864"/>
              <a:ext cx="2413264" cy="1097280"/>
              <a:chOff x="-3677406" y="-1"/>
              <a:chExt cx="22307482" cy="10058402"/>
            </a:xfrm>
          </p:grpSpPr>
          <p:pic>
            <p:nvPicPr>
              <p:cNvPr id="24" name="Graphic 23">
                <a:extLst>
                  <a:ext uri="{FF2B5EF4-FFF2-40B4-BE49-F238E27FC236}">
                    <a16:creationId xmlns:a16="http://schemas.microsoft.com/office/drawing/2014/main" id="{6509DDFD-68E8-B349-A9CC-0D07F4426BD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F491B843-BE57-F04E-B015-702C85698F7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9B3EE870-756C-E44E-91BE-2EFA02D349E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F8CAA372-95EF-0D42-8E26-2387564450BD}"/>
              </a:ext>
            </a:extLst>
          </p:cNvPr>
          <p:cNvSpPr>
            <a:spLocks noGrp="1"/>
          </p:cNvSpPr>
          <p:nvPr>
            <p:ph type="dt" sz="half" idx="2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8EA8757E-1E9C-F846-AC9A-FAFBFD629E16}"/>
              </a:ext>
            </a:extLst>
          </p:cNvPr>
          <p:cNvSpPr>
            <a:spLocks noGrp="1"/>
          </p:cNvSpPr>
          <p:nvPr>
            <p:ph type="ftr" sz="quarter" idx="2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95D49735-B366-F848-B818-BF53FBDEF128}"/>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86257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Column w images (Ultraviolet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19" name="Group 18">
            <a:extLst>
              <a:ext uri="{FF2B5EF4-FFF2-40B4-BE49-F238E27FC236}">
                <a16:creationId xmlns:a16="http://schemas.microsoft.com/office/drawing/2014/main" id="{669C079C-6A17-D543-BE5D-9440710D3DA1}"/>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2D771EB1-9D74-A841-86E5-90A6EA50C0BE}"/>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981B7C03-36AC-E64A-AEC1-EB6FA7BA7F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7D6F1FA7-BA25-6C4B-944A-1B0BB1928BDD}"/>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D54C93BF-1A32-044C-B6BB-27FB1FAF78DD}"/>
                </a:ext>
              </a:extLst>
            </p:cNvPr>
            <p:cNvGrpSpPr/>
            <p:nvPr userDrawn="1"/>
          </p:nvGrpSpPr>
          <p:grpSpPr>
            <a:xfrm>
              <a:off x="-755" y="12627864"/>
              <a:ext cx="2413264" cy="1097280"/>
              <a:chOff x="-3677406" y="-1"/>
              <a:chExt cx="22307482" cy="10058402"/>
            </a:xfrm>
            <a:solidFill>
              <a:schemeClr val="bg2"/>
            </a:solidFill>
          </p:grpSpPr>
          <p:pic>
            <p:nvPicPr>
              <p:cNvPr id="32" name="Graphic 31">
                <a:extLst>
                  <a:ext uri="{FF2B5EF4-FFF2-40B4-BE49-F238E27FC236}">
                    <a16:creationId xmlns:a16="http://schemas.microsoft.com/office/drawing/2014/main" id="{9F74ECB3-E157-DA45-AECC-888CC813066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471AC3DC-0BC3-BD43-A5B1-3C3B63B8046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803C1452-E981-8E42-A466-08D058DF5AD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C96E7EC8-CEAE-364C-99F7-8EE62E2A7831}"/>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BF957B22-6168-0B45-ADDB-3EEDD7A6838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96709A5-5A98-BB43-801D-981C2CCD4F87}"/>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19153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121920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8" name="Picture 7"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350109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3EBAD299-7C5E-D444-84EF-F7D7F5519390}"/>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6CA26C0B-3354-5C48-ADA9-D4D7815CD75E}"/>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450CC46D-6324-B345-9E54-A1868044E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8ACC0E33-79FF-854C-9BC5-D2D95CC86621}"/>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C205460F-8B37-3F43-87C0-FF92929F5D47}"/>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DE6B9B3B-DAB2-A240-89DD-C7172C5BF4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878E9B2A-865D-1D45-AB16-8CFA1D839B7E}"/>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E46317C7-3C5C-DD4D-9BB5-C901D8971EC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87D1DE24-F0F1-D042-95EC-2B74E820A94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5B461C92-4979-BA40-AD6B-6240F538F9F8}"/>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AEA8E3E-67D7-4A4E-9046-F4FF19E558D7}"/>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0231869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3574C0-8C98-CB4E-8AD9-DB5052631CC4}"/>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9C1F31D4-0E4A-8A4B-977A-CDD017A9278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4973E3EB-6390-7549-A5F6-FC530ED1DE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4FC1FC73-1CB6-6B40-A09F-3F0C68C0C1AF}"/>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8430DB33-4BFC-F34E-A7FC-75F268E79B78}"/>
                </a:ext>
              </a:extLst>
            </p:cNvPr>
            <p:cNvGrpSpPr/>
            <p:nvPr userDrawn="1"/>
          </p:nvGrpSpPr>
          <p:grpSpPr>
            <a:xfrm>
              <a:off x="-755" y="12627864"/>
              <a:ext cx="2413264" cy="1097280"/>
              <a:chOff x="-3677406" y="-1"/>
              <a:chExt cx="22307482" cy="10058402"/>
            </a:xfrm>
          </p:grpSpPr>
          <p:pic>
            <p:nvPicPr>
              <p:cNvPr id="27" name="Graphic 26">
                <a:extLst>
                  <a:ext uri="{FF2B5EF4-FFF2-40B4-BE49-F238E27FC236}">
                    <a16:creationId xmlns:a16="http://schemas.microsoft.com/office/drawing/2014/main" id="{801478C2-5AD5-DE49-9357-A1FBA4A8DC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2F2BCF86-D599-494D-B25A-505BA59414ED}"/>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6" name="Graphic 25">
              <a:extLst>
                <a:ext uri="{FF2B5EF4-FFF2-40B4-BE49-F238E27FC236}">
                  <a16:creationId xmlns:a16="http://schemas.microsoft.com/office/drawing/2014/main" id="{6600B79E-25F9-6849-AC95-182F896A598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3" name="Date Placeholder 2">
            <a:extLst>
              <a:ext uri="{FF2B5EF4-FFF2-40B4-BE49-F238E27FC236}">
                <a16:creationId xmlns:a16="http://schemas.microsoft.com/office/drawing/2014/main" id="{EDDE60C5-2106-1D49-9CF6-D5FF3E839C39}"/>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CBBAC01-8BA2-6F48-8E53-7A6F439EA7E4}"/>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139F9642-3609-4642-9007-82D01A16599E}"/>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858301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240D5CEF-BCEE-904A-B755-AE2BF59EB392}"/>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D602D44F-0C1D-4F49-A6E6-33B237274792}"/>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7BA35CF0-4B77-6D49-9AD8-C3C2C2CC967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9EA9B887-0214-7D46-BECE-C622362243F5}"/>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73527F6-6791-2C4A-BD5D-20093124D20E}"/>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AD02CE2A-FF15-8440-B14A-93DE5FE4CDF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D0C7B268-BFF0-F24B-83DB-99F7CBEEB85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1A51ECA-FA38-6F46-9E97-ED69728B6AD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7A29C3E2-0D5C-2E46-B6E4-07BE7E8339D3}"/>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2C93CB88-785E-CF49-9660-B5EF2039919B}"/>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93EB2E6-65B6-C141-B29C-6D9FC19040B9}"/>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471288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ooste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1B9EB6B0-4C5F-0440-9D90-57D6B50CA0A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10863127-7433-4447-B335-79333E654DBA}"/>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BC62A163-9BBA-564E-9C39-0CC056BAE5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E5C89D9-5BFC-7343-AF13-EF51D01D048B}"/>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119FCAC-90B9-2445-AA2F-31C152164EFC}"/>
                </a:ext>
              </a:extLst>
            </p:cNvPr>
            <p:cNvGrpSpPr/>
            <p:nvPr userDrawn="1"/>
          </p:nvGrpSpPr>
          <p:grpSpPr>
            <a:xfrm>
              <a:off x="-755" y="12627864"/>
              <a:ext cx="2413264" cy="1097280"/>
              <a:chOff x="-3677406" y="-1"/>
              <a:chExt cx="22307482" cy="10058402"/>
            </a:xfrm>
          </p:grpSpPr>
          <p:pic>
            <p:nvPicPr>
              <p:cNvPr id="20" name="Graphic 19">
                <a:extLst>
                  <a:ext uri="{FF2B5EF4-FFF2-40B4-BE49-F238E27FC236}">
                    <a16:creationId xmlns:a16="http://schemas.microsoft.com/office/drawing/2014/main" id="{ED02B807-42FD-FC42-88D4-03555819F72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7334B991-2B54-F845-9210-67AF0D1F2AE4}"/>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85DC42ED-AD11-4948-9745-72A32A9019A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2F0654B8-3902-264C-8539-7F1DCD60F23E}"/>
              </a:ext>
            </a:extLst>
          </p:cNvPr>
          <p:cNvSpPr>
            <a:spLocks noGrp="1"/>
          </p:cNvSpPr>
          <p:nvPr>
            <p:ph type="ftr" sz="quarter" idx="11"/>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FD01A6A-E229-CE4D-B8BA-F300C204EC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10711878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lue foot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E9EEFF-3F9D-0042-B333-771085912B63}"/>
              </a:ext>
            </a:extLst>
          </p:cNvPr>
          <p:cNvGrpSpPr/>
          <p:nvPr userDrawn="1"/>
        </p:nvGrpSpPr>
        <p:grpSpPr>
          <a:xfrm>
            <a:off x="-377" y="6309248"/>
            <a:ext cx="4183778" cy="553324"/>
            <a:chOff x="-755" y="12618496"/>
            <a:chExt cx="8367556" cy="1106648"/>
          </a:xfrm>
        </p:grpSpPr>
        <p:grpSp>
          <p:nvGrpSpPr>
            <p:cNvPr id="14" name="Group 13">
              <a:extLst>
                <a:ext uri="{FF2B5EF4-FFF2-40B4-BE49-F238E27FC236}">
                  <a16:creationId xmlns:a16="http://schemas.microsoft.com/office/drawing/2014/main" id="{FD62AF48-6720-B545-9873-73FCA70D8102}"/>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726940D5-8B11-4948-AF37-95E5616CAF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C49BA594-ECC6-C34A-B68A-013ADB6982C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6B1764B7-C07A-5640-9DB5-3D8CCD50938B}"/>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07692AAF-8711-8B4B-8971-A4AF321C90F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04C4FAD7-F9AC-A74B-B60A-FE099CC457D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E5CA1945-E3AD-FF45-A20E-04618DFD2E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sp>
        <p:nvSpPr>
          <p:cNvPr id="4" name="Date Placeholder 3">
            <a:extLst>
              <a:ext uri="{FF2B5EF4-FFF2-40B4-BE49-F238E27FC236}">
                <a16:creationId xmlns:a16="http://schemas.microsoft.com/office/drawing/2014/main" id="{B9236C6F-43BC-5D4F-911F-93ADC5354FE1}"/>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71AF1E0A-E06E-954E-AF46-DA33DB60A806}"/>
              </a:ext>
            </a:extLst>
          </p:cNvPr>
          <p:cNvSpPr>
            <a:spLocks noGrp="1"/>
          </p:cNvSpPr>
          <p:nvPr>
            <p:ph type="ftr" sz="quarter" idx="11"/>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19097CE-E6AF-DC4D-8A01-D77770D63E68}"/>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2152414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ata - Header only (Ultraviole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3A028D44-E7E8-774F-AD2E-82937F79FFF5}"/>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941A0AC5-938F-3544-8135-7199E4AC3966}"/>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03F80134-B0C8-8C43-A09E-3B742C750C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6A7AF7A5-3BA5-9447-A3C6-ED42B96005D9}"/>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3FA307F4-4E7A-9746-9CD0-837DAF000674}"/>
                </a:ext>
              </a:extLst>
            </p:cNvPr>
            <p:cNvGrpSpPr/>
            <p:nvPr userDrawn="1"/>
          </p:nvGrpSpPr>
          <p:grpSpPr>
            <a:xfrm>
              <a:off x="-755" y="12627864"/>
              <a:ext cx="2413264" cy="1097280"/>
              <a:chOff x="-3677406" y="-1"/>
              <a:chExt cx="22307482" cy="10058402"/>
            </a:xfrm>
            <a:solidFill>
              <a:schemeClr val="bg2"/>
            </a:solidFill>
          </p:grpSpPr>
          <p:pic>
            <p:nvPicPr>
              <p:cNvPr id="20" name="Graphic 19">
                <a:extLst>
                  <a:ext uri="{FF2B5EF4-FFF2-40B4-BE49-F238E27FC236}">
                    <a16:creationId xmlns:a16="http://schemas.microsoft.com/office/drawing/2014/main" id="{0E40AE51-ACCD-714B-928A-A1A80F45A1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61D1A0FE-1BD9-A447-BD03-5FADEDA96D9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3D2480B4-7FA5-7C43-8E80-5743347A88C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AD276F32-0B67-1743-9EE5-55CFD47041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F705E-BCF9-A94A-A5A1-67E511A73760}"/>
              </a:ext>
            </a:extLst>
          </p:cNvPr>
          <p:cNvSpPr>
            <a:spLocks noGrp="1"/>
          </p:cNvSpPr>
          <p:nvPr>
            <p:ph type="ftr" sz="quarter" idx="11"/>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DAF45FD-CB0D-364F-A61D-C39A0C3207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345156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Text Shapes (Boosted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D93A6-6719-0249-A3FC-20BE9012F605}"/>
              </a:ext>
            </a:extLst>
          </p:cNvPr>
          <p:cNvGrpSpPr/>
          <p:nvPr userDrawn="1"/>
        </p:nvGrpSpPr>
        <p:grpSpPr>
          <a:xfrm>
            <a:off x="3118339" y="1835783"/>
            <a:ext cx="8878986" cy="4000500"/>
            <a:chOff x="6236677" y="3671566"/>
            <a:chExt cx="17757973" cy="8001000"/>
          </a:xfrm>
        </p:grpSpPr>
        <p:sp>
          <p:nvSpPr>
            <p:cNvPr id="12" name="Graphic 8">
              <a:extLst>
                <a:ext uri="{FF2B5EF4-FFF2-40B4-BE49-F238E27FC236}">
                  <a16:creationId xmlns:a16="http://schemas.microsoft.com/office/drawing/2014/main" id="{648760F8-9C7D-3743-9E06-8C0DE5610B7F}"/>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6" name="Rectangle 25">
              <a:extLst>
                <a:ext uri="{FF2B5EF4-FFF2-40B4-BE49-F238E27FC236}">
                  <a16:creationId xmlns:a16="http://schemas.microsoft.com/office/drawing/2014/main" id="{B12E4DB1-B28F-A448-8211-A8761175B360}"/>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71F924D4-AB55-0F4B-B555-D776CA70456F}"/>
              </a:ext>
            </a:extLst>
          </p:cNvPr>
          <p:cNvGrpSpPr/>
          <p:nvPr userDrawn="1"/>
        </p:nvGrpSpPr>
        <p:grpSpPr>
          <a:xfrm>
            <a:off x="-1" y="1835783"/>
            <a:ext cx="6092061" cy="4000500"/>
            <a:chOff x="-1" y="3671566"/>
            <a:chExt cx="12184122" cy="8001000"/>
          </a:xfrm>
        </p:grpSpPr>
        <p:sp>
          <p:nvSpPr>
            <p:cNvPr id="13" name="Graphic 24">
              <a:extLst>
                <a:ext uri="{FF2B5EF4-FFF2-40B4-BE49-F238E27FC236}">
                  <a16:creationId xmlns:a16="http://schemas.microsoft.com/office/drawing/2014/main" id="{56509C21-1811-E94E-90BA-44277912079B}"/>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11" name="Rectangle 10">
              <a:extLst>
                <a:ext uri="{FF2B5EF4-FFF2-40B4-BE49-F238E27FC236}">
                  <a16:creationId xmlns:a16="http://schemas.microsoft.com/office/drawing/2014/main" id="{60271E08-6B10-9948-97BD-1C296EFD0D4C}"/>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FA379236-8841-D244-B6DD-8A94C5AC2C17}"/>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2BDA2F4-5A65-2048-BCEE-7278C6D76F0C}"/>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B4CA1ED2-B81F-D144-A4EF-E898CF6ED8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A4558DA1-E368-1E45-90BF-AC123B2A366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2F34BDE3-5A07-514F-B222-C13794E32308}"/>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C22FCBFF-DEB1-5C47-A1D5-3B388B5B47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6DAA0AC5-209A-8E4E-879B-D23E2E0FD16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995F1AF0-340B-1B47-9CCA-9C5A34D6D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B06031EF-C0B2-EC48-A4FC-E3A735B609DD}"/>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8F7F9F6-8092-BC46-BB74-CCF66506E1AA}"/>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3C6E15A5-B80F-3A41-830E-5FA709B6E1C2}"/>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250043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Text Shapes (Blue footer)">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24D8E1C-6F82-114B-A6EF-A6281CC5C0F2}"/>
              </a:ext>
            </a:extLst>
          </p:cNvPr>
          <p:cNvGrpSpPr/>
          <p:nvPr userDrawn="1"/>
        </p:nvGrpSpPr>
        <p:grpSpPr>
          <a:xfrm>
            <a:off x="3118339" y="1835783"/>
            <a:ext cx="8878986" cy="4000500"/>
            <a:chOff x="6236677" y="3671566"/>
            <a:chExt cx="17757973" cy="8001000"/>
          </a:xfrm>
        </p:grpSpPr>
        <p:sp>
          <p:nvSpPr>
            <p:cNvPr id="25" name="Graphic 8">
              <a:extLst>
                <a:ext uri="{FF2B5EF4-FFF2-40B4-BE49-F238E27FC236}">
                  <a16:creationId xmlns:a16="http://schemas.microsoft.com/office/drawing/2014/main" id="{9A293DA9-9324-0F48-9C03-FFCB397A6505}"/>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7" name="Rectangle 26">
              <a:extLst>
                <a:ext uri="{FF2B5EF4-FFF2-40B4-BE49-F238E27FC236}">
                  <a16:creationId xmlns:a16="http://schemas.microsoft.com/office/drawing/2014/main" id="{CBA03BDB-6B07-1B46-AA54-B7CCE2E9F156}"/>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340A508C-58ED-0C42-B2F0-0D8798438BFF}"/>
              </a:ext>
            </a:extLst>
          </p:cNvPr>
          <p:cNvGrpSpPr/>
          <p:nvPr userDrawn="1"/>
        </p:nvGrpSpPr>
        <p:grpSpPr>
          <a:xfrm>
            <a:off x="-1" y="1835783"/>
            <a:ext cx="6092061" cy="4000500"/>
            <a:chOff x="-1" y="3671566"/>
            <a:chExt cx="12184122" cy="8001000"/>
          </a:xfrm>
        </p:grpSpPr>
        <p:sp>
          <p:nvSpPr>
            <p:cNvPr id="36" name="Graphic 24">
              <a:extLst>
                <a:ext uri="{FF2B5EF4-FFF2-40B4-BE49-F238E27FC236}">
                  <a16:creationId xmlns:a16="http://schemas.microsoft.com/office/drawing/2014/main" id="{D07CB2B5-AA25-FC48-8765-B86FD6DC262E}"/>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7" name="Rectangle 36">
              <a:extLst>
                <a:ext uri="{FF2B5EF4-FFF2-40B4-BE49-F238E27FC236}">
                  <a16:creationId xmlns:a16="http://schemas.microsoft.com/office/drawing/2014/main" id="{D6D9151A-0933-1148-855B-EFCE298B7645}"/>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C0146E5-AB4D-CB40-986F-DE8EFFD3E785}"/>
              </a:ext>
            </a:extLst>
          </p:cNvPr>
          <p:cNvGrpSpPr/>
          <p:nvPr userDrawn="1"/>
        </p:nvGrpSpPr>
        <p:grpSpPr>
          <a:xfrm>
            <a:off x="0" y="6304676"/>
            <a:ext cx="4183778" cy="553324"/>
            <a:chOff x="-755" y="12618496"/>
            <a:chExt cx="8367556" cy="1106648"/>
          </a:xfrm>
        </p:grpSpPr>
        <p:grpSp>
          <p:nvGrpSpPr>
            <p:cNvPr id="29" name="Group 28">
              <a:extLst>
                <a:ext uri="{FF2B5EF4-FFF2-40B4-BE49-F238E27FC236}">
                  <a16:creationId xmlns:a16="http://schemas.microsoft.com/office/drawing/2014/main" id="{DE8EAB9F-ABDC-A041-BD18-52AF9B83AE6E}"/>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67F35D02-BDDA-9243-9C0D-2996D1352D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37DC8985-5F1B-484C-98D2-C307B6262F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4576CFF5-803B-4646-92F6-067FFE6068F6}"/>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36A1E31B-FEB4-0A42-B170-F09C7B275B7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7FB6A16-1269-CD4A-9236-EE4889624FB2}"/>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1E4BCDC7-5E3C-A641-8335-2A16CFEAFD6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3F9C8664-64ED-504C-9C97-3728752F57BF}"/>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4C1F4E-B3D2-DE43-8B4C-0C270E00ADC3}"/>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D2DA8D39-BDEF-1C42-822B-E13A10913AB5}"/>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4109065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Text Shapes (Ultraviolet footer)">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D4DA6D6-8016-794C-9D19-304265CA7328}"/>
              </a:ext>
            </a:extLst>
          </p:cNvPr>
          <p:cNvGrpSpPr/>
          <p:nvPr userDrawn="1"/>
        </p:nvGrpSpPr>
        <p:grpSpPr>
          <a:xfrm>
            <a:off x="3118339" y="1835783"/>
            <a:ext cx="8878986" cy="4000500"/>
            <a:chOff x="6236677" y="3671566"/>
            <a:chExt cx="17757973" cy="8001000"/>
          </a:xfrm>
        </p:grpSpPr>
        <p:sp>
          <p:nvSpPr>
            <p:cNvPr id="30" name="Graphic 8">
              <a:extLst>
                <a:ext uri="{FF2B5EF4-FFF2-40B4-BE49-F238E27FC236}">
                  <a16:creationId xmlns:a16="http://schemas.microsoft.com/office/drawing/2014/main" id="{6DE60ECD-17A8-E448-BF5C-4E685BD92489}"/>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1" name="Rectangle 30">
              <a:extLst>
                <a:ext uri="{FF2B5EF4-FFF2-40B4-BE49-F238E27FC236}">
                  <a16:creationId xmlns:a16="http://schemas.microsoft.com/office/drawing/2014/main" id="{016C6FFB-9713-BE47-9589-B082FEDD28BD}"/>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2" name="Group 31">
            <a:extLst>
              <a:ext uri="{FF2B5EF4-FFF2-40B4-BE49-F238E27FC236}">
                <a16:creationId xmlns:a16="http://schemas.microsoft.com/office/drawing/2014/main" id="{0B7AE5CB-1E2A-F24C-A019-6EAA18C80F07}"/>
              </a:ext>
            </a:extLst>
          </p:cNvPr>
          <p:cNvGrpSpPr/>
          <p:nvPr userDrawn="1"/>
        </p:nvGrpSpPr>
        <p:grpSpPr>
          <a:xfrm>
            <a:off x="-1" y="1835783"/>
            <a:ext cx="6092061" cy="4000500"/>
            <a:chOff x="-1" y="3671566"/>
            <a:chExt cx="12184122" cy="8001000"/>
          </a:xfrm>
        </p:grpSpPr>
        <p:sp>
          <p:nvSpPr>
            <p:cNvPr id="33" name="Graphic 24">
              <a:extLst>
                <a:ext uri="{FF2B5EF4-FFF2-40B4-BE49-F238E27FC236}">
                  <a16:creationId xmlns:a16="http://schemas.microsoft.com/office/drawing/2014/main" id="{070AC445-CB04-5746-A7AA-EA0A8416D047}"/>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4" name="Rectangle 33">
              <a:extLst>
                <a:ext uri="{FF2B5EF4-FFF2-40B4-BE49-F238E27FC236}">
                  <a16:creationId xmlns:a16="http://schemas.microsoft.com/office/drawing/2014/main" id="{B6B611C3-5AC8-1B4B-885E-4B604F570534}"/>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222351D6-FB39-0C4F-8E30-0F51E039E2DB}"/>
              </a:ext>
            </a:extLst>
          </p:cNvPr>
          <p:cNvGrpSpPr/>
          <p:nvPr userDrawn="1"/>
        </p:nvGrpSpPr>
        <p:grpSpPr>
          <a:xfrm>
            <a:off x="-377" y="6307495"/>
            <a:ext cx="4183778" cy="555077"/>
            <a:chOff x="-755" y="12614990"/>
            <a:chExt cx="8367556" cy="1110154"/>
          </a:xfrm>
        </p:grpSpPr>
        <p:grpSp>
          <p:nvGrpSpPr>
            <p:cNvPr id="24" name="Group 23">
              <a:extLst>
                <a:ext uri="{FF2B5EF4-FFF2-40B4-BE49-F238E27FC236}">
                  <a16:creationId xmlns:a16="http://schemas.microsoft.com/office/drawing/2014/main" id="{DA7447D6-FC14-4D48-80FB-AF4208AF26A3}"/>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1D488AFB-90E1-F949-8AD3-AA1797C28E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4D7E91D7-B3C5-444D-A835-6949D9457646}"/>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4ECC8625-BDDE-6D44-9B13-350CB808FC84}"/>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D09F84A9-3380-934C-8629-DBC8CD639E3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10125889-AB0C-9C4C-A302-16EE209D8C1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EDBD5C9B-CCEA-E64D-807E-DBE14612D8B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8F732241-D0F8-BB42-BA75-6BD48D5429E8}"/>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BC858F05-98CE-B046-BB3D-5AC697EC5D8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182368C2-10BC-9B4E-9BCB-129709E45CAA}"/>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5026732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 Text Shapes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58" name="Group 57">
            <a:extLst>
              <a:ext uri="{FF2B5EF4-FFF2-40B4-BE49-F238E27FC236}">
                <a16:creationId xmlns:a16="http://schemas.microsoft.com/office/drawing/2014/main" id="{458225AB-70A3-4D4B-85B9-C5BAECEC8824}"/>
              </a:ext>
            </a:extLst>
          </p:cNvPr>
          <p:cNvGrpSpPr/>
          <p:nvPr userDrawn="1"/>
        </p:nvGrpSpPr>
        <p:grpSpPr>
          <a:xfrm>
            <a:off x="-377" y="6309248"/>
            <a:ext cx="4183778" cy="553324"/>
            <a:chOff x="-755" y="12618496"/>
            <a:chExt cx="8367556" cy="1106648"/>
          </a:xfrm>
        </p:grpSpPr>
        <p:grpSp>
          <p:nvGrpSpPr>
            <p:cNvPr id="59" name="Group 58">
              <a:extLst>
                <a:ext uri="{FF2B5EF4-FFF2-40B4-BE49-F238E27FC236}">
                  <a16:creationId xmlns:a16="http://schemas.microsoft.com/office/drawing/2014/main" id="{E01255AD-3E2B-DC43-A005-5BB4E08D4334}"/>
                </a:ext>
              </a:extLst>
            </p:cNvPr>
            <p:cNvGrpSpPr/>
            <p:nvPr userDrawn="1"/>
          </p:nvGrpSpPr>
          <p:grpSpPr>
            <a:xfrm>
              <a:off x="1" y="12627864"/>
              <a:ext cx="8366800" cy="1097280"/>
              <a:chOff x="-58710091" y="-1"/>
              <a:chExt cx="77340167" cy="10058402"/>
            </a:xfrm>
            <a:solidFill>
              <a:schemeClr val="accent5"/>
            </a:solidFill>
          </p:grpSpPr>
          <p:pic>
            <p:nvPicPr>
              <p:cNvPr id="64" name="Graphic 63">
                <a:extLst>
                  <a:ext uri="{FF2B5EF4-FFF2-40B4-BE49-F238E27FC236}">
                    <a16:creationId xmlns:a16="http://schemas.microsoft.com/office/drawing/2014/main" id="{3E8B75EF-BA76-E74D-940C-D7594A70E3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65" name="Rectangle 64">
                <a:extLst>
                  <a:ext uri="{FF2B5EF4-FFF2-40B4-BE49-F238E27FC236}">
                    <a16:creationId xmlns:a16="http://schemas.microsoft.com/office/drawing/2014/main" id="{F9125420-E467-C046-B407-6BD59EB55E0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60" name="Group 59">
              <a:extLst>
                <a:ext uri="{FF2B5EF4-FFF2-40B4-BE49-F238E27FC236}">
                  <a16:creationId xmlns:a16="http://schemas.microsoft.com/office/drawing/2014/main" id="{1C03C68A-1210-8644-82BA-2CF22D69F8F9}"/>
                </a:ext>
              </a:extLst>
            </p:cNvPr>
            <p:cNvGrpSpPr/>
            <p:nvPr userDrawn="1"/>
          </p:nvGrpSpPr>
          <p:grpSpPr>
            <a:xfrm>
              <a:off x="-755" y="12627864"/>
              <a:ext cx="2413264" cy="1097280"/>
              <a:chOff x="-3677406" y="-1"/>
              <a:chExt cx="22307482" cy="10058402"/>
            </a:xfrm>
          </p:grpSpPr>
          <p:pic>
            <p:nvPicPr>
              <p:cNvPr id="62" name="Graphic 61">
                <a:extLst>
                  <a:ext uri="{FF2B5EF4-FFF2-40B4-BE49-F238E27FC236}">
                    <a16:creationId xmlns:a16="http://schemas.microsoft.com/office/drawing/2014/main" id="{F3952D9A-7F83-AE4B-8985-7A25A083FB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63" name="Rectangle 62">
                <a:extLst>
                  <a:ext uri="{FF2B5EF4-FFF2-40B4-BE49-F238E27FC236}">
                    <a16:creationId xmlns:a16="http://schemas.microsoft.com/office/drawing/2014/main" id="{528C247A-5D0E-3546-A80F-04BD0185D81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61" name="Graphic 60">
              <a:extLst>
                <a:ext uri="{FF2B5EF4-FFF2-40B4-BE49-F238E27FC236}">
                  <a16:creationId xmlns:a16="http://schemas.microsoft.com/office/drawing/2014/main" id="{DDC484F3-577C-094A-95BB-83E41B407AD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D934FBCE-3F74-224A-A968-9CEA11AF4B95}"/>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41B86563-A217-CB41-B047-8F1ECDAA071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98B104BE-7FB7-8941-B3D2-FF0C399D464F}"/>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08EE0B9A-D79D-D347-B7C2-9F08F5821C2E}"/>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3466A08-897F-5549-8D44-3E90F7C2444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18A75531-CEEB-EE47-85D0-E3C5D4E9EF47}"/>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077C3E50-9194-704B-BCF6-CAD050128A60}"/>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F98AE12D-A052-1D46-97BB-E1E0A10B7D35}"/>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20AE8195-2735-FE4F-8497-F5874AAEC2F4}"/>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9709861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out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6"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898190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Text Shapes (Blue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49" name="Group 48">
            <a:extLst>
              <a:ext uri="{FF2B5EF4-FFF2-40B4-BE49-F238E27FC236}">
                <a16:creationId xmlns:a16="http://schemas.microsoft.com/office/drawing/2014/main" id="{5F3CF31A-1A50-FD49-8E41-EE1871268684}"/>
              </a:ext>
            </a:extLst>
          </p:cNvPr>
          <p:cNvGrpSpPr/>
          <p:nvPr userDrawn="1"/>
        </p:nvGrpSpPr>
        <p:grpSpPr>
          <a:xfrm>
            <a:off x="-377" y="6309248"/>
            <a:ext cx="4183778" cy="553324"/>
            <a:chOff x="-755" y="12618496"/>
            <a:chExt cx="8367556" cy="1106648"/>
          </a:xfrm>
        </p:grpSpPr>
        <p:grpSp>
          <p:nvGrpSpPr>
            <p:cNvPr id="50" name="Group 49">
              <a:extLst>
                <a:ext uri="{FF2B5EF4-FFF2-40B4-BE49-F238E27FC236}">
                  <a16:creationId xmlns:a16="http://schemas.microsoft.com/office/drawing/2014/main" id="{728A00C7-21C4-AD40-9645-A6AC8B587D10}"/>
                </a:ext>
              </a:extLst>
            </p:cNvPr>
            <p:cNvGrpSpPr/>
            <p:nvPr userDrawn="1"/>
          </p:nvGrpSpPr>
          <p:grpSpPr>
            <a:xfrm>
              <a:off x="1" y="12627864"/>
              <a:ext cx="8366800" cy="1097280"/>
              <a:chOff x="-58710091" y="-1"/>
              <a:chExt cx="77340167" cy="10058402"/>
            </a:xfrm>
            <a:solidFill>
              <a:schemeClr val="accent5"/>
            </a:solidFill>
          </p:grpSpPr>
          <p:pic>
            <p:nvPicPr>
              <p:cNvPr id="55" name="Graphic 54">
                <a:extLst>
                  <a:ext uri="{FF2B5EF4-FFF2-40B4-BE49-F238E27FC236}">
                    <a16:creationId xmlns:a16="http://schemas.microsoft.com/office/drawing/2014/main" id="{412FC4FE-A478-ED4F-8C0B-643824EA34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56" name="Rectangle 55">
                <a:extLst>
                  <a:ext uri="{FF2B5EF4-FFF2-40B4-BE49-F238E27FC236}">
                    <a16:creationId xmlns:a16="http://schemas.microsoft.com/office/drawing/2014/main" id="{2E7C4FFA-AF38-2041-8392-89B6F7F48FE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51" name="Group 50">
              <a:extLst>
                <a:ext uri="{FF2B5EF4-FFF2-40B4-BE49-F238E27FC236}">
                  <a16:creationId xmlns:a16="http://schemas.microsoft.com/office/drawing/2014/main" id="{1D4458C6-1ED5-6844-89C6-3A80142F0E16}"/>
                </a:ext>
              </a:extLst>
            </p:cNvPr>
            <p:cNvGrpSpPr/>
            <p:nvPr userDrawn="1"/>
          </p:nvGrpSpPr>
          <p:grpSpPr>
            <a:xfrm>
              <a:off x="-755" y="12627864"/>
              <a:ext cx="2413264" cy="1097280"/>
              <a:chOff x="-3677406" y="-1"/>
              <a:chExt cx="22307482" cy="10058402"/>
            </a:xfrm>
          </p:grpSpPr>
          <p:pic>
            <p:nvPicPr>
              <p:cNvPr id="53" name="Graphic 52">
                <a:extLst>
                  <a:ext uri="{FF2B5EF4-FFF2-40B4-BE49-F238E27FC236}">
                    <a16:creationId xmlns:a16="http://schemas.microsoft.com/office/drawing/2014/main" id="{5D50236B-4E8E-AF47-A347-37284717DEF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54" name="Rectangle 53">
                <a:extLst>
                  <a:ext uri="{FF2B5EF4-FFF2-40B4-BE49-F238E27FC236}">
                    <a16:creationId xmlns:a16="http://schemas.microsoft.com/office/drawing/2014/main" id="{62ABCCF2-0DAF-0B40-86DC-9EF75F5087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52" name="Graphic 51">
              <a:extLst>
                <a:ext uri="{FF2B5EF4-FFF2-40B4-BE49-F238E27FC236}">
                  <a16:creationId xmlns:a16="http://schemas.microsoft.com/office/drawing/2014/main" id="{23FAF17C-9EC4-4544-86FA-35FC63D09AF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FD71ECBC-0FA4-384F-9EBB-634631BDD6C8}"/>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7442A41-BE93-0E41-BD30-11225D82A42D}"/>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00A1655-325C-F446-AC74-83E1E5AE5830}"/>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C423BE95-3BCF-5248-B9AE-3BCE7716A119}"/>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B2A5BDF-503F-4748-B7DF-76E3FCF80292}"/>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356656E5-4884-E641-8EA9-7B41F4B81A49}"/>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C5F14E70-CA4F-2347-A5CF-AF47ADC38FE8}"/>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B9D11928-ED1E-B04F-824D-DAF2DF197E23}"/>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875E0117-6E33-714C-A050-F6C0B7E6E920}"/>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108288636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 Text Shapes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0"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856223" y="3403117"/>
            <a:ext cx="264235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33" name="Group 32">
            <a:extLst>
              <a:ext uri="{FF2B5EF4-FFF2-40B4-BE49-F238E27FC236}">
                <a16:creationId xmlns:a16="http://schemas.microsoft.com/office/drawing/2014/main" id="{5A5147F3-A291-BA45-88C2-64951CA3C0FB}"/>
              </a:ext>
            </a:extLst>
          </p:cNvPr>
          <p:cNvGrpSpPr/>
          <p:nvPr userDrawn="1"/>
        </p:nvGrpSpPr>
        <p:grpSpPr>
          <a:xfrm>
            <a:off x="-377" y="6307495"/>
            <a:ext cx="4183778" cy="555077"/>
            <a:chOff x="-755" y="12614990"/>
            <a:chExt cx="8367556" cy="1110154"/>
          </a:xfrm>
        </p:grpSpPr>
        <p:grpSp>
          <p:nvGrpSpPr>
            <p:cNvPr id="34" name="Group 33">
              <a:extLst>
                <a:ext uri="{FF2B5EF4-FFF2-40B4-BE49-F238E27FC236}">
                  <a16:creationId xmlns:a16="http://schemas.microsoft.com/office/drawing/2014/main" id="{8674423D-4E37-B348-A864-AD89D8B9E066}"/>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4E1940AA-27FE-894D-8007-D9E8259B5F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D69301CF-4EC0-EE48-A4C7-DC87246710B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4F51E70E-44E5-9845-BCCA-BA3DDF476F1D}"/>
                </a:ext>
              </a:extLst>
            </p:cNvPr>
            <p:cNvGrpSpPr/>
            <p:nvPr userDrawn="1"/>
          </p:nvGrpSpPr>
          <p:grpSpPr>
            <a:xfrm>
              <a:off x="-755" y="12627864"/>
              <a:ext cx="2413264" cy="1097280"/>
              <a:chOff x="-3677406" y="-1"/>
              <a:chExt cx="22307482" cy="10058402"/>
            </a:xfrm>
            <a:solidFill>
              <a:schemeClr val="bg2"/>
            </a:solidFill>
          </p:grpSpPr>
          <p:pic>
            <p:nvPicPr>
              <p:cNvPr id="37" name="Graphic 36">
                <a:extLst>
                  <a:ext uri="{FF2B5EF4-FFF2-40B4-BE49-F238E27FC236}">
                    <a16:creationId xmlns:a16="http://schemas.microsoft.com/office/drawing/2014/main" id="{552A35D3-D622-6E4E-8713-54ABF5D996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E9D06DEA-56D8-D54D-9D48-74F3F6243CC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6" name="Graphic 35">
              <a:extLst>
                <a:ext uri="{FF2B5EF4-FFF2-40B4-BE49-F238E27FC236}">
                  <a16:creationId xmlns:a16="http://schemas.microsoft.com/office/drawing/2014/main" id="{49DBAF47-1F65-6246-93A8-FAF7C41AA4E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04D3AF61-3035-1849-A4CD-11CD3A147674}"/>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B32F5423-1937-604E-8BA5-B7C7537D36D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8087E2E8-182E-0141-A929-4D82590B37FC}"/>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5479919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 Text Shape (Boosted footer)">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E81DEDC-8A1C-C74C-8444-913629E06939}"/>
              </a:ext>
            </a:extLst>
          </p:cNvPr>
          <p:cNvGrpSpPr/>
          <p:nvPr userDrawn="1"/>
        </p:nvGrpSpPr>
        <p:grpSpPr>
          <a:xfrm>
            <a:off x="-377" y="1835783"/>
            <a:ext cx="12001492" cy="3995928"/>
            <a:chOff x="-755" y="3671566"/>
            <a:chExt cx="24002984" cy="7991856"/>
          </a:xfrm>
          <a:solidFill>
            <a:schemeClr val="bg1"/>
          </a:solidFill>
        </p:grpSpPr>
        <p:sp>
          <p:nvSpPr>
            <p:cNvPr id="44" name="Graphic 24">
              <a:extLst>
                <a:ext uri="{FF2B5EF4-FFF2-40B4-BE49-F238E27FC236}">
                  <a16:creationId xmlns:a16="http://schemas.microsoft.com/office/drawing/2014/main" id="{95BE185E-FDE2-5D4A-B397-48B8DA570743}"/>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57B7B779-59FA-A742-96DE-E9788B4BEFFB}"/>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60839430-6C47-9A47-8E79-3926707FFE83}"/>
              </a:ext>
            </a:extLst>
          </p:cNvPr>
          <p:cNvGrpSpPr/>
          <p:nvPr userDrawn="1"/>
        </p:nvGrpSpPr>
        <p:grpSpPr>
          <a:xfrm>
            <a:off x="-377" y="6309248"/>
            <a:ext cx="4183778" cy="553324"/>
            <a:chOff x="-755" y="12618496"/>
            <a:chExt cx="8367556" cy="1106648"/>
          </a:xfrm>
        </p:grpSpPr>
        <p:grpSp>
          <p:nvGrpSpPr>
            <p:cNvPr id="29" name="Group 28">
              <a:extLst>
                <a:ext uri="{FF2B5EF4-FFF2-40B4-BE49-F238E27FC236}">
                  <a16:creationId xmlns:a16="http://schemas.microsoft.com/office/drawing/2014/main" id="{81346D15-EDFF-F942-818D-8F7D08418F48}"/>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CCB6647F-F45C-2E47-9377-960924C351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9A3DF1CD-B6A7-C74A-9663-F43C43E62974}"/>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5A4684F9-F293-7045-89F4-27FA34323DA9}"/>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2D05B055-5B39-A945-BC0B-7E14DE5F299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50495CAC-FE65-E24C-8600-1398E29BB94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0D680E2B-16EA-E044-8E22-1C8D2C3303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72914"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6"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7691096E-055E-8348-8780-48F5B56ACA33}"/>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CB56E326-58FC-7B47-AB06-9D73F65A0AD0}"/>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36DD055-8D33-1D4B-A439-7019FBB7228B}"/>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5265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 Text Shape (Blue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222715AF-6998-2A40-9A7D-D383DBB0B651}"/>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7901DA7-C1B6-7D4C-AC5B-D78A9E91BA81}"/>
                </a:ext>
              </a:extLst>
            </p:cNvPr>
            <p:cNvGrpSpPr/>
            <p:nvPr userDrawn="1"/>
          </p:nvGrpSpPr>
          <p:grpSpPr>
            <a:xfrm>
              <a:off x="1" y="12627864"/>
              <a:ext cx="8366800" cy="1097280"/>
              <a:chOff x="-58710091" y="-1"/>
              <a:chExt cx="77340167" cy="10058402"/>
            </a:xfrm>
            <a:solidFill>
              <a:schemeClr val="accent5"/>
            </a:solidFill>
          </p:grpSpPr>
          <p:pic>
            <p:nvPicPr>
              <p:cNvPr id="38" name="Graphic 37">
                <a:extLst>
                  <a:ext uri="{FF2B5EF4-FFF2-40B4-BE49-F238E27FC236}">
                    <a16:creationId xmlns:a16="http://schemas.microsoft.com/office/drawing/2014/main" id="{8A81188C-7229-DF49-935B-7C14FB895A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E0EF9342-5C45-E14F-8169-B26422D64D3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3" name="Group 32">
              <a:extLst>
                <a:ext uri="{FF2B5EF4-FFF2-40B4-BE49-F238E27FC236}">
                  <a16:creationId xmlns:a16="http://schemas.microsoft.com/office/drawing/2014/main" id="{4884DC89-2EF5-D04E-9A8C-9D9A99152AD0}"/>
                </a:ext>
              </a:extLst>
            </p:cNvPr>
            <p:cNvGrpSpPr/>
            <p:nvPr userDrawn="1"/>
          </p:nvGrpSpPr>
          <p:grpSpPr>
            <a:xfrm>
              <a:off x="-755" y="12627864"/>
              <a:ext cx="2413264" cy="1097280"/>
              <a:chOff x="-3677406" y="-1"/>
              <a:chExt cx="22307482" cy="10058402"/>
            </a:xfrm>
          </p:grpSpPr>
          <p:pic>
            <p:nvPicPr>
              <p:cNvPr id="36" name="Graphic 35">
                <a:extLst>
                  <a:ext uri="{FF2B5EF4-FFF2-40B4-BE49-F238E27FC236}">
                    <a16:creationId xmlns:a16="http://schemas.microsoft.com/office/drawing/2014/main" id="{E0D3AAEF-7DAF-B345-B246-006A7DF8F2D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7" name="Rectangle 36">
                <a:extLst>
                  <a:ext uri="{FF2B5EF4-FFF2-40B4-BE49-F238E27FC236}">
                    <a16:creationId xmlns:a16="http://schemas.microsoft.com/office/drawing/2014/main" id="{61E07381-11E3-D146-BEE6-260E2DD07A56}"/>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4" name="Graphic 33">
              <a:extLst>
                <a:ext uri="{FF2B5EF4-FFF2-40B4-BE49-F238E27FC236}">
                  <a16:creationId xmlns:a16="http://schemas.microsoft.com/office/drawing/2014/main" id="{2DE36060-E5B0-5341-A424-5A7709DDE38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1C99F72F-B069-AA49-A207-792869BBFD92}"/>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2DC7C4D1-549D-E64B-8F68-9AA74EEE8310}"/>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C5AD5A10-A410-7B47-8020-AC60B85D66A1}"/>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988320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 Text Shape (Ultraviolet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28" name="Group 27">
            <a:extLst>
              <a:ext uri="{FF2B5EF4-FFF2-40B4-BE49-F238E27FC236}">
                <a16:creationId xmlns:a16="http://schemas.microsoft.com/office/drawing/2014/main" id="{EB91AADE-3025-E84C-9956-4E507D13B4C7}"/>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1AFA5EBB-3BE8-BE4F-B90A-75CECD97634A}"/>
                </a:ext>
              </a:extLst>
            </p:cNvPr>
            <p:cNvGrpSpPr/>
            <p:nvPr userDrawn="1"/>
          </p:nvGrpSpPr>
          <p:grpSpPr>
            <a:xfrm>
              <a:off x="1" y="12627864"/>
              <a:ext cx="8366800" cy="1097280"/>
              <a:chOff x="-58710091" y="-1"/>
              <a:chExt cx="77340167" cy="10058402"/>
            </a:xfrm>
            <a:solidFill>
              <a:schemeClr val="accent5"/>
            </a:solidFill>
          </p:grpSpPr>
          <p:pic>
            <p:nvPicPr>
              <p:cNvPr id="43" name="Graphic 42">
                <a:extLst>
                  <a:ext uri="{FF2B5EF4-FFF2-40B4-BE49-F238E27FC236}">
                    <a16:creationId xmlns:a16="http://schemas.microsoft.com/office/drawing/2014/main" id="{08D1847B-F465-6845-A9F0-C92DFE7703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AB6C82F8-8AF6-8149-9B8B-0EE9062E832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EA088A8B-FB28-864C-B284-E30FDE36E422}"/>
                </a:ext>
              </a:extLst>
            </p:cNvPr>
            <p:cNvGrpSpPr/>
            <p:nvPr userDrawn="1"/>
          </p:nvGrpSpPr>
          <p:grpSpPr>
            <a:xfrm>
              <a:off x="-755" y="12627864"/>
              <a:ext cx="2413264" cy="1097280"/>
              <a:chOff x="-3677406" y="-1"/>
              <a:chExt cx="22307482" cy="10058402"/>
            </a:xfrm>
            <a:solidFill>
              <a:schemeClr val="bg2"/>
            </a:solidFill>
          </p:grpSpPr>
          <p:pic>
            <p:nvPicPr>
              <p:cNvPr id="41" name="Graphic 40">
                <a:extLst>
                  <a:ext uri="{FF2B5EF4-FFF2-40B4-BE49-F238E27FC236}">
                    <a16:creationId xmlns:a16="http://schemas.microsoft.com/office/drawing/2014/main" id="{54915EB3-6C26-9043-A5DF-A649E28EC55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2" name="Rectangle 41">
                <a:extLst>
                  <a:ext uri="{FF2B5EF4-FFF2-40B4-BE49-F238E27FC236}">
                    <a16:creationId xmlns:a16="http://schemas.microsoft.com/office/drawing/2014/main" id="{C637250A-4A17-E14D-A606-53F98E51630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40" name="Graphic 39">
              <a:extLst>
                <a:ext uri="{FF2B5EF4-FFF2-40B4-BE49-F238E27FC236}">
                  <a16:creationId xmlns:a16="http://schemas.microsoft.com/office/drawing/2014/main" id="{F201A49E-55B5-354C-A11E-A24AE560F6F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6A428CDB-0969-C74F-844E-BA7B2154B081}"/>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18637C17-A999-9D46-BBCC-3BA7E78597B7}"/>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D748673E-1154-7C43-B98E-A8DBB5818DA3}"/>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2877525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old slide(BD Master Logo)">
    <p:spTree>
      <p:nvGrpSpPr>
        <p:cNvPr id="1" name=""/>
        <p:cNvGrpSpPr/>
        <p:nvPr/>
      </p:nvGrpSpPr>
      <p:grpSpPr>
        <a:xfrm>
          <a:off x="0" y="0"/>
          <a:ext cx="0" cy="0"/>
          <a:chOff x="0" y="0"/>
          <a:chExt cx="0" cy="0"/>
        </a:xfrm>
      </p:grpSpPr>
      <p:sp>
        <p:nvSpPr>
          <p:cNvPr id="7" name="Graphic 25">
            <a:extLst>
              <a:ext uri="{FF2B5EF4-FFF2-40B4-BE49-F238E27FC236}">
                <a16:creationId xmlns:a16="http://schemas.microsoft.com/office/drawing/2014/main" id="{B0AB12BF-5569-4040-9497-B9B9138DB386}"/>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6">
              <a:alpha val="99000"/>
            </a:schemeClr>
          </a:solidFill>
          <a:ln w="81534" cap="flat">
            <a:noFill/>
            <a:prstDash val="solid"/>
            <a:miter/>
          </a:ln>
        </p:spPr>
        <p:txBody>
          <a:bodyPr rtlCol="0" anchor="ctr"/>
          <a:lstStyle/>
          <a:p>
            <a:endParaRPr lang="en-US" sz="900" dirty="0"/>
          </a:p>
        </p:txBody>
      </p:sp>
      <p:pic>
        <p:nvPicPr>
          <p:cNvPr id="9" name="Graphic 8">
            <a:extLst>
              <a:ext uri="{FF2B5EF4-FFF2-40B4-BE49-F238E27FC236}">
                <a16:creationId xmlns:a16="http://schemas.microsoft.com/office/drawing/2014/main" id="{72BED71C-9E0E-9842-93DC-91399CF9A7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1" y="2258568"/>
            <a:ext cx="4318099" cy="2340864"/>
          </a:xfrm>
          <a:prstGeom prst="rect">
            <a:avLst/>
          </a:prstGeom>
        </p:spPr>
      </p:pic>
    </p:spTree>
    <p:extLst>
      <p:ext uri="{BB962C8B-B14F-4D97-AF65-F5344CB8AC3E}">
        <p14:creationId xmlns:p14="http://schemas.microsoft.com/office/powerpoint/2010/main" val="222165995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old slide (BD Reverse Logo)">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DC67FFD5-1EF1-4849-A8B6-F8E6C4EA7B5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1" y="2258568"/>
            <a:ext cx="4318099" cy="2340864"/>
          </a:xfrm>
          <a:prstGeom prst="rect">
            <a:avLst/>
          </a:prstGeom>
        </p:spPr>
      </p:pic>
      <p:sp>
        <p:nvSpPr>
          <p:cNvPr id="28" name="Graphic 2">
            <a:extLst>
              <a:ext uri="{FF2B5EF4-FFF2-40B4-BE49-F238E27FC236}">
                <a16:creationId xmlns:a16="http://schemas.microsoft.com/office/drawing/2014/main" id="{5C42B19E-0B2B-FC4A-B95A-3C6C133FCBC7}"/>
              </a:ext>
            </a:extLst>
          </p:cNvPr>
          <p:cNvSpPr>
            <a:spLocks noChangeAspect="1"/>
          </p:cNvSpPr>
          <p:nvPr userDrawn="1"/>
        </p:nvSpPr>
        <p:spPr>
          <a:xfrm>
            <a:off x="8519499" y="0"/>
            <a:ext cx="3672501" cy="6858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2"/>
          </a:solidFill>
          <a:ln w="67733" cap="flat">
            <a:noFill/>
            <a:prstDash val="solid"/>
            <a:miter/>
          </a:ln>
        </p:spPr>
        <p:txBody>
          <a:bodyPr rtlCol="0" anchor="ctr"/>
          <a:lstStyle/>
          <a:p>
            <a:endParaRPr lang="en-US" sz="900" b="0" i="0" dirty="0">
              <a:latin typeface="FS Albert Pro" panose="02000503040000020004" pitchFamily="2" charset="0"/>
            </a:endParaRPr>
          </a:p>
        </p:txBody>
      </p:sp>
    </p:spTree>
    <p:extLst>
      <p:ext uri="{BB962C8B-B14F-4D97-AF65-F5344CB8AC3E}">
        <p14:creationId xmlns:p14="http://schemas.microsoft.com/office/powerpoint/2010/main" val="152957666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old slide (BD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91C733-F0F3-7042-957F-09B2DE93FB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0" y="2258568"/>
            <a:ext cx="4318100" cy="2340864"/>
          </a:xfrm>
          <a:prstGeom prst="rect">
            <a:avLst/>
          </a:prstGeom>
        </p:spPr>
      </p:pic>
      <p:sp>
        <p:nvSpPr>
          <p:cNvPr id="4" name="Graphic 25">
            <a:extLst>
              <a:ext uri="{FF2B5EF4-FFF2-40B4-BE49-F238E27FC236}">
                <a16:creationId xmlns:a16="http://schemas.microsoft.com/office/drawing/2014/main" id="{B26524BF-66FD-B246-933D-15609314188C}"/>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5">
              <a:alpha val="99000"/>
            </a:schemeClr>
          </a:solidFill>
          <a:ln w="81534" cap="flat">
            <a:noFill/>
            <a:prstDash val="solid"/>
            <a:miter/>
          </a:ln>
        </p:spPr>
        <p:txBody>
          <a:bodyPr rtlCol="0" anchor="ctr"/>
          <a:lstStyle/>
          <a:p>
            <a:endParaRPr lang="en-US" sz="900" dirty="0"/>
          </a:p>
        </p:txBody>
      </p:sp>
    </p:spTree>
    <p:extLst>
      <p:ext uri="{BB962C8B-B14F-4D97-AF65-F5344CB8AC3E}">
        <p14:creationId xmlns:p14="http://schemas.microsoft.com/office/powerpoint/2010/main" val="171699357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5D43F4F-B70F-FD48-B61E-E7DDED89A1D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912429"/>
          </a:xfrm>
          <a:prstGeom prst="rect">
            <a:avLst/>
          </a:prstGeom>
        </p:spPr>
      </p:pic>
    </p:spTree>
    <p:extLst>
      <p:ext uri="{BB962C8B-B14F-4D97-AF65-F5344CB8AC3E}">
        <p14:creationId xmlns:p14="http://schemas.microsoft.com/office/powerpoint/2010/main" val="111694243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4097981-77F2-C448-A23F-AF92F474C2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76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288036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2830514"/>
            <a:ext cx="3962400" cy="2830513"/>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1"/>
            <a:ext cx="82296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262627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D9E1C-AAF4-934C-8EEE-306C582B0104}"/>
              </a:ext>
            </a:extLst>
          </p:cNvPr>
          <p:cNvSpPr/>
          <p:nvPr userDrawn="1"/>
        </p:nvSpPr>
        <p:spPr>
          <a:xfrm>
            <a:off x="5235142" y="5029200"/>
            <a:ext cx="6956859" cy="1828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4" name="Graphic 13">
            <a:extLst>
              <a:ext uri="{FF2B5EF4-FFF2-40B4-BE49-F238E27FC236}">
                <a16:creationId xmlns:a16="http://schemas.microsoft.com/office/drawing/2014/main" id="{C2A3802E-9DD0-1F4E-B573-98D215AF6A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2533" y="5029200"/>
            <a:ext cx="3668220" cy="1834111"/>
          </a:xfrm>
          <a:prstGeom prst="rect">
            <a:avLst/>
          </a:prstGeom>
        </p:spPr>
      </p:pic>
      <p:sp>
        <p:nvSpPr>
          <p:cNvPr id="15" name="Rectangle 14">
            <a:extLst>
              <a:ext uri="{FF2B5EF4-FFF2-40B4-BE49-F238E27FC236}">
                <a16:creationId xmlns:a16="http://schemas.microsoft.com/office/drawing/2014/main" id="{5068A04D-32D5-7340-B80D-2E0FA0E5B0D5}"/>
              </a:ext>
            </a:extLst>
          </p:cNvPr>
          <p:cNvSpPr/>
          <p:nvPr userDrawn="1"/>
        </p:nvSpPr>
        <p:spPr>
          <a:xfrm>
            <a:off x="-4" y="5029200"/>
            <a:ext cx="6956859"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AA62F906-06B9-104D-8E94-97616DCE19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59424" y="5029200"/>
            <a:ext cx="3668220" cy="1834111"/>
          </a:xfrm>
          <a:prstGeom prst="rect">
            <a:avLst/>
          </a:prstGeom>
        </p:spPr>
      </p:pic>
      <p:sp>
        <p:nvSpPr>
          <p:cNvPr id="17" name="Rectangle 16">
            <a:extLst>
              <a:ext uri="{FF2B5EF4-FFF2-40B4-BE49-F238E27FC236}">
                <a16:creationId xmlns:a16="http://schemas.microsoft.com/office/drawing/2014/main" id="{A68EF2C0-A6CC-7345-8534-A40B39F97CEE}"/>
              </a:ext>
            </a:extLst>
          </p:cNvPr>
          <p:cNvSpPr/>
          <p:nvPr userDrawn="1"/>
        </p:nvSpPr>
        <p:spPr>
          <a:xfrm>
            <a:off x="-3" y="5029200"/>
            <a:ext cx="2876966"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CAC893C-F1F8-CC41-B343-1040039604C7}"/>
              </a:ext>
            </a:extLst>
          </p:cNvPr>
          <p:cNvSpPr/>
          <p:nvPr userDrawn="1"/>
        </p:nvSpPr>
        <p:spPr>
          <a:xfrm>
            <a:off x="6096000" y="1"/>
            <a:ext cx="6096000" cy="50292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95F8DFA0-1B87-1746-87EF-58F4CBC8534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85838" y="-1"/>
            <a:ext cx="5029200" cy="5029200"/>
          </a:xfrm>
          <a:prstGeom prst="rect">
            <a:avLst/>
          </a:prstGeom>
        </p:spPr>
      </p:pic>
      <p:sp>
        <p:nvSpPr>
          <p:cNvPr id="20" name="Rectangle 19">
            <a:extLst>
              <a:ext uri="{FF2B5EF4-FFF2-40B4-BE49-F238E27FC236}">
                <a16:creationId xmlns:a16="http://schemas.microsoft.com/office/drawing/2014/main" id="{D8A6A15D-0B1A-2748-9B85-73CB599B1436}"/>
              </a:ext>
            </a:extLst>
          </p:cNvPr>
          <p:cNvSpPr/>
          <p:nvPr userDrawn="1"/>
        </p:nvSpPr>
        <p:spPr>
          <a:xfrm>
            <a:off x="-2"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D1555FD9-C3F5-964D-83E8-B3C88A943C7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3" name="TextBox 22">
            <a:extLst>
              <a:ext uri="{FF2B5EF4-FFF2-40B4-BE49-F238E27FC236}">
                <a16:creationId xmlns:a16="http://schemas.microsoft.com/office/drawing/2014/main" id="{D4691330-CCC9-524F-9E3C-79730448AA8B}"/>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10"/>
              </a:rPr>
              <a:t>Maxwell</a:t>
            </a:r>
            <a:r>
              <a:rPr lang="en-US" sz="1200">
                <a:latin typeface="FS Albert Pro" panose="02000503040000020004" pitchFamily="2" charset="0"/>
              </a:rPr>
              <a:t>.</a:t>
            </a:r>
          </a:p>
        </p:txBody>
      </p:sp>
      <p:sp>
        <p:nvSpPr>
          <p:cNvPr id="24" name="Confidential–For Internal Use Only">
            <a:extLst>
              <a:ext uri="{FF2B5EF4-FFF2-40B4-BE49-F238E27FC236}">
                <a16:creationId xmlns:a16="http://schemas.microsoft.com/office/drawing/2014/main" id="{1272E8F4-D68C-D542-8F99-7FCF371474EB}"/>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3" name="Text Placeholder 2">
            <a:extLst>
              <a:ext uri="{FF2B5EF4-FFF2-40B4-BE49-F238E27FC236}">
                <a16:creationId xmlns:a16="http://schemas.microsoft.com/office/drawing/2014/main" id="{C28159CC-40D3-E943-ABAF-2FAAA79DDCD8}"/>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7459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115294-56D8-BB4B-861A-C0C340F8740F}"/>
              </a:ext>
            </a:extLst>
          </p:cNvPr>
          <p:cNvSpPr/>
          <p:nvPr userDrawn="1"/>
        </p:nvSpPr>
        <p:spPr>
          <a:xfrm>
            <a:off x="-2" y="5029200"/>
            <a:ext cx="12192002"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D6849D76-6711-114C-BA8C-3F51F098B3E1}"/>
              </a:ext>
            </a:extLst>
          </p:cNvPr>
          <p:cNvSpPr/>
          <p:nvPr userDrawn="1"/>
        </p:nvSpPr>
        <p:spPr>
          <a:xfrm>
            <a:off x="6096000"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9F3C347-E3F2-2D4F-A6DF-2BD341FF259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85838" y="-1"/>
            <a:ext cx="5029200" cy="5029200"/>
          </a:xfrm>
          <a:prstGeom prst="rect">
            <a:avLst/>
          </a:prstGeom>
        </p:spPr>
      </p:pic>
      <p:sp>
        <p:nvSpPr>
          <p:cNvPr id="14" name="Rectangle 13">
            <a:extLst>
              <a:ext uri="{FF2B5EF4-FFF2-40B4-BE49-F238E27FC236}">
                <a16:creationId xmlns:a16="http://schemas.microsoft.com/office/drawing/2014/main" id="{51B10C9E-0ABD-7749-B195-C2A52AA2ECE0}"/>
              </a:ext>
            </a:extLst>
          </p:cNvPr>
          <p:cNvSpPr/>
          <p:nvPr userDrawn="1"/>
        </p:nvSpPr>
        <p:spPr>
          <a:xfrm>
            <a:off x="-2"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pic>
        <p:nvPicPr>
          <p:cNvPr id="9" name="Graphic 8">
            <a:extLst>
              <a:ext uri="{FF2B5EF4-FFF2-40B4-BE49-F238E27FC236}">
                <a16:creationId xmlns:a16="http://schemas.microsoft.com/office/drawing/2014/main" id="{4DEBBE82-82A6-FC4D-B9BD-31E357CF46E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5686" y="5737841"/>
            <a:ext cx="2066314" cy="1120160"/>
          </a:xfrm>
          <a:prstGeom prst="rect">
            <a:avLst/>
          </a:prstGeom>
        </p:spPr>
      </p:pic>
      <p:sp>
        <p:nvSpPr>
          <p:cNvPr id="10" name="TextBox 9">
            <a:extLst>
              <a:ext uri="{FF2B5EF4-FFF2-40B4-BE49-F238E27FC236}">
                <a16:creationId xmlns:a16="http://schemas.microsoft.com/office/drawing/2014/main" id="{5AC11317-39B2-7440-BDC0-8F3A6D113152}"/>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6"/>
              </a:rPr>
              <a:t>Maxwell</a:t>
            </a:r>
            <a:r>
              <a:rPr lang="en-US" sz="1200">
                <a:latin typeface="FS Albert Pro" panose="02000503040000020004" pitchFamily="2" charset="0"/>
              </a:rPr>
              <a:t>.</a:t>
            </a:r>
          </a:p>
        </p:txBody>
      </p:sp>
      <p:sp>
        <p:nvSpPr>
          <p:cNvPr id="20" name="Confidential–For Internal Use Only">
            <a:extLst>
              <a:ext uri="{FF2B5EF4-FFF2-40B4-BE49-F238E27FC236}">
                <a16:creationId xmlns:a16="http://schemas.microsoft.com/office/drawing/2014/main" id="{9A88A845-2A11-FC45-B0CE-80E1F6C68D67}"/>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11" name="Text Placeholder 2">
            <a:extLst>
              <a:ext uri="{FF2B5EF4-FFF2-40B4-BE49-F238E27FC236}">
                <a16:creationId xmlns:a16="http://schemas.microsoft.com/office/drawing/2014/main" id="{1353AF81-4C5C-2A4A-84FE-A3B42A06E29A}"/>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88375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411545-5096-8746-8021-5D7E3528DEC7}"/>
              </a:ext>
            </a:extLst>
          </p:cNvPr>
          <p:cNvSpPr/>
          <p:nvPr userDrawn="1"/>
        </p:nvSpPr>
        <p:spPr>
          <a:xfrm>
            <a:off x="-1" y="5029200"/>
            <a:ext cx="12192002" cy="18288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CD4E4A6E-F11C-AD42-B504-F3A3C8AD9C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96080" y="5029200"/>
            <a:ext cx="1828800" cy="1828800"/>
          </a:xfrm>
          <a:prstGeom prst="rect">
            <a:avLst/>
          </a:prstGeom>
        </p:spPr>
      </p:pic>
      <p:sp>
        <p:nvSpPr>
          <p:cNvPr id="17" name="Rectangle 16">
            <a:extLst>
              <a:ext uri="{FF2B5EF4-FFF2-40B4-BE49-F238E27FC236}">
                <a16:creationId xmlns:a16="http://schemas.microsoft.com/office/drawing/2014/main" id="{B7CBC87E-3D0E-A247-89E8-5A920A5793C8}"/>
              </a:ext>
            </a:extLst>
          </p:cNvPr>
          <p:cNvSpPr/>
          <p:nvPr userDrawn="1"/>
        </p:nvSpPr>
        <p:spPr>
          <a:xfrm>
            <a:off x="-2" y="5029200"/>
            <a:ext cx="6759390"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8" name="Graphic 17">
            <a:extLst>
              <a:ext uri="{FF2B5EF4-FFF2-40B4-BE49-F238E27FC236}">
                <a16:creationId xmlns:a16="http://schemas.microsoft.com/office/drawing/2014/main" id="{5188A228-3FAA-F846-8702-51014C2EEA3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33583" y="5029200"/>
            <a:ext cx="1828800" cy="1828800"/>
          </a:xfrm>
          <a:prstGeom prst="rect">
            <a:avLst/>
          </a:prstGeom>
        </p:spPr>
      </p:pic>
      <p:sp>
        <p:nvSpPr>
          <p:cNvPr id="19" name="Rectangle 18">
            <a:extLst>
              <a:ext uri="{FF2B5EF4-FFF2-40B4-BE49-F238E27FC236}">
                <a16:creationId xmlns:a16="http://schemas.microsoft.com/office/drawing/2014/main" id="{45E5FCA4-89D8-C848-9AD8-69792F7B8B36}"/>
              </a:ext>
            </a:extLst>
          </p:cNvPr>
          <p:cNvSpPr/>
          <p:nvPr userDrawn="1"/>
        </p:nvSpPr>
        <p:spPr>
          <a:xfrm>
            <a:off x="-2" y="5029200"/>
            <a:ext cx="2634273"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61794CA-531E-C741-B1EF-476008FD23AC}"/>
              </a:ext>
            </a:extLst>
          </p:cNvPr>
          <p:cNvSpPr/>
          <p:nvPr userDrawn="1"/>
        </p:nvSpPr>
        <p:spPr>
          <a:xfrm>
            <a:off x="0" y="1"/>
            <a:ext cx="12192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5" name="Graphic 14">
            <a:extLst>
              <a:ext uri="{FF2B5EF4-FFF2-40B4-BE49-F238E27FC236}">
                <a16:creationId xmlns:a16="http://schemas.microsoft.com/office/drawing/2014/main" id="{3701CF8C-2167-6E44-9E48-9D2F1319556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0" name="TextBox 19">
            <a:extLst>
              <a:ext uri="{FF2B5EF4-FFF2-40B4-BE49-F238E27FC236}">
                <a16:creationId xmlns:a16="http://schemas.microsoft.com/office/drawing/2014/main" id="{D607CC69-82C6-0346-82D2-783642634BE6}"/>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8"/>
              </a:rPr>
              <a:t>Maxwell</a:t>
            </a:r>
            <a:r>
              <a:rPr lang="en-US" sz="1200">
                <a:latin typeface="FS Albert Pro" panose="02000503040000020004" pitchFamily="2" charset="0"/>
              </a:rPr>
              <a:t>.</a:t>
            </a:r>
          </a:p>
        </p:txBody>
      </p:sp>
      <p:sp>
        <p:nvSpPr>
          <p:cNvPr id="22" name="Confidential–For Internal Use Only">
            <a:extLst>
              <a:ext uri="{FF2B5EF4-FFF2-40B4-BE49-F238E27FC236}">
                <a16:creationId xmlns:a16="http://schemas.microsoft.com/office/drawing/2014/main" id="{B74D44F8-95F5-1B4D-BB2C-5CC8FC53711D}"/>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21" name="Text Placeholder 2">
            <a:extLst>
              <a:ext uri="{FF2B5EF4-FFF2-40B4-BE49-F238E27FC236}">
                <a16:creationId xmlns:a16="http://schemas.microsoft.com/office/drawing/2014/main" id="{B6232F0A-E5A6-9747-8097-CA80CB6D2DC4}"/>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7050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Deep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4005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Instruc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8B1D8-7838-9646-B4C4-9CE26E66C0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449" y="1006685"/>
            <a:ext cx="3645607" cy="2050654"/>
          </a:xfrm>
          <a:prstGeom prst="rect">
            <a:avLst/>
          </a:prstGeom>
          <a:ln>
            <a:solidFill>
              <a:schemeClr val="tx1"/>
            </a:solidFill>
          </a:ln>
        </p:spPr>
      </p:pic>
      <p:sp>
        <p:nvSpPr>
          <p:cNvPr id="13" name="Rectangle 12">
            <a:extLst>
              <a:ext uri="{FF2B5EF4-FFF2-40B4-BE49-F238E27FC236}">
                <a16:creationId xmlns:a16="http://schemas.microsoft.com/office/drawing/2014/main" id="{77DC85E0-E7D8-344F-8562-84B4099AEEFE}"/>
              </a:ext>
            </a:extLst>
          </p:cNvPr>
          <p:cNvSpPr/>
          <p:nvPr userDrawn="1"/>
        </p:nvSpPr>
        <p:spPr>
          <a:xfrm>
            <a:off x="0" y="3429001"/>
            <a:ext cx="12192000" cy="3429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E4F2442B-69F0-954D-B3AC-BCB4436BB3A7}"/>
              </a:ext>
            </a:extLst>
          </p:cNvPr>
          <p:cNvSpPr txBox="1"/>
          <p:nvPr userDrawn="1"/>
        </p:nvSpPr>
        <p:spPr>
          <a:xfrm>
            <a:off x="8449260" y="1006685"/>
            <a:ext cx="2992170"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Rounded Corner Image Slides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change the images on these slides: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(jpeg or png preferred) into placeholder</a:t>
            </a:r>
          </a:p>
        </p:txBody>
      </p:sp>
      <p:sp>
        <p:nvSpPr>
          <p:cNvPr id="18" name="Rectangle 17">
            <a:extLst>
              <a:ext uri="{FF2B5EF4-FFF2-40B4-BE49-F238E27FC236}">
                <a16:creationId xmlns:a16="http://schemas.microsoft.com/office/drawing/2014/main" id="{2713D6CF-D3D2-264C-8CCC-0B36F80098F0}"/>
              </a:ext>
            </a:extLst>
          </p:cNvPr>
          <p:cNvSpPr/>
          <p:nvPr userDrawn="1"/>
        </p:nvSpPr>
        <p:spPr>
          <a:xfrm>
            <a:off x="9626217" y="4183325"/>
            <a:ext cx="913475" cy="74524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47658310-AD65-A549-BE5B-667B7C0B667E}"/>
              </a:ext>
            </a:extLst>
          </p:cNvPr>
          <p:cNvSpPr txBox="1"/>
          <p:nvPr userDrawn="1"/>
        </p:nvSpPr>
        <p:spPr>
          <a:xfrm>
            <a:off x="314558" y="3775877"/>
            <a:ext cx="4310354"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To Add Non-template Images With Rounded Corners</a:t>
            </a:r>
          </a:p>
          <a:p>
            <a:pPr marL="0" marR="0" indent="0" algn="l" defTabSz="1218925" rtl="0" fontAlgn="auto" latinLnBrk="0" hangingPunct="0">
              <a:lnSpc>
                <a:spcPct val="100000"/>
              </a:lnSpc>
              <a:spcBef>
                <a:spcPts val="0"/>
              </a:spcBef>
              <a:spcAft>
                <a:spcPts val="0"/>
              </a:spcAft>
              <a:buClrTx/>
              <a:buSzTx/>
              <a:buFont typeface="+mj-lt"/>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add a new image that’s not part of a template style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Insert image, keep it selected.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Under the “Picture Format” tab, go to Crop &gt; Crop to Shape and select the Rounded Rectangle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Resize image as desired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Adjust size of rounded corners using the yellow anchor point</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22" name="Picture 21">
            <a:extLst>
              <a:ext uri="{FF2B5EF4-FFF2-40B4-BE49-F238E27FC236}">
                <a16:creationId xmlns:a16="http://schemas.microsoft.com/office/drawing/2014/main" id="{88328763-D93A-344B-94EB-C94C5403D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1449" y="5327697"/>
            <a:ext cx="4279900" cy="1337645"/>
          </a:xfrm>
          <a:prstGeom prst="rect">
            <a:avLst/>
          </a:prstGeom>
          <a:ln>
            <a:solidFill>
              <a:schemeClr val="tx1"/>
            </a:solidFill>
          </a:ln>
        </p:spPr>
      </p:pic>
      <p:pic>
        <p:nvPicPr>
          <p:cNvPr id="25" name="Picture 24">
            <a:extLst>
              <a:ext uri="{FF2B5EF4-FFF2-40B4-BE49-F238E27FC236}">
                <a16:creationId xmlns:a16="http://schemas.microsoft.com/office/drawing/2014/main" id="{C368EF68-0BF8-7D4E-8610-D38BADAB57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42573" y="3834264"/>
            <a:ext cx="6413373" cy="3023736"/>
          </a:xfrm>
          <a:prstGeom prst="rect">
            <a:avLst/>
          </a:prstGeom>
        </p:spPr>
      </p:pic>
      <p:sp>
        <p:nvSpPr>
          <p:cNvPr id="26" name="Oval 25">
            <a:extLst>
              <a:ext uri="{FF2B5EF4-FFF2-40B4-BE49-F238E27FC236}">
                <a16:creationId xmlns:a16="http://schemas.microsoft.com/office/drawing/2014/main" id="{5E0AE7F3-FF65-374B-83A0-95F361ED49DA}"/>
              </a:ext>
            </a:extLst>
          </p:cNvPr>
          <p:cNvSpPr/>
          <p:nvPr userDrawn="1"/>
        </p:nvSpPr>
        <p:spPr>
          <a:xfrm>
            <a:off x="5524922" y="4095001"/>
            <a:ext cx="322925" cy="322925"/>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ACBECFF5-D1A4-9446-B9EB-8FAE9A77B557}"/>
              </a:ext>
            </a:extLst>
          </p:cNvPr>
          <p:cNvSpPr txBox="1"/>
          <p:nvPr userDrawn="1"/>
        </p:nvSpPr>
        <p:spPr>
          <a:xfrm>
            <a:off x="5741167" y="3775877"/>
            <a:ext cx="1980021" cy="257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Anchor Point</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cxnSp>
        <p:nvCxnSpPr>
          <p:cNvPr id="30" name="Straight Arrow Connector 29">
            <a:extLst>
              <a:ext uri="{FF2B5EF4-FFF2-40B4-BE49-F238E27FC236}">
                <a16:creationId xmlns:a16="http://schemas.microsoft.com/office/drawing/2014/main" id="{4C550D10-4919-FB42-B502-D0F428D16A86}"/>
              </a:ext>
            </a:extLst>
          </p:cNvPr>
          <p:cNvCxnSpPr>
            <a:cxnSpLocks/>
          </p:cNvCxnSpPr>
          <p:nvPr userDrawn="1"/>
        </p:nvCxnSpPr>
        <p:spPr>
          <a:xfrm>
            <a:off x="5686134" y="3744694"/>
            <a:ext cx="0" cy="311940"/>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11E61FCD-5216-C74E-9A5D-4B30B849CA81}"/>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Rounded Corner Instructions</a:t>
            </a:r>
          </a:p>
        </p:txBody>
      </p:sp>
      <p:pic>
        <p:nvPicPr>
          <p:cNvPr id="23" name="Picture 22">
            <a:extLst>
              <a:ext uri="{FF2B5EF4-FFF2-40B4-BE49-F238E27FC236}">
                <a16:creationId xmlns:a16="http://schemas.microsoft.com/office/drawing/2014/main" id="{5844F112-58E0-6847-A210-D399D3FB7F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80563" y="1006684"/>
            <a:ext cx="3645606" cy="2050654"/>
          </a:xfrm>
          <a:prstGeom prst="rect">
            <a:avLst/>
          </a:prstGeom>
          <a:ln>
            <a:solidFill>
              <a:schemeClr val="tx1"/>
            </a:solidFill>
          </a:ln>
        </p:spPr>
      </p:pic>
    </p:spTree>
    <p:extLst>
      <p:ext uri="{BB962C8B-B14F-4D97-AF65-F5344CB8AC3E}">
        <p14:creationId xmlns:p14="http://schemas.microsoft.com/office/powerpoint/2010/main" val="168027099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ont Instructi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C5D4FC-3B36-AB45-8FCB-0DC005D09029}"/>
              </a:ext>
            </a:extLst>
          </p:cNvPr>
          <p:cNvSpPr/>
          <p:nvPr userDrawn="1"/>
        </p:nvSpPr>
        <p:spPr>
          <a:xfrm>
            <a:off x="7823986" y="1"/>
            <a:ext cx="4368014" cy="685800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410F70D-E666-2D4C-BD07-9A89CCAB50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6914" y="1383320"/>
            <a:ext cx="4629150" cy="1543050"/>
          </a:xfrm>
          <a:prstGeom prst="rect">
            <a:avLst/>
          </a:prstGeom>
        </p:spPr>
      </p:pic>
      <p:sp>
        <p:nvSpPr>
          <p:cNvPr id="16" name="TextBox 15">
            <a:extLst>
              <a:ext uri="{FF2B5EF4-FFF2-40B4-BE49-F238E27FC236}">
                <a16:creationId xmlns:a16="http://schemas.microsoft.com/office/drawing/2014/main" id="{F4C30157-5306-294F-BBC4-965A1BEFEE18}"/>
              </a:ext>
            </a:extLst>
          </p:cNvPr>
          <p:cNvSpPr txBox="1"/>
          <p:nvPr userDrawn="1"/>
        </p:nvSpPr>
        <p:spPr>
          <a:xfrm>
            <a:off x="318333" y="1380021"/>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Header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60pt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0.9</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27" name="TextBox 26">
            <a:extLst>
              <a:ext uri="{FF2B5EF4-FFF2-40B4-BE49-F238E27FC236}">
                <a16:creationId xmlns:a16="http://schemas.microsoft.com/office/drawing/2014/main" id="{E23588D7-2C72-B240-9E38-09D61E09C16D}"/>
              </a:ext>
            </a:extLst>
          </p:cNvPr>
          <p:cNvSpPr txBox="1"/>
          <p:nvPr userDrawn="1"/>
        </p:nvSpPr>
        <p:spPr>
          <a:xfrm>
            <a:off x="3758155"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Character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28" name="TextBox 27">
            <a:extLst>
              <a:ext uri="{FF2B5EF4-FFF2-40B4-BE49-F238E27FC236}">
                <a16:creationId xmlns:a16="http://schemas.microsoft.com/office/drawing/2014/main" id="{99E42928-DCE2-104F-95B9-712658C85295}"/>
              </a:ext>
            </a:extLst>
          </p:cNvPr>
          <p:cNvSpPr txBox="1"/>
          <p:nvPr userDrawn="1"/>
        </p:nvSpPr>
        <p:spPr>
          <a:xfrm>
            <a:off x="5907458"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Line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37" name="TextBox 36">
            <a:extLst>
              <a:ext uri="{FF2B5EF4-FFF2-40B4-BE49-F238E27FC236}">
                <a16:creationId xmlns:a16="http://schemas.microsoft.com/office/drawing/2014/main" id="{73D9DF2A-2BA0-184B-9E5F-83F11D5D384F}"/>
              </a:ext>
            </a:extLst>
          </p:cNvPr>
          <p:cNvSpPr txBox="1"/>
          <p:nvPr userDrawn="1"/>
        </p:nvSpPr>
        <p:spPr>
          <a:xfrm>
            <a:off x="318333" y="4318046"/>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Standard Body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36pt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1</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48" name="TextBox 47">
            <a:extLst>
              <a:ext uri="{FF2B5EF4-FFF2-40B4-BE49-F238E27FC236}">
                <a16:creationId xmlns:a16="http://schemas.microsoft.com/office/drawing/2014/main" id="{E7A7E7BA-AC62-B04B-B87F-B6CFA62FB6E3}"/>
              </a:ext>
            </a:extLst>
          </p:cNvPr>
          <p:cNvSpPr txBox="1"/>
          <p:nvPr userDrawn="1"/>
        </p:nvSpPr>
        <p:spPr>
          <a:xfrm>
            <a:off x="318333" y="6148168"/>
            <a:ext cx="2416286" cy="574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Backup System Font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Calibri</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5" name="Picture 4">
            <a:extLst>
              <a:ext uri="{FF2B5EF4-FFF2-40B4-BE49-F238E27FC236}">
                <a16:creationId xmlns:a16="http://schemas.microsoft.com/office/drawing/2014/main" id="{7297BBA0-26BF-B442-A9AF-BF37C7343A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6914" y="4318046"/>
            <a:ext cx="4629150" cy="1543050"/>
          </a:xfrm>
          <a:prstGeom prst="rect">
            <a:avLst/>
          </a:prstGeom>
        </p:spPr>
      </p:pic>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Font Instructions</a:t>
            </a:r>
          </a:p>
        </p:txBody>
      </p:sp>
      <p:pic>
        <p:nvPicPr>
          <p:cNvPr id="3" name="Picture 2">
            <a:extLst>
              <a:ext uri="{FF2B5EF4-FFF2-40B4-BE49-F238E27FC236}">
                <a16:creationId xmlns:a16="http://schemas.microsoft.com/office/drawing/2014/main" id="{BC84272B-7916-3343-9776-0C96E79FA0B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96914" y="2983099"/>
            <a:ext cx="4645871" cy="948532"/>
          </a:xfrm>
          <a:prstGeom prst="rect">
            <a:avLst/>
          </a:prstGeom>
        </p:spPr>
      </p:pic>
      <p:grpSp>
        <p:nvGrpSpPr>
          <p:cNvPr id="2" name="Group 1">
            <a:extLst>
              <a:ext uri="{FF2B5EF4-FFF2-40B4-BE49-F238E27FC236}">
                <a16:creationId xmlns:a16="http://schemas.microsoft.com/office/drawing/2014/main" id="{77A63B4D-809F-9040-BEE3-EC3BD16958CF}"/>
              </a:ext>
            </a:extLst>
          </p:cNvPr>
          <p:cNvGrpSpPr/>
          <p:nvPr userDrawn="1"/>
        </p:nvGrpSpPr>
        <p:grpSpPr>
          <a:xfrm>
            <a:off x="6359422" y="2620536"/>
            <a:ext cx="322925" cy="1235029"/>
            <a:chOff x="21885236" y="1931073"/>
            <a:chExt cx="645850" cy="2470057"/>
          </a:xfrm>
        </p:grpSpPr>
        <p:sp>
          <p:nvSpPr>
            <p:cNvPr id="12" name="Oval 11">
              <a:extLst>
                <a:ext uri="{FF2B5EF4-FFF2-40B4-BE49-F238E27FC236}">
                  <a16:creationId xmlns:a16="http://schemas.microsoft.com/office/drawing/2014/main" id="{530FF7EC-4A33-6F4A-9A9B-AF202DD24DC4}"/>
                </a:ext>
              </a:extLst>
            </p:cNvPr>
            <p:cNvSpPr/>
            <p:nvPr userDrawn="1"/>
          </p:nvSpPr>
          <p:spPr>
            <a:xfrm>
              <a:off x="21885236" y="3755280"/>
              <a:ext cx="645850" cy="645850"/>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cxnSp>
          <p:nvCxnSpPr>
            <p:cNvPr id="13" name="Straight Arrow Connector 12">
              <a:extLst>
                <a:ext uri="{FF2B5EF4-FFF2-40B4-BE49-F238E27FC236}">
                  <a16:creationId xmlns:a16="http://schemas.microsoft.com/office/drawing/2014/main" id="{255A9475-E9C4-544C-A9FF-E91726B2B243}"/>
                </a:ext>
              </a:extLst>
            </p:cNvPr>
            <p:cNvCxnSpPr>
              <a:cxnSpLocks/>
            </p:cNvCxnSpPr>
            <p:nvPr userDrawn="1"/>
          </p:nvCxnSpPr>
          <p:spPr>
            <a:xfrm>
              <a:off x="22207659" y="1931073"/>
              <a:ext cx="0" cy="1618467"/>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4" name="TextBox 13">
            <a:extLst>
              <a:ext uri="{FF2B5EF4-FFF2-40B4-BE49-F238E27FC236}">
                <a16:creationId xmlns:a16="http://schemas.microsoft.com/office/drawing/2014/main" id="{E909E201-CF7F-9443-B876-5AD924081E3A}"/>
              </a:ext>
            </a:extLst>
          </p:cNvPr>
          <p:cNvSpPr txBox="1"/>
          <p:nvPr userDrawn="1"/>
        </p:nvSpPr>
        <p:spPr>
          <a:xfrm>
            <a:off x="8196043" y="814039"/>
            <a:ext cx="3450305" cy="5463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9 tips for successful presentations</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two to three short sentences per slide. Using more than that will result in a text-heavy slide, meaning your audience will be reading rather than listening to you. </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five or six bullet points, with no more than two to three words following each bullet.</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not include everything you plan to say in the text on each slide.</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Never use text smaller than 36 pt, especially in charts or graphs; 28 pt is for emergencies.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single picture is worth 1,000 words.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For more detailed material, use more slides.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Highly detailed slides are not ideal for larger groups.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graphic attributes sparingly.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One level of highlight is enough for differentiation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(e.g., when putting something in a box, there is no need for a stroke and/or a shadow, as the box itself already separates its content from other information).</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text attributes sparingly. If your text is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there is no need to </a:t>
            </a:r>
            <a:r>
              <a:rPr kumimoji="0" lang="en-US" sz="1200" b="1" i="0"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underline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and </a:t>
            </a:r>
            <a:r>
              <a:rPr kumimoji="0" lang="en-US" sz="1200" b="1" i="1"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italicize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as well. Also keep in mind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that if all text is 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nothing is being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emphasized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t>
            </a: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Tree>
    <p:extLst>
      <p:ext uri="{BB962C8B-B14F-4D97-AF65-F5344CB8AC3E}">
        <p14:creationId xmlns:p14="http://schemas.microsoft.com/office/powerpoint/2010/main" val="368221431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sing icons">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C30157-5306-294F-BBC4-965A1BEFEE18}"/>
              </a:ext>
            </a:extLst>
          </p:cNvPr>
          <p:cNvSpPr txBox="1"/>
          <p:nvPr userDrawn="1"/>
        </p:nvSpPr>
        <p:spPr>
          <a:xfrm>
            <a:off x="318333" y="1114795"/>
            <a:ext cx="5346972"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Simplified ideas</a:t>
            </a:r>
          </a:p>
          <a:p>
            <a:pPr marL="0" indent="0" algn="l">
              <a:buNone/>
            </a:pPr>
            <a:r>
              <a:rPr lang="en-US" sz="1200" b="0" i="0" dirty="0">
                <a:solidFill>
                  <a:schemeClr val="tx2"/>
                </a:solidFill>
                <a:latin typeface="FS Albert Pro Light" panose="02000503040000020004" pitchFamily="2" charset="0"/>
              </a:rPr>
              <a:t>Icons should be clear, clean, light, friendly and modern. They must be easy to understand at a glance. </a:t>
            </a:r>
          </a:p>
          <a:p>
            <a:pPr marL="0" indent="0" algn="l">
              <a:buNone/>
            </a:pP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Be consistent to promote ease of understanding and uniformity.</a:t>
            </a:r>
          </a:p>
          <a:p>
            <a:pPr marL="0" indent="0" algn="l">
              <a:buNone/>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Do not use the same icon to convey more than one meaning. Don’t attempt to force a new meaning upon icons by either combining or embedding them within one another, because new combinations can take longer to understand.</a:t>
            </a:r>
          </a:p>
        </p:txBody>
      </p:sp>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Using icons</a:t>
            </a:r>
          </a:p>
        </p:txBody>
      </p:sp>
      <p:grpSp>
        <p:nvGrpSpPr>
          <p:cNvPr id="10" name="Group 9">
            <a:extLst>
              <a:ext uri="{FF2B5EF4-FFF2-40B4-BE49-F238E27FC236}">
                <a16:creationId xmlns:a16="http://schemas.microsoft.com/office/drawing/2014/main" id="{4A7358CC-B248-BD4A-A3DD-DED7F79893D0}"/>
              </a:ext>
            </a:extLst>
          </p:cNvPr>
          <p:cNvGrpSpPr/>
          <p:nvPr userDrawn="1"/>
        </p:nvGrpSpPr>
        <p:grpSpPr>
          <a:xfrm>
            <a:off x="318332" y="2569540"/>
            <a:ext cx="506987" cy="649577"/>
            <a:chOff x="636664" y="5516758"/>
            <a:chExt cx="1013974" cy="1299154"/>
          </a:xfrm>
        </p:grpSpPr>
        <p:sp>
          <p:nvSpPr>
            <p:cNvPr id="14" name="Freeform 13">
              <a:extLst>
                <a:ext uri="{FF2B5EF4-FFF2-40B4-BE49-F238E27FC236}">
                  <a16:creationId xmlns:a16="http://schemas.microsoft.com/office/drawing/2014/main" id="{E1137E36-5C8D-AD45-A051-EE43ED86B5CE}"/>
                </a:ext>
              </a:extLst>
            </p:cNvPr>
            <p:cNvSpPr/>
            <p:nvPr userDrawn="1"/>
          </p:nvSpPr>
          <p:spPr>
            <a:xfrm>
              <a:off x="636664" y="5516758"/>
              <a:ext cx="1013974" cy="1299154"/>
            </a:xfrm>
            <a:custGeom>
              <a:avLst/>
              <a:gdLst>
                <a:gd name="connsiteX0" fmla="*/ 923525 w 1257566"/>
                <a:gd name="connsiteY0" fmla="*/ 117897 h 1611256"/>
                <a:gd name="connsiteX1" fmla="*/ 628783 w 1257566"/>
                <a:gd name="connsiteY1" fmla="*/ 0 h 1611256"/>
                <a:gd name="connsiteX2" fmla="*/ 334041 w 1257566"/>
                <a:gd name="connsiteY2" fmla="*/ 117897 h 1611256"/>
                <a:gd name="connsiteX3" fmla="*/ 0 w 1257566"/>
                <a:gd name="connsiteY3" fmla="*/ 0 h 1611256"/>
                <a:gd name="connsiteX4" fmla="*/ 0 w 1257566"/>
                <a:gd name="connsiteY4" fmla="*/ 908591 h 1611256"/>
                <a:gd name="connsiteX5" fmla="*/ 347403 w 1257566"/>
                <a:gd name="connsiteY5" fmla="*/ 1470566 h 1611256"/>
                <a:gd name="connsiteX6" fmla="*/ 628783 w 1257566"/>
                <a:gd name="connsiteY6" fmla="*/ 1611257 h 1611256"/>
                <a:gd name="connsiteX7" fmla="*/ 910163 w 1257566"/>
                <a:gd name="connsiteY7" fmla="*/ 1470566 h 1611256"/>
                <a:gd name="connsiteX8" fmla="*/ 1257566 w 1257566"/>
                <a:gd name="connsiteY8" fmla="*/ 908591 h 1611256"/>
                <a:gd name="connsiteX9" fmla="*/ 1257566 w 1257566"/>
                <a:gd name="connsiteY9" fmla="*/ 0 h 1611256"/>
                <a:gd name="connsiteX10" fmla="*/ 923525 w 1257566"/>
                <a:gd name="connsiteY10" fmla="*/ 117897 h 16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66" h="1611256">
                  <a:moveTo>
                    <a:pt x="923525" y="117897"/>
                  </a:moveTo>
                  <a:cubicBezTo>
                    <a:pt x="812338" y="126257"/>
                    <a:pt x="703532" y="82735"/>
                    <a:pt x="628783" y="0"/>
                  </a:cubicBezTo>
                  <a:cubicBezTo>
                    <a:pt x="554034" y="82735"/>
                    <a:pt x="445228" y="126257"/>
                    <a:pt x="334041" y="117897"/>
                  </a:cubicBezTo>
                  <a:cubicBezTo>
                    <a:pt x="211763" y="122441"/>
                    <a:pt x="92336" y="80291"/>
                    <a:pt x="0" y="0"/>
                  </a:cubicBezTo>
                  <a:lnTo>
                    <a:pt x="0" y="908591"/>
                  </a:lnTo>
                  <a:cubicBezTo>
                    <a:pt x="127" y="1146563"/>
                    <a:pt x="134588" y="1364074"/>
                    <a:pt x="347403" y="1470566"/>
                  </a:cubicBezTo>
                  <a:lnTo>
                    <a:pt x="628783" y="1611257"/>
                  </a:lnTo>
                  <a:lnTo>
                    <a:pt x="910163" y="1470566"/>
                  </a:lnTo>
                  <a:cubicBezTo>
                    <a:pt x="1122978" y="1364074"/>
                    <a:pt x="1257439" y="1146563"/>
                    <a:pt x="1257566" y="908591"/>
                  </a:cubicBezTo>
                  <a:lnTo>
                    <a:pt x="1257566" y="0"/>
                  </a:lnTo>
                  <a:cubicBezTo>
                    <a:pt x="1168011" y="84948"/>
                    <a:pt x="1046562" y="127813"/>
                    <a:pt x="923525" y="117897"/>
                  </a:cubicBezTo>
                  <a:close/>
                </a:path>
              </a:pathLst>
            </a:custGeom>
            <a:solidFill>
              <a:schemeClr val="accent2"/>
            </a:solidFill>
            <a:ln w="25400" cap="sq">
              <a:solidFill>
                <a:schemeClr val="accent2"/>
              </a:solidFill>
              <a:prstDash val="solid"/>
              <a:miter/>
            </a:ln>
          </p:spPr>
          <p:txBody>
            <a:bodyPr rtlCol="0" anchor="ctr"/>
            <a:lstStyle/>
            <a:p>
              <a:endParaRPr lang="en-US" sz="900" dirty="0"/>
            </a:p>
          </p:txBody>
        </p:sp>
        <p:sp>
          <p:nvSpPr>
            <p:cNvPr id="15" name="Freeform 14">
              <a:extLst>
                <a:ext uri="{FF2B5EF4-FFF2-40B4-BE49-F238E27FC236}">
                  <a16:creationId xmlns:a16="http://schemas.microsoft.com/office/drawing/2014/main" id="{3D8F4D9F-6097-7D43-A9EA-1B9EB4A4EE87}"/>
                </a:ext>
              </a:extLst>
            </p:cNvPr>
            <p:cNvSpPr/>
            <p:nvPr userDrawn="1"/>
          </p:nvSpPr>
          <p:spPr>
            <a:xfrm>
              <a:off x="1175338" y="5659982"/>
              <a:ext cx="380240" cy="1033620"/>
            </a:xfrm>
            <a:custGeom>
              <a:avLst/>
              <a:gdLst>
                <a:gd name="connsiteX0" fmla="*/ 255443 w 471587"/>
                <a:gd name="connsiteY0" fmla="*/ 58162 h 1281931"/>
                <a:gd name="connsiteX1" fmla="*/ 0 w 471587"/>
                <a:gd name="connsiteY1" fmla="*/ 0 h 1281931"/>
                <a:gd name="connsiteX2" fmla="*/ 0 w 471587"/>
                <a:gd name="connsiteY2" fmla="*/ 1281931 h 1281931"/>
                <a:gd name="connsiteX3" fmla="*/ 189421 w 471587"/>
                <a:gd name="connsiteY3" fmla="*/ 1187614 h 1281931"/>
                <a:gd name="connsiteX4" fmla="*/ 471587 w 471587"/>
                <a:gd name="connsiteY4" fmla="*/ 730960 h 1281931"/>
                <a:gd name="connsiteX5" fmla="*/ 471587 w 471587"/>
                <a:gd name="connsiteY5" fmla="*/ 29867 h 1281931"/>
                <a:gd name="connsiteX6" fmla="*/ 255443 w 471587"/>
                <a:gd name="connsiteY6" fmla="*/ 58162 h 128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87" h="1281931">
                  <a:moveTo>
                    <a:pt x="255443" y="58162"/>
                  </a:moveTo>
                  <a:cubicBezTo>
                    <a:pt x="166554" y="62782"/>
                    <a:pt x="78126" y="42648"/>
                    <a:pt x="0" y="0"/>
                  </a:cubicBezTo>
                  <a:lnTo>
                    <a:pt x="0" y="1281931"/>
                  </a:lnTo>
                  <a:lnTo>
                    <a:pt x="189421" y="1187614"/>
                  </a:lnTo>
                  <a:cubicBezTo>
                    <a:pt x="362569" y="1101337"/>
                    <a:pt x="471890" y="924413"/>
                    <a:pt x="471587" y="730960"/>
                  </a:cubicBezTo>
                  <a:lnTo>
                    <a:pt x="471587" y="29867"/>
                  </a:lnTo>
                  <a:cubicBezTo>
                    <a:pt x="401548" y="50945"/>
                    <a:pt x="328548" y="60501"/>
                    <a:pt x="255443" y="58162"/>
                  </a:cubicBezTo>
                  <a:close/>
                </a:path>
              </a:pathLst>
            </a:custGeom>
            <a:solidFill>
              <a:srgbClr val="FFFFFF"/>
            </a:solidFill>
            <a:ln w="78581" cap="flat">
              <a:noFill/>
              <a:prstDash val="solid"/>
              <a:miter/>
            </a:ln>
          </p:spPr>
          <p:txBody>
            <a:bodyPr rtlCol="0" anchor="ctr"/>
            <a:lstStyle/>
            <a:p>
              <a:endParaRPr lang="en-US" sz="900" dirty="0"/>
            </a:p>
          </p:txBody>
        </p:sp>
      </p:grpSp>
      <p:sp>
        <p:nvSpPr>
          <p:cNvPr id="17" name="TextBox 16">
            <a:extLst>
              <a:ext uri="{FF2B5EF4-FFF2-40B4-BE49-F238E27FC236}">
                <a16:creationId xmlns:a16="http://schemas.microsoft.com/office/drawing/2014/main" id="{7A8D1100-0DEA-C14A-BC52-4A0190B74FC3}"/>
              </a:ext>
            </a:extLst>
          </p:cNvPr>
          <p:cNvSpPr txBox="1"/>
          <p:nvPr userDrawn="1"/>
        </p:nvSpPr>
        <p:spPr>
          <a:xfrm>
            <a:off x="946983" y="2649284"/>
            <a:ext cx="3665136" cy="77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As an example, do not use this icon to represent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security</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one place in your communication and </a:t>
            </a: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alerts</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another.</a:t>
            </a:r>
          </a:p>
        </p:txBody>
      </p:sp>
      <p:sp>
        <p:nvSpPr>
          <p:cNvPr id="18" name="TextBox 17">
            <a:extLst>
              <a:ext uri="{FF2B5EF4-FFF2-40B4-BE49-F238E27FC236}">
                <a16:creationId xmlns:a16="http://schemas.microsoft.com/office/drawing/2014/main" id="{98B95C9F-7E2F-1741-908A-3F1A3430FC7F}"/>
              </a:ext>
            </a:extLst>
          </p:cNvPr>
          <p:cNvSpPr txBox="1"/>
          <p:nvPr userDrawn="1"/>
        </p:nvSpPr>
        <p:spPr>
          <a:xfrm>
            <a:off x="318332" y="3609602"/>
            <a:ext cx="4968792" cy="1242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color</a:t>
            </a:r>
          </a:p>
          <a:p>
            <a:pPr marL="0" indent="0" algn="l">
              <a:buNone/>
            </a:pPr>
            <a:r>
              <a:rPr lang="en-US" sz="1200" b="0" i="0" dirty="0">
                <a:solidFill>
                  <a:schemeClr val="tx2"/>
                </a:solidFill>
                <a:latin typeface="FS Albert Pro Light" panose="02000503040000020004" pitchFamily="2" charset="0"/>
              </a:rPr>
              <a:t>Use bold icons to promote better readability and to help ensure that icons are clear and functional. Bold shapes are also easier to read at a glance and from a distance. This is especially important when conveying information quickly in a clinical setting. Bold icons are also well suited for digital interfaces and creating a clear contrast between interactive and static elements.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sp>
        <p:nvSpPr>
          <p:cNvPr id="19" name="Rectangle 18">
            <a:extLst>
              <a:ext uri="{FF2B5EF4-FFF2-40B4-BE49-F238E27FC236}">
                <a16:creationId xmlns:a16="http://schemas.microsoft.com/office/drawing/2014/main" id="{E5D877CD-1489-D249-BEC1-1F5B72A375BF}"/>
              </a:ext>
            </a:extLst>
          </p:cNvPr>
          <p:cNvSpPr/>
          <p:nvPr userDrawn="1"/>
        </p:nvSpPr>
        <p:spPr>
          <a:xfrm>
            <a:off x="378468" y="5717914"/>
            <a:ext cx="1107967" cy="784830"/>
          </a:xfrm>
          <a:prstGeom prst="rect">
            <a:avLst/>
          </a:prstGeom>
        </p:spPr>
        <p:txBody>
          <a:bodyPr wrap="square" lIns="0">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White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When icons are placed </a:t>
            </a:r>
            <a:b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b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white or light-colored backgrounds, icons can use up to two colors.</a:t>
            </a:r>
          </a:p>
        </p:txBody>
      </p:sp>
      <p:sp>
        <p:nvSpPr>
          <p:cNvPr id="20" name="Rectangle 19">
            <a:extLst>
              <a:ext uri="{FF2B5EF4-FFF2-40B4-BE49-F238E27FC236}">
                <a16:creationId xmlns:a16="http://schemas.microsoft.com/office/drawing/2014/main" id="{6A814B3B-C90D-ED49-8FC5-9A69F3F19D63}"/>
              </a:ext>
            </a:extLst>
          </p:cNvPr>
          <p:cNvSpPr/>
          <p:nvPr userDrawn="1"/>
        </p:nvSpPr>
        <p:spPr>
          <a:xfrm>
            <a:off x="2810512" y="5717914"/>
            <a:ext cx="877060" cy="784830"/>
          </a:xfrm>
          <a:prstGeom prst="rect">
            <a:avLst/>
          </a:prstGeom>
        </p:spPr>
        <p:txBody>
          <a:bodyPr wrap="square" lIns="0">
            <a:spAutoFit/>
          </a:bodyPr>
          <a:lstStyle/>
          <a:p>
            <a:pPr algn="l"/>
            <a:r>
              <a:rPr lang="en-US" sz="9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Skin tones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If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hlinkClick r:id="rId2"/>
              </a:rPr>
              <a:t>skin tones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are needed, please use the values shown in the Design System. </a:t>
            </a:r>
          </a:p>
        </p:txBody>
      </p:sp>
      <p:sp>
        <p:nvSpPr>
          <p:cNvPr id="21" name="Rectangle 20">
            <a:extLst>
              <a:ext uri="{FF2B5EF4-FFF2-40B4-BE49-F238E27FC236}">
                <a16:creationId xmlns:a16="http://schemas.microsoft.com/office/drawing/2014/main" id="{EC796DFD-7249-2C4A-8932-86673A450669}"/>
              </a:ext>
            </a:extLst>
          </p:cNvPr>
          <p:cNvSpPr/>
          <p:nvPr userDrawn="1"/>
        </p:nvSpPr>
        <p:spPr>
          <a:xfrm>
            <a:off x="3913361" y="5717914"/>
            <a:ext cx="1137562"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Dark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dark background colors or photographs, only use bold, solid white icons.</a:t>
            </a:r>
          </a:p>
        </p:txBody>
      </p:sp>
      <p:grpSp>
        <p:nvGrpSpPr>
          <p:cNvPr id="22" name="Group 21">
            <a:extLst>
              <a:ext uri="{FF2B5EF4-FFF2-40B4-BE49-F238E27FC236}">
                <a16:creationId xmlns:a16="http://schemas.microsoft.com/office/drawing/2014/main" id="{77ACBB08-F66B-614D-BFD2-20D8EE3A5AD7}"/>
              </a:ext>
            </a:extLst>
          </p:cNvPr>
          <p:cNvGrpSpPr/>
          <p:nvPr userDrawn="1"/>
        </p:nvGrpSpPr>
        <p:grpSpPr>
          <a:xfrm>
            <a:off x="1566151" y="5036479"/>
            <a:ext cx="666403" cy="575002"/>
            <a:chOff x="2664556" y="2809770"/>
            <a:chExt cx="1332806" cy="1150004"/>
          </a:xfrm>
          <a:solidFill>
            <a:schemeClr val="accent5"/>
          </a:solidFill>
        </p:grpSpPr>
        <p:sp>
          <p:nvSpPr>
            <p:cNvPr id="24" name="Freeform 23">
              <a:extLst>
                <a:ext uri="{FF2B5EF4-FFF2-40B4-BE49-F238E27FC236}">
                  <a16:creationId xmlns:a16="http://schemas.microsoft.com/office/drawing/2014/main" id="{5DD6E5B2-1791-E04E-AFFC-13146E0837A9}"/>
                </a:ext>
              </a:extLst>
            </p:cNvPr>
            <p:cNvSpPr/>
            <p:nvPr/>
          </p:nvSpPr>
          <p:spPr>
            <a:xfrm>
              <a:off x="2721439" y="2809770"/>
              <a:ext cx="1150004" cy="1150004"/>
            </a:xfrm>
            <a:custGeom>
              <a:avLst/>
              <a:gdLst>
                <a:gd name="connsiteX0" fmla="*/ 787003 w 1574006"/>
                <a:gd name="connsiteY0" fmla="*/ 1574006 h 1574006"/>
                <a:gd name="connsiteX1" fmla="*/ 1574006 w 1574006"/>
                <a:gd name="connsiteY1" fmla="*/ 524669 h 1574006"/>
                <a:gd name="connsiteX2" fmla="*/ 1136782 w 1574006"/>
                <a:gd name="connsiteY2" fmla="*/ 0 h 1574006"/>
                <a:gd name="connsiteX3" fmla="*/ 787003 w 1574006"/>
                <a:gd name="connsiteY3" fmla="*/ 262334 h 1574006"/>
                <a:gd name="connsiteX4" fmla="*/ 437224 w 1574006"/>
                <a:gd name="connsiteY4" fmla="*/ 0 h 1574006"/>
                <a:gd name="connsiteX5" fmla="*/ 0 w 1574006"/>
                <a:gd name="connsiteY5" fmla="*/ 524669 h 1574006"/>
                <a:gd name="connsiteX6" fmla="*/ 787003 w 1574006"/>
                <a:gd name="connsiteY6" fmla="*/ 1574006 h 157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006" h="1574006">
                  <a:moveTo>
                    <a:pt x="787003" y="1574006"/>
                  </a:moveTo>
                  <a:cubicBezTo>
                    <a:pt x="961893" y="1311672"/>
                    <a:pt x="1574006" y="1049338"/>
                    <a:pt x="1574006" y="524669"/>
                  </a:cubicBezTo>
                  <a:cubicBezTo>
                    <a:pt x="1574006" y="262334"/>
                    <a:pt x="1399117" y="0"/>
                    <a:pt x="1136782" y="0"/>
                  </a:cubicBezTo>
                  <a:cubicBezTo>
                    <a:pt x="961893" y="0"/>
                    <a:pt x="830726" y="174890"/>
                    <a:pt x="787003" y="262334"/>
                  </a:cubicBezTo>
                  <a:cubicBezTo>
                    <a:pt x="743281" y="174890"/>
                    <a:pt x="612114" y="0"/>
                    <a:pt x="437224" y="0"/>
                  </a:cubicBezTo>
                  <a:cubicBezTo>
                    <a:pt x="174890" y="0"/>
                    <a:pt x="0" y="262334"/>
                    <a:pt x="0" y="524669"/>
                  </a:cubicBezTo>
                  <a:cubicBezTo>
                    <a:pt x="0" y="1049338"/>
                    <a:pt x="612114" y="1311672"/>
                    <a:pt x="787003" y="1574006"/>
                  </a:cubicBezTo>
                  <a:close/>
                </a:path>
              </a:pathLst>
            </a:custGeom>
            <a:grpFill/>
            <a:ln w="87313" cap="flat">
              <a:solidFill>
                <a:schemeClr val="accent5"/>
              </a:solidFill>
              <a:prstDash val="solid"/>
              <a:miter/>
            </a:ln>
          </p:spPr>
          <p:txBody>
            <a:bodyPr rtlCol="0" anchor="ctr"/>
            <a:lstStyle/>
            <a:p>
              <a:endParaRPr lang="en-US" sz="900" dirty="0"/>
            </a:p>
          </p:txBody>
        </p:sp>
        <p:sp>
          <p:nvSpPr>
            <p:cNvPr id="25" name="Freeform 24">
              <a:extLst>
                <a:ext uri="{FF2B5EF4-FFF2-40B4-BE49-F238E27FC236}">
                  <a16:creationId xmlns:a16="http://schemas.microsoft.com/office/drawing/2014/main" id="{3E4582A5-6509-8940-896A-6487318934F2}"/>
                </a:ext>
              </a:extLst>
            </p:cNvPr>
            <p:cNvSpPr/>
            <p:nvPr/>
          </p:nvSpPr>
          <p:spPr>
            <a:xfrm>
              <a:off x="2664556" y="3168188"/>
              <a:ext cx="1332806" cy="351390"/>
            </a:xfrm>
            <a:custGeom>
              <a:avLst/>
              <a:gdLst>
                <a:gd name="connsiteX0" fmla="*/ 0 w 1661451"/>
                <a:gd name="connsiteY0" fmla="*/ 252715 h 480946"/>
                <a:gd name="connsiteX1" fmla="*/ 349779 w 1661451"/>
                <a:gd name="connsiteY1" fmla="*/ 252715 h 480946"/>
                <a:gd name="connsiteX2" fmla="*/ 480946 w 1661451"/>
                <a:gd name="connsiteY2" fmla="*/ 437224 h 480946"/>
                <a:gd name="connsiteX3" fmla="*/ 655836 w 1661451"/>
                <a:gd name="connsiteY3" fmla="*/ 87445 h 480946"/>
                <a:gd name="connsiteX4" fmla="*/ 830726 w 1661451"/>
                <a:gd name="connsiteY4" fmla="*/ 480946 h 480946"/>
                <a:gd name="connsiteX5" fmla="*/ 1005615 w 1661451"/>
                <a:gd name="connsiteY5" fmla="*/ 0 h 480946"/>
                <a:gd name="connsiteX6" fmla="*/ 1180505 w 1661451"/>
                <a:gd name="connsiteY6" fmla="*/ 437224 h 480946"/>
                <a:gd name="connsiteX7" fmla="*/ 1311672 w 1661451"/>
                <a:gd name="connsiteY7" fmla="*/ 252715 h 480946"/>
                <a:gd name="connsiteX8" fmla="*/ 1661451 w 1661451"/>
                <a:gd name="connsiteY8" fmla="*/ 252715 h 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451" h="480946">
                  <a:moveTo>
                    <a:pt x="0" y="252715"/>
                  </a:moveTo>
                  <a:lnTo>
                    <a:pt x="349779" y="252715"/>
                  </a:lnTo>
                  <a:lnTo>
                    <a:pt x="480946" y="437224"/>
                  </a:lnTo>
                  <a:lnTo>
                    <a:pt x="655836" y="87445"/>
                  </a:lnTo>
                  <a:lnTo>
                    <a:pt x="830726" y="480946"/>
                  </a:lnTo>
                  <a:lnTo>
                    <a:pt x="1005615" y="0"/>
                  </a:lnTo>
                  <a:lnTo>
                    <a:pt x="1180505" y="437224"/>
                  </a:lnTo>
                  <a:lnTo>
                    <a:pt x="1311672" y="252715"/>
                  </a:lnTo>
                  <a:lnTo>
                    <a:pt x="1661451" y="252715"/>
                  </a:lnTo>
                </a:path>
              </a:pathLst>
            </a:custGeom>
            <a:grpFill/>
            <a:ln w="152400" cap="flat">
              <a:solidFill>
                <a:srgbClr val="FFFFFF"/>
              </a:solidFill>
              <a:prstDash val="solid"/>
              <a:miter/>
            </a:ln>
          </p:spPr>
          <p:txBody>
            <a:bodyPr rtlCol="0" anchor="ctr"/>
            <a:lstStyle/>
            <a:p>
              <a:endParaRPr lang="en-US" sz="900" dirty="0"/>
            </a:p>
          </p:txBody>
        </p:sp>
      </p:grpSp>
      <p:sp>
        <p:nvSpPr>
          <p:cNvPr id="26" name="Rectangle 25">
            <a:extLst>
              <a:ext uri="{FF2B5EF4-FFF2-40B4-BE49-F238E27FC236}">
                <a16:creationId xmlns:a16="http://schemas.microsoft.com/office/drawing/2014/main" id="{D9F00C46-955F-AA4B-AC8F-1F2EE99700F7}"/>
              </a:ext>
            </a:extLst>
          </p:cNvPr>
          <p:cNvSpPr/>
          <p:nvPr userDrawn="1"/>
        </p:nvSpPr>
        <p:spPr>
          <a:xfrm>
            <a:off x="1630894" y="5717914"/>
            <a:ext cx="1052557" cy="923330"/>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Bold icons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For solid icons, use only one color for the icon background. Keep all foreground elements white for accessibility.</a:t>
            </a:r>
          </a:p>
        </p:txBody>
      </p:sp>
      <p:grpSp>
        <p:nvGrpSpPr>
          <p:cNvPr id="29" name="Group 28">
            <a:extLst>
              <a:ext uri="{FF2B5EF4-FFF2-40B4-BE49-F238E27FC236}">
                <a16:creationId xmlns:a16="http://schemas.microsoft.com/office/drawing/2014/main" id="{DB140863-0951-2843-BAB9-FD9201DDEB1E}"/>
              </a:ext>
            </a:extLst>
          </p:cNvPr>
          <p:cNvGrpSpPr/>
          <p:nvPr userDrawn="1"/>
        </p:nvGrpSpPr>
        <p:grpSpPr>
          <a:xfrm>
            <a:off x="325476" y="5050388"/>
            <a:ext cx="767428" cy="639255"/>
            <a:chOff x="447185" y="2837587"/>
            <a:chExt cx="1534855" cy="1278509"/>
          </a:xfrm>
        </p:grpSpPr>
        <p:sp>
          <p:nvSpPr>
            <p:cNvPr id="30" name="Freeform 29">
              <a:extLst>
                <a:ext uri="{FF2B5EF4-FFF2-40B4-BE49-F238E27FC236}">
                  <a16:creationId xmlns:a16="http://schemas.microsoft.com/office/drawing/2014/main" id="{417B0F89-F0FA-FF46-A661-6ACE9A9FA790}"/>
                </a:ext>
              </a:extLst>
            </p:cNvPr>
            <p:cNvSpPr/>
            <p:nvPr/>
          </p:nvSpPr>
          <p:spPr>
            <a:xfrm>
              <a:off x="1251157" y="3348669"/>
              <a:ext cx="73088" cy="767427"/>
            </a:xfrm>
            <a:custGeom>
              <a:avLst/>
              <a:gdLst>
                <a:gd name="connsiteX0" fmla="*/ 0 w 73088"/>
                <a:gd name="connsiteY0" fmla="*/ 0 h 767427"/>
                <a:gd name="connsiteX1" fmla="*/ 0 w 73088"/>
                <a:gd name="connsiteY1" fmla="*/ 767428 h 767427"/>
              </a:gdLst>
              <a:ahLst/>
              <a:cxnLst>
                <a:cxn ang="0">
                  <a:pos x="connsiteX0" y="connsiteY0"/>
                </a:cxn>
                <a:cxn ang="0">
                  <a:pos x="connsiteX1" y="connsiteY1"/>
                </a:cxn>
              </a:cxnLst>
              <a:rect l="l" t="t" r="r" b="b"/>
              <a:pathLst>
                <a:path w="73088" h="767427">
                  <a:moveTo>
                    <a:pt x="0" y="0"/>
                  </a:moveTo>
                  <a:lnTo>
                    <a:pt x="0" y="767428"/>
                  </a:lnTo>
                </a:path>
              </a:pathLst>
            </a:custGeom>
            <a:ln w="76200" cap="flat">
              <a:solidFill>
                <a:schemeClr val="accent5"/>
              </a:solidFill>
              <a:prstDash val="solid"/>
              <a:miter/>
            </a:ln>
          </p:spPr>
          <p:txBody>
            <a:bodyPr rtlCol="0" anchor="ctr"/>
            <a:lstStyle/>
            <a:p>
              <a:endParaRPr lang="en-US" sz="900" dirty="0"/>
            </a:p>
          </p:txBody>
        </p:sp>
        <p:sp>
          <p:nvSpPr>
            <p:cNvPr id="31" name="Freeform 30">
              <a:extLst>
                <a:ext uri="{FF2B5EF4-FFF2-40B4-BE49-F238E27FC236}">
                  <a16:creationId xmlns:a16="http://schemas.microsoft.com/office/drawing/2014/main" id="{1D93CF9E-4721-F446-A4F4-63E502EB8430}"/>
                </a:ext>
              </a:extLst>
            </p:cNvPr>
            <p:cNvSpPr/>
            <p:nvPr/>
          </p:nvSpPr>
          <p:spPr>
            <a:xfrm>
              <a:off x="1031892" y="3348669"/>
              <a:ext cx="438530" cy="219265"/>
            </a:xfrm>
            <a:custGeom>
              <a:avLst/>
              <a:gdLst>
                <a:gd name="connsiteX0" fmla="*/ 0 w 438530"/>
                <a:gd name="connsiteY0" fmla="*/ 219265 h 219265"/>
                <a:gd name="connsiteX1" fmla="*/ 219265 w 438530"/>
                <a:gd name="connsiteY1" fmla="*/ 0 h 219265"/>
                <a:gd name="connsiteX2" fmla="*/ 438530 w 438530"/>
                <a:gd name="connsiteY2" fmla="*/ 219265 h 219265"/>
              </a:gdLst>
              <a:ahLst/>
              <a:cxnLst>
                <a:cxn ang="0">
                  <a:pos x="connsiteX0" y="connsiteY0"/>
                </a:cxn>
                <a:cxn ang="0">
                  <a:pos x="connsiteX1" y="connsiteY1"/>
                </a:cxn>
                <a:cxn ang="0">
                  <a:pos x="connsiteX2" y="connsiteY2"/>
                </a:cxn>
              </a:cxnLst>
              <a:rect l="l" t="t" r="r" b="b"/>
              <a:pathLst>
                <a:path w="438530" h="219265">
                  <a:moveTo>
                    <a:pt x="0" y="219265"/>
                  </a:moveTo>
                  <a:lnTo>
                    <a:pt x="219265" y="0"/>
                  </a:lnTo>
                  <a:lnTo>
                    <a:pt x="438530" y="219265"/>
                  </a:lnTo>
                </a:path>
              </a:pathLst>
            </a:custGeom>
            <a:noFill/>
            <a:ln w="76200" cap="sq">
              <a:solidFill>
                <a:schemeClr val="accent5"/>
              </a:solidFill>
              <a:prstDash val="solid"/>
              <a:miter/>
            </a:ln>
          </p:spPr>
          <p:txBody>
            <a:bodyPr rtlCol="0" anchor="ctr"/>
            <a:lstStyle/>
            <a:p>
              <a:endParaRPr lang="en-US" sz="900" dirty="0"/>
            </a:p>
          </p:txBody>
        </p:sp>
        <p:sp>
          <p:nvSpPr>
            <p:cNvPr id="32" name="Freeform 31">
              <a:extLst>
                <a:ext uri="{FF2B5EF4-FFF2-40B4-BE49-F238E27FC236}">
                  <a16:creationId xmlns:a16="http://schemas.microsoft.com/office/drawing/2014/main" id="{C0EF99F5-F3B3-504C-B9F0-733E6CD90F52}"/>
                </a:ext>
              </a:extLst>
            </p:cNvPr>
            <p:cNvSpPr/>
            <p:nvPr/>
          </p:nvSpPr>
          <p:spPr>
            <a:xfrm>
              <a:off x="447185" y="2837587"/>
              <a:ext cx="1534855" cy="949612"/>
            </a:xfrm>
            <a:custGeom>
              <a:avLst/>
              <a:gdLst>
                <a:gd name="connsiteX0" fmla="*/ 1023237 w 1534855"/>
                <a:gd name="connsiteY0" fmla="*/ 949613 h 949612"/>
                <a:gd name="connsiteX1" fmla="*/ 1205958 w 1534855"/>
                <a:gd name="connsiteY1" fmla="*/ 949613 h 949612"/>
                <a:gd name="connsiteX2" fmla="*/ 1534856 w 1534855"/>
                <a:gd name="connsiteY2" fmla="*/ 620715 h 949612"/>
                <a:gd name="connsiteX3" fmla="*/ 1205958 w 1534855"/>
                <a:gd name="connsiteY3" fmla="*/ 291817 h 949612"/>
                <a:gd name="connsiteX4" fmla="*/ 584323 w 1534855"/>
                <a:gd name="connsiteY4" fmla="*/ 36943 h 949612"/>
                <a:gd name="connsiteX5" fmla="*/ 293815 w 1534855"/>
                <a:gd name="connsiteY5" fmla="*/ 441648 h 949612"/>
                <a:gd name="connsiteX6" fmla="*/ 255809 w 1534855"/>
                <a:gd name="connsiteY6" fmla="*/ 437994 h 949612"/>
                <a:gd name="connsiteX7" fmla="*/ 0 w 1534855"/>
                <a:gd name="connsiteY7" fmla="*/ 693803 h 949612"/>
                <a:gd name="connsiteX8" fmla="*/ 255809 w 1534855"/>
                <a:gd name="connsiteY8" fmla="*/ 949613 h 949612"/>
                <a:gd name="connsiteX9" fmla="*/ 584707 w 1534855"/>
                <a:gd name="connsiteY9" fmla="*/ 949613 h 9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855" h="949612">
                  <a:moveTo>
                    <a:pt x="1023237" y="949613"/>
                  </a:moveTo>
                  <a:lnTo>
                    <a:pt x="1205958" y="949613"/>
                  </a:lnTo>
                  <a:cubicBezTo>
                    <a:pt x="1387605" y="949613"/>
                    <a:pt x="1534856" y="802362"/>
                    <a:pt x="1534856" y="620715"/>
                  </a:cubicBezTo>
                  <a:cubicBezTo>
                    <a:pt x="1534856" y="439070"/>
                    <a:pt x="1387605" y="291817"/>
                    <a:pt x="1205958" y="291817"/>
                  </a:cubicBezTo>
                  <a:cubicBezTo>
                    <a:pt x="1104680" y="49776"/>
                    <a:pt x="826366" y="-64335"/>
                    <a:pt x="584323" y="36943"/>
                  </a:cubicBezTo>
                  <a:cubicBezTo>
                    <a:pt x="418849" y="106184"/>
                    <a:pt x="306483" y="262721"/>
                    <a:pt x="293815" y="441648"/>
                  </a:cubicBezTo>
                  <a:cubicBezTo>
                    <a:pt x="281231" y="439671"/>
                    <a:pt x="268540" y="438452"/>
                    <a:pt x="255809" y="437994"/>
                  </a:cubicBezTo>
                  <a:cubicBezTo>
                    <a:pt x="114529" y="437994"/>
                    <a:pt x="0" y="552524"/>
                    <a:pt x="0" y="693803"/>
                  </a:cubicBezTo>
                  <a:cubicBezTo>
                    <a:pt x="0" y="835083"/>
                    <a:pt x="114529" y="949613"/>
                    <a:pt x="255809" y="949613"/>
                  </a:cubicBezTo>
                  <a:lnTo>
                    <a:pt x="584707" y="949613"/>
                  </a:lnTo>
                </a:path>
              </a:pathLst>
            </a:custGeom>
            <a:noFill/>
            <a:ln w="76200" cap="sq">
              <a:solidFill>
                <a:schemeClr val="accent2"/>
              </a:solidFill>
              <a:prstDash val="solid"/>
              <a:miter/>
            </a:ln>
          </p:spPr>
          <p:txBody>
            <a:bodyPr rtlCol="0" anchor="ctr"/>
            <a:lstStyle/>
            <a:p>
              <a:endParaRPr lang="en-US" sz="900" dirty="0"/>
            </a:p>
          </p:txBody>
        </p:sp>
      </p:grpSp>
      <p:grpSp>
        <p:nvGrpSpPr>
          <p:cNvPr id="33" name="Group 32">
            <a:extLst>
              <a:ext uri="{FF2B5EF4-FFF2-40B4-BE49-F238E27FC236}">
                <a16:creationId xmlns:a16="http://schemas.microsoft.com/office/drawing/2014/main" id="{62FE4052-EC7A-5B42-8101-C786BD3D4036}"/>
              </a:ext>
            </a:extLst>
          </p:cNvPr>
          <p:cNvGrpSpPr/>
          <p:nvPr userDrawn="1"/>
        </p:nvGrpSpPr>
        <p:grpSpPr>
          <a:xfrm>
            <a:off x="3937052" y="5019260"/>
            <a:ext cx="675067" cy="675067"/>
            <a:chOff x="6981129" y="2783644"/>
            <a:chExt cx="1350134" cy="1350134"/>
          </a:xfrm>
        </p:grpSpPr>
        <p:sp>
          <p:nvSpPr>
            <p:cNvPr id="34" name="Oval 33">
              <a:extLst>
                <a:ext uri="{FF2B5EF4-FFF2-40B4-BE49-F238E27FC236}">
                  <a16:creationId xmlns:a16="http://schemas.microsoft.com/office/drawing/2014/main" id="{07D14330-5A0C-3B49-B303-2F643B6D994A}"/>
                </a:ext>
              </a:extLst>
            </p:cNvPr>
            <p:cNvSpPr/>
            <p:nvPr/>
          </p:nvSpPr>
          <p:spPr>
            <a:xfrm>
              <a:off x="6981129" y="2783644"/>
              <a:ext cx="1350134" cy="1350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5" name="Graphic 34">
              <a:extLst>
                <a:ext uri="{FF2B5EF4-FFF2-40B4-BE49-F238E27FC236}">
                  <a16:creationId xmlns:a16="http://schemas.microsoft.com/office/drawing/2014/main" id="{5CFC6AE0-DD62-FB4F-AD48-227D38B28E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68690" y="2959122"/>
              <a:ext cx="1000651" cy="1000651"/>
            </a:xfrm>
            <a:prstGeom prst="rect">
              <a:avLst/>
            </a:prstGeom>
          </p:spPr>
        </p:pic>
      </p:grpSp>
      <p:grpSp>
        <p:nvGrpSpPr>
          <p:cNvPr id="36" name="Graphic 33">
            <a:extLst>
              <a:ext uri="{FF2B5EF4-FFF2-40B4-BE49-F238E27FC236}">
                <a16:creationId xmlns:a16="http://schemas.microsoft.com/office/drawing/2014/main" id="{F5B9D6EB-3CEB-B049-9554-B048F271B2D6}"/>
              </a:ext>
            </a:extLst>
          </p:cNvPr>
          <p:cNvGrpSpPr/>
          <p:nvPr userDrawn="1"/>
        </p:nvGrpSpPr>
        <p:grpSpPr>
          <a:xfrm>
            <a:off x="2782175" y="4969352"/>
            <a:ext cx="641022" cy="727605"/>
            <a:chOff x="4750412" y="3064958"/>
            <a:chExt cx="1432710" cy="1626223"/>
          </a:xfrm>
          <a:solidFill>
            <a:srgbClr val="000000"/>
          </a:solidFill>
        </p:grpSpPr>
        <p:sp>
          <p:nvSpPr>
            <p:cNvPr id="38" name="Freeform 37">
              <a:extLst>
                <a:ext uri="{FF2B5EF4-FFF2-40B4-BE49-F238E27FC236}">
                  <a16:creationId xmlns:a16="http://schemas.microsoft.com/office/drawing/2014/main" id="{38649173-C521-A441-A90D-4127BB616E5F}"/>
                </a:ext>
              </a:extLst>
            </p:cNvPr>
            <p:cNvSpPr/>
            <p:nvPr/>
          </p:nvSpPr>
          <p:spPr>
            <a:xfrm>
              <a:off x="5466768" y="4122002"/>
              <a:ext cx="716354" cy="569179"/>
            </a:xfrm>
            <a:custGeom>
              <a:avLst/>
              <a:gdLst>
                <a:gd name="connsiteX0" fmla="*/ 643173 w 716353"/>
                <a:gd name="connsiteY0" fmla="*/ 349639 h 569179"/>
                <a:gd name="connsiteX1" fmla="*/ 384603 w 716353"/>
                <a:gd name="connsiteY1" fmla="*/ 75620 h 569179"/>
                <a:gd name="connsiteX2" fmla="*/ 325246 w 716353"/>
                <a:gd name="connsiteY2" fmla="*/ 52039 h 569179"/>
                <a:gd name="connsiteX3" fmla="*/ 325246 w 716353"/>
                <a:gd name="connsiteY3" fmla="*/ 96761 h 569179"/>
                <a:gd name="connsiteX4" fmla="*/ 376472 w 716353"/>
                <a:gd name="connsiteY4" fmla="*/ 121967 h 569179"/>
                <a:gd name="connsiteX5" fmla="*/ 487869 w 716353"/>
                <a:gd name="connsiteY5" fmla="*/ 304105 h 569179"/>
                <a:gd name="connsiteX6" fmla="*/ 487869 w 716353"/>
                <a:gd name="connsiteY6" fmla="*/ 487869 h 569179"/>
                <a:gd name="connsiteX7" fmla="*/ 365901 w 716353"/>
                <a:gd name="connsiteY7" fmla="*/ 487869 h 569179"/>
                <a:gd name="connsiteX8" fmla="*/ 365901 w 716353"/>
                <a:gd name="connsiteY8" fmla="*/ 406557 h 569179"/>
                <a:gd name="connsiteX9" fmla="*/ 406557 w 716353"/>
                <a:gd name="connsiteY9" fmla="*/ 406557 h 569179"/>
                <a:gd name="connsiteX10" fmla="*/ 406557 w 716353"/>
                <a:gd name="connsiteY10" fmla="*/ 304105 h 569179"/>
                <a:gd name="connsiteX11" fmla="*/ 339069 w 716353"/>
                <a:gd name="connsiteY11" fmla="*/ 194334 h 569179"/>
                <a:gd name="connsiteX12" fmla="*/ 284590 w 716353"/>
                <a:gd name="connsiteY12" fmla="*/ 167501 h 569179"/>
                <a:gd name="connsiteX13" fmla="*/ 230111 w 716353"/>
                <a:gd name="connsiteY13" fmla="*/ 194334 h 569179"/>
                <a:gd name="connsiteX14" fmla="*/ 162623 w 716353"/>
                <a:gd name="connsiteY14" fmla="*/ 304105 h 569179"/>
                <a:gd name="connsiteX15" fmla="*/ 162623 w 716353"/>
                <a:gd name="connsiteY15" fmla="*/ 406557 h 569179"/>
                <a:gd name="connsiteX16" fmla="*/ 203279 w 716353"/>
                <a:gd name="connsiteY16" fmla="*/ 406557 h 569179"/>
                <a:gd name="connsiteX17" fmla="*/ 203279 w 716353"/>
                <a:gd name="connsiteY17" fmla="*/ 487869 h 569179"/>
                <a:gd name="connsiteX18" fmla="*/ 81311 w 716353"/>
                <a:gd name="connsiteY18" fmla="*/ 487869 h 569179"/>
                <a:gd name="connsiteX19" fmla="*/ 81311 w 716353"/>
                <a:gd name="connsiteY19" fmla="*/ 304105 h 569179"/>
                <a:gd name="connsiteX20" fmla="*/ 193521 w 716353"/>
                <a:gd name="connsiteY20" fmla="*/ 121967 h 569179"/>
                <a:gd name="connsiteX21" fmla="*/ 243121 w 716353"/>
                <a:gd name="connsiteY21" fmla="*/ 96761 h 569179"/>
                <a:gd name="connsiteX22" fmla="*/ 243121 w 716353"/>
                <a:gd name="connsiteY22" fmla="*/ 19515 h 569179"/>
                <a:gd name="connsiteX23" fmla="*/ 197587 w 716353"/>
                <a:gd name="connsiteY23" fmla="*/ 0 h 569179"/>
                <a:gd name="connsiteX24" fmla="*/ 189456 w 716353"/>
                <a:gd name="connsiteY24" fmla="*/ 7318 h 569179"/>
                <a:gd name="connsiteX25" fmla="*/ 0 w 716353"/>
                <a:gd name="connsiteY25" fmla="*/ 81311 h 569179"/>
                <a:gd name="connsiteX26" fmla="*/ 0 w 716353"/>
                <a:gd name="connsiteY26" fmla="*/ 569180 h 569179"/>
                <a:gd name="connsiteX27" fmla="*/ 716354 w 716353"/>
                <a:gd name="connsiteY27" fmla="*/ 569180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353" h="569179">
                  <a:moveTo>
                    <a:pt x="643173" y="349639"/>
                  </a:moveTo>
                  <a:cubicBezTo>
                    <a:pt x="601542" y="224680"/>
                    <a:pt x="506936" y="124423"/>
                    <a:pt x="384603" y="75620"/>
                  </a:cubicBezTo>
                  <a:lnTo>
                    <a:pt x="325246" y="52039"/>
                  </a:lnTo>
                  <a:lnTo>
                    <a:pt x="325246" y="96761"/>
                  </a:lnTo>
                  <a:lnTo>
                    <a:pt x="376472" y="121967"/>
                  </a:lnTo>
                  <a:cubicBezTo>
                    <a:pt x="445196" y="156581"/>
                    <a:pt x="488364" y="227160"/>
                    <a:pt x="487869" y="304105"/>
                  </a:cubicBezTo>
                  <a:lnTo>
                    <a:pt x="487869" y="487869"/>
                  </a:lnTo>
                  <a:lnTo>
                    <a:pt x="365901" y="487869"/>
                  </a:lnTo>
                  <a:lnTo>
                    <a:pt x="365901" y="406557"/>
                  </a:lnTo>
                  <a:lnTo>
                    <a:pt x="406557" y="406557"/>
                  </a:lnTo>
                  <a:lnTo>
                    <a:pt x="406557" y="304105"/>
                  </a:lnTo>
                  <a:cubicBezTo>
                    <a:pt x="406801" y="257643"/>
                    <a:pt x="380635" y="215085"/>
                    <a:pt x="339069" y="194334"/>
                  </a:cubicBezTo>
                  <a:lnTo>
                    <a:pt x="284590" y="167501"/>
                  </a:lnTo>
                  <a:lnTo>
                    <a:pt x="230111" y="194334"/>
                  </a:lnTo>
                  <a:cubicBezTo>
                    <a:pt x="188545" y="215085"/>
                    <a:pt x="162379" y="257643"/>
                    <a:pt x="162623" y="304105"/>
                  </a:cubicBezTo>
                  <a:lnTo>
                    <a:pt x="162623" y="406557"/>
                  </a:lnTo>
                  <a:lnTo>
                    <a:pt x="203279" y="406557"/>
                  </a:lnTo>
                  <a:lnTo>
                    <a:pt x="203279" y="487869"/>
                  </a:lnTo>
                  <a:lnTo>
                    <a:pt x="81311" y="487869"/>
                  </a:lnTo>
                  <a:lnTo>
                    <a:pt x="81311" y="304105"/>
                  </a:lnTo>
                  <a:cubicBezTo>
                    <a:pt x="80970" y="226973"/>
                    <a:pt x="124480" y="156354"/>
                    <a:pt x="193521" y="121967"/>
                  </a:cubicBezTo>
                  <a:lnTo>
                    <a:pt x="243121" y="96761"/>
                  </a:lnTo>
                  <a:lnTo>
                    <a:pt x="243121" y="19515"/>
                  </a:lnTo>
                  <a:lnTo>
                    <a:pt x="197587" y="0"/>
                  </a:lnTo>
                  <a:lnTo>
                    <a:pt x="189456" y="7318"/>
                  </a:lnTo>
                  <a:cubicBezTo>
                    <a:pt x="137489" y="54349"/>
                    <a:pt x="70082" y="80677"/>
                    <a:pt x="0" y="81311"/>
                  </a:cubicBezTo>
                  <a:lnTo>
                    <a:pt x="0" y="569180"/>
                  </a:lnTo>
                  <a:lnTo>
                    <a:pt x="716354" y="569180"/>
                  </a:lnTo>
                  <a:close/>
                </a:path>
              </a:pathLst>
            </a:custGeom>
            <a:solidFill>
              <a:schemeClr val="accent3"/>
            </a:solidFill>
            <a:ln w="80963" cap="flat">
              <a:noFill/>
              <a:prstDash val="solid"/>
              <a:miter/>
            </a:ln>
          </p:spPr>
          <p:txBody>
            <a:bodyPr rtlCol="0" anchor="ctr"/>
            <a:lstStyle/>
            <a:p>
              <a:endParaRPr lang="en-US" sz="900" dirty="0"/>
            </a:p>
          </p:txBody>
        </p:sp>
        <p:sp>
          <p:nvSpPr>
            <p:cNvPr id="39" name="Freeform 38">
              <a:extLst>
                <a:ext uri="{FF2B5EF4-FFF2-40B4-BE49-F238E27FC236}">
                  <a16:creationId xmlns:a16="http://schemas.microsoft.com/office/drawing/2014/main" id="{FF97DE07-9321-8144-B6DF-F1A82B4078C2}"/>
                </a:ext>
              </a:extLst>
            </p:cNvPr>
            <p:cNvSpPr/>
            <p:nvPr/>
          </p:nvSpPr>
          <p:spPr>
            <a:xfrm>
              <a:off x="4750412" y="4122002"/>
              <a:ext cx="635044" cy="569179"/>
            </a:xfrm>
            <a:custGeom>
              <a:avLst/>
              <a:gdLst>
                <a:gd name="connsiteX0" fmla="*/ 518767 w 635042"/>
                <a:gd name="connsiteY0" fmla="*/ 0 h 569179"/>
                <a:gd name="connsiteX1" fmla="*/ 472419 w 635042"/>
                <a:gd name="connsiteY1" fmla="*/ 19515 h 569179"/>
                <a:gd name="connsiteX2" fmla="*/ 472419 w 635042"/>
                <a:gd name="connsiteY2" fmla="*/ 168315 h 569179"/>
                <a:gd name="connsiteX3" fmla="*/ 589223 w 635042"/>
                <a:gd name="connsiteY3" fmla="*/ 366430 h 569179"/>
                <a:gd name="connsiteX4" fmla="*/ 391108 w 635042"/>
                <a:gd name="connsiteY4" fmla="*/ 483234 h 569179"/>
                <a:gd name="connsiteX5" fmla="*/ 274305 w 635042"/>
                <a:gd name="connsiteY5" fmla="*/ 285119 h 569179"/>
                <a:gd name="connsiteX6" fmla="*/ 391108 w 635042"/>
                <a:gd name="connsiteY6" fmla="*/ 168315 h 569179"/>
                <a:gd name="connsiteX7" fmla="*/ 391108 w 635042"/>
                <a:gd name="connsiteY7" fmla="*/ 52039 h 569179"/>
                <a:gd name="connsiteX8" fmla="*/ 331751 w 635042"/>
                <a:gd name="connsiteY8" fmla="*/ 75620 h 569179"/>
                <a:gd name="connsiteX9" fmla="*/ 73180 w 635042"/>
                <a:gd name="connsiteY9" fmla="*/ 349639 h 569179"/>
                <a:gd name="connsiteX10" fmla="*/ 0 w 635042"/>
                <a:gd name="connsiteY10" fmla="*/ 569180 h 569179"/>
                <a:gd name="connsiteX11" fmla="*/ 635042 w 635042"/>
                <a:gd name="connsiteY11" fmla="*/ 569180 h 569179"/>
                <a:gd name="connsiteX12" fmla="*/ 635042 w 635042"/>
                <a:gd name="connsiteY12" fmla="*/ 67488 h 569179"/>
                <a:gd name="connsiteX13" fmla="*/ 526898 w 635042"/>
                <a:gd name="connsiteY13" fmla="*/ 8131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042" h="569179">
                  <a:moveTo>
                    <a:pt x="518767" y="0"/>
                  </a:moveTo>
                  <a:lnTo>
                    <a:pt x="472419" y="19515"/>
                  </a:lnTo>
                  <a:lnTo>
                    <a:pt x="472419" y="168315"/>
                  </a:lnTo>
                  <a:cubicBezTo>
                    <a:pt x="559382" y="190765"/>
                    <a:pt x="611673" y="279467"/>
                    <a:pt x="589223" y="366430"/>
                  </a:cubicBezTo>
                  <a:cubicBezTo>
                    <a:pt x="566765" y="453392"/>
                    <a:pt x="478070" y="505684"/>
                    <a:pt x="391108" y="483234"/>
                  </a:cubicBezTo>
                  <a:cubicBezTo>
                    <a:pt x="304146" y="460776"/>
                    <a:pt x="251852" y="372081"/>
                    <a:pt x="274305" y="285119"/>
                  </a:cubicBezTo>
                  <a:cubicBezTo>
                    <a:pt x="289095" y="227835"/>
                    <a:pt x="333826" y="183105"/>
                    <a:pt x="391108" y="168315"/>
                  </a:cubicBezTo>
                  <a:lnTo>
                    <a:pt x="391108" y="52039"/>
                  </a:lnTo>
                  <a:lnTo>
                    <a:pt x="331751" y="75620"/>
                  </a:lnTo>
                  <a:cubicBezTo>
                    <a:pt x="209413" y="124423"/>
                    <a:pt x="114813" y="224680"/>
                    <a:pt x="73180" y="349639"/>
                  </a:cubicBezTo>
                  <a:lnTo>
                    <a:pt x="0" y="569180"/>
                  </a:lnTo>
                  <a:lnTo>
                    <a:pt x="635042" y="569180"/>
                  </a:lnTo>
                  <a:lnTo>
                    <a:pt x="635042" y="67488"/>
                  </a:lnTo>
                  <a:cubicBezTo>
                    <a:pt x="595216" y="55544"/>
                    <a:pt x="558366" y="35314"/>
                    <a:pt x="526898" y="8131"/>
                  </a:cubicBezTo>
                  <a:close/>
                </a:path>
              </a:pathLst>
            </a:custGeom>
            <a:solidFill>
              <a:schemeClr val="accent3"/>
            </a:solidFill>
            <a:ln w="80963" cap="flat">
              <a:noFill/>
              <a:prstDash val="solid"/>
              <a:miter/>
            </a:ln>
          </p:spPr>
          <p:txBody>
            <a:bodyPr rtlCol="0" anchor="ctr"/>
            <a:lstStyle/>
            <a:p>
              <a:endParaRPr lang="en-US" sz="900" dirty="0"/>
            </a:p>
          </p:txBody>
        </p:sp>
        <p:sp>
          <p:nvSpPr>
            <p:cNvPr id="40" name="Freeform 39">
              <a:extLst>
                <a:ext uri="{FF2B5EF4-FFF2-40B4-BE49-F238E27FC236}">
                  <a16:creationId xmlns:a16="http://schemas.microsoft.com/office/drawing/2014/main" id="{4E0CEFBF-3526-C44B-A95D-9B8A393D54EB}"/>
                </a:ext>
              </a:extLst>
            </p:cNvPr>
            <p:cNvSpPr/>
            <p:nvPr/>
          </p:nvSpPr>
          <p:spPr>
            <a:xfrm>
              <a:off x="5100864" y="4365939"/>
              <a:ext cx="162623" cy="162622"/>
            </a:xfrm>
            <a:custGeom>
              <a:avLst/>
              <a:gdLst>
                <a:gd name="connsiteX0" fmla="*/ 162623 w 162622"/>
                <a:gd name="connsiteY0" fmla="*/ 81311 h 162622"/>
                <a:gd name="connsiteX1" fmla="*/ 81311 w 162622"/>
                <a:gd name="connsiteY1" fmla="*/ 162623 h 162622"/>
                <a:gd name="connsiteX2" fmla="*/ 0 w 162622"/>
                <a:gd name="connsiteY2" fmla="*/ 81311 h 162622"/>
                <a:gd name="connsiteX3" fmla="*/ 81311 w 162622"/>
                <a:gd name="connsiteY3" fmla="*/ 0 h 162622"/>
                <a:gd name="connsiteX4" fmla="*/ 162623 w 162622"/>
                <a:gd name="connsiteY4" fmla="*/ 81311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22" h="162622">
                  <a:moveTo>
                    <a:pt x="162623" y="81311"/>
                  </a:moveTo>
                  <a:cubicBezTo>
                    <a:pt x="162623" y="126218"/>
                    <a:pt x="126219" y="162623"/>
                    <a:pt x="81311" y="162623"/>
                  </a:cubicBezTo>
                  <a:cubicBezTo>
                    <a:pt x="36404" y="162623"/>
                    <a:pt x="0" y="126218"/>
                    <a:pt x="0" y="81311"/>
                  </a:cubicBezTo>
                  <a:cubicBezTo>
                    <a:pt x="0" y="36404"/>
                    <a:pt x="36404" y="0"/>
                    <a:pt x="81311" y="0"/>
                  </a:cubicBezTo>
                  <a:cubicBezTo>
                    <a:pt x="126219" y="0"/>
                    <a:pt x="162623" y="36404"/>
                    <a:pt x="162623" y="81311"/>
                  </a:cubicBezTo>
                  <a:close/>
                </a:path>
              </a:pathLst>
            </a:custGeom>
            <a:solidFill>
              <a:schemeClr val="accent3"/>
            </a:solidFill>
            <a:ln w="80963" cap="flat">
              <a:noFill/>
              <a:prstDash val="solid"/>
              <a:miter/>
            </a:ln>
          </p:spPr>
          <p:txBody>
            <a:bodyPr rtlCol="0" anchor="ctr"/>
            <a:lstStyle/>
            <a:p>
              <a:endParaRPr lang="en-US" sz="900" dirty="0"/>
            </a:p>
          </p:txBody>
        </p:sp>
        <p:sp>
          <p:nvSpPr>
            <p:cNvPr id="41" name="Freeform 40">
              <a:extLst>
                <a:ext uri="{FF2B5EF4-FFF2-40B4-BE49-F238E27FC236}">
                  <a16:creationId xmlns:a16="http://schemas.microsoft.com/office/drawing/2014/main" id="{616EC8BB-75FA-334E-83AC-EB40878AEDAC}"/>
                </a:ext>
              </a:extLst>
            </p:cNvPr>
            <p:cNvSpPr/>
            <p:nvPr/>
          </p:nvSpPr>
          <p:spPr>
            <a:xfrm>
              <a:off x="5141521" y="3385324"/>
              <a:ext cx="650492" cy="736478"/>
            </a:xfrm>
            <a:custGeom>
              <a:avLst/>
              <a:gdLst>
                <a:gd name="connsiteX0" fmla="*/ 0 w 650491"/>
                <a:gd name="connsiteY0" fmla="*/ 234177 h 736478"/>
                <a:gd name="connsiteX1" fmla="*/ 0 w 650491"/>
                <a:gd name="connsiteY1" fmla="*/ 315488 h 736478"/>
                <a:gd name="connsiteX2" fmla="*/ 150426 w 650491"/>
                <a:gd name="connsiteY2" fmla="*/ 649678 h 736478"/>
                <a:gd name="connsiteX3" fmla="*/ 190269 w 650491"/>
                <a:gd name="connsiteY3" fmla="*/ 684642 h 736478"/>
                <a:gd name="connsiteX4" fmla="*/ 460223 w 650491"/>
                <a:gd name="connsiteY4" fmla="*/ 684642 h 736478"/>
                <a:gd name="connsiteX5" fmla="*/ 500065 w 650491"/>
                <a:gd name="connsiteY5" fmla="*/ 649678 h 736478"/>
                <a:gd name="connsiteX6" fmla="*/ 650491 w 650491"/>
                <a:gd name="connsiteY6" fmla="*/ 314675 h 736478"/>
                <a:gd name="connsiteX7" fmla="*/ 650491 w 650491"/>
                <a:gd name="connsiteY7" fmla="*/ 233364 h 736478"/>
                <a:gd name="connsiteX8" fmla="*/ 325246 w 650491"/>
                <a:gd name="connsiteY8" fmla="*/ 0 h 736478"/>
                <a:gd name="connsiteX9" fmla="*/ 0 w 650491"/>
                <a:gd name="connsiteY9" fmla="*/ 234177 h 7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491" h="736478">
                  <a:moveTo>
                    <a:pt x="0" y="234177"/>
                  </a:moveTo>
                  <a:lnTo>
                    <a:pt x="0" y="315488"/>
                  </a:lnTo>
                  <a:cubicBezTo>
                    <a:pt x="-5" y="443277"/>
                    <a:pt x="54761" y="564952"/>
                    <a:pt x="150426" y="649678"/>
                  </a:cubicBezTo>
                  <a:lnTo>
                    <a:pt x="190269" y="684642"/>
                  </a:lnTo>
                  <a:cubicBezTo>
                    <a:pt x="266986" y="753757"/>
                    <a:pt x="383505" y="753757"/>
                    <a:pt x="460223" y="684642"/>
                  </a:cubicBezTo>
                  <a:lnTo>
                    <a:pt x="500065" y="649678"/>
                  </a:lnTo>
                  <a:cubicBezTo>
                    <a:pt x="595769" y="564635"/>
                    <a:pt x="650516" y="442708"/>
                    <a:pt x="650491" y="314675"/>
                  </a:cubicBezTo>
                  <a:lnTo>
                    <a:pt x="650491" y="233364"/>
                  </a:lnTo>
                  <a:cubicBezTo>
                    <a:pt x="515449" y="201721"/>
                    <a:pt x="398475" y="117793"/>
                    <a:pt x="325246" y="0"/>
                  </a:cubicBezTo>
                  <a:cubicBezTo>
                    <a:pt x="251911" y="117854"/>
                    <a:pt x="135029" y="202008"/>
                    <a:pt x="0" y="234177"/>
                  </a:cubicBezTo>
                  <a:close/>
                </a:path>
              </a:pathLst>
            </a:custGeom>
            <a:solidFill>
              <a:srgbClr val="9A643C"/>
            </a:solidFill>
            <a:ln w="80963" cap="flat">
              <a:noFill/>
              <a:prstDash val="solid"/>
              <a:miter/>
            </a:ln>
          </p:spPr>
          <p:txBody>
            <a:bodyPr rtlCol="0" anchor="ctr"/>
            <a:lstStyle/>
            <a:p>
              <a:endParaRPr lang="en-US" sz="900" dirty="0"/>
            </a:p>
          </p:txBody>
        </p:sp>
        <p:sp>
          <p:nvSpPr>
            <p:cNvPr id="42" name="Freeform 41">
              <a:extLst>
                <a:ext uri="{FF2B5EF4-FFF2-40B4-BE49-F238E27FC236}">
                  <a16:creationId xmlns:a16="http://schemas.microsoft.com/office/drawing/2014/main" id="{B6425B06-DDDA-7C47-8CD9-12CB7AA0DF61}"/>
                </a:ext>
              </a:extLst>
            </p:cNvPr>
            <p:cNvSpPr/>
            <p:nvPr/>
          </p:nvSpPr>
          <p:spPr>
            <a:xfrm>
              <a:off x="4978897" y="3064958"/>
              <a:ext cx="487869" cy="487868"/>
            </a:xfrm>
            <a:custGeom>
              <a:avLst/>
              <a:gdLst>
                <a:gd name="connsiteX0" fmla="*/ 487869 w 487868"/>
                <a:gd name="connsiteY0" fmla="*/ 40656 h 487868"/>
                <a:gd name="connsiteX1" fmla="*/ 487869 w 487868"/>
                <a:gd name="connsiteY1" fmla="*/ 0 h 487868"/>
                <a:gd name="connsiteX2" fmla="*/ 0 w 487868"/>
                <a:gd name="connsiteY2" fmla="*/ 487869 h 487868"/>
                <a:gd name="connsiteX3" fmla="*/ 40656 w 487868"/>
                <a:gd name="connsiteY3" fmla="*/ 487869 h 487868"/>
                <a:gd name="connsiteX4" fmla="*/ 487869 w 487868"/>
                <a:gd name="connsiteY4" fmla="*/ 40656 h 48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68" h="487868">
                  <a:moveTo>
                    <a:pt x="487869" y="40656"/>
                  </a:moveTo>
                  <a:lnTo>
                    <a:pt x="487869" y="0"/>
                  </a:lnTo>
                  <a:cubicBezTo>
                    <a:pt x="218426" y="0"/>
                    <a:pt x="0" y="218426"/>
                    <a:pt x="0" y="487869"/>
                  </a:cubicBezTo>
                  <a:lnTo>
                    <a:pt x="40656" y="487869"/>
                  </a:lnTo>
                  <a:cubicBezTo>
                    <a:pt x="287459" y="487421"/>
                    <a:pt x="487421" y="287459"/>
                    <a:pt x="487869" y="40656"/>
                  </a:cubicBezTo>
                  <a:close/>
                </a:path>
              </a:pathLst>
            </a:custGeom>
            <a:solidFill>
              <a:srgbClr val="584438"/>
            </a:solidFill>
            <a:ln w="80963" cap="flat">
              <a:noFill/>
              <a:prstDash val="solid"/>
              <a:miter/>
            </a:ln>
          </p:spPr>
          <p:txBody>
            <a:bodyPr rtlCol="0" anchor="ctr"/>
            <a:lstStyle/>
            <a:p>
              <a:endParaRPr lang="en-US" sz="900" dirty="0"/>
            </a:p>
          </p:txBody>
        </p:sp>
        <p:sp>
          <p:nvSpPr>
            <p:cNvPr id="43" name="Freeform 42">
              <a:extLst>
                <a:ext uri="{FF2B5EF4-FFF2-40B4-BE49-F238E27FC236}">
                  <a16:creationId xmlns:a16="http://schemas.microsoft.com/office/drawing/2014/main" id="{77BCBC2C-1F58-BA45-A403-6F67FB705CEC}"/>
                </a:ext>
              </a:extLst>
            </p:cNvPr>
            <p:cNvSpPr/>
            <p:nvPr/>
          </p:nvSpPr>
          <p:spPr>
            <a:xfrm>
              <a:off x="5729403" y="3634138"/>
              <a:ext cx="225233" cy="524458"/>
            </a:xfrm>
            <a:custGeom>
              <a:avLst/>
              <a:gdLst>
                <a:gd name="connsiteX0" fmla="*/ 143921 w 225232"/>
                <a:gd name="connsiteY0" fmla="*/ 0 h 524458"/>
                <a:gd name="connsiteX1" fmla="*/ 143921 w 225232"/>
                <a:gd name="connsiteY1" fmla="*/ 68302 h 524458"/>
                <a:gd name="connsiteX2" fmla="*/ 0 w 225232"/>
                <a:gd name="connsiteY2" fmla="*/ 429324 h 524458"/>
                <a:gd name="connsiteX3" fmla="*/ 152052 w 225232"/>
                <a:gd name="connsiteY3" fmla="*/ 487869 h 524458"/>
                <a:gd name="connsiteX4" fmla="*/ 225233 w 225232"/>
                <a:gd name="connsiteY4" fmla="*/ 524459 h 524458"/>
                <a:gd name="connsiteX5" fmla="*/ 225233 w 225232"/>
                <a:gd name="connsiteY5" fmla="*/ 0 h 524458"/>
                <a:gd name="connsiteX6" fmla="*/ 184577 w 225232"/>
                <a:gd name="connsiteY6" fmla="*/ 0 h 524458"/>
                <a:gd name="connsiteX7" fmla="*/ 143921 w 225232"/>
                <a:gd name="connsiteY7" fmla="*/ 0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2" h="524458">
                  <a:moveTo>
                    <a:pt x="143921" y="0"/>
                  </a:moveTo>
                  <a:lnTo>
                    <a:pt x="143921" y="68302"/>
                  </a:lnTo>
                  <a:cubicBezTo>
                    <a:pt x="143791" y="202604"/>
                    <a:pt x="92297" y="331767"/>
                    <a:pt x="0" y="429324"/>
                  </a:cubicBezTo>
                  <a:lnTo>
                    <a:pt x="152052" y="487869"/>
                  </a:lnTo>
                  <a:cubicBezTo>
                    <a:pt x="177308" y="498260"/>
                    <a:pt x="201766" y="510489"/>
                    <a:pt x="225233" y="524459"/>
                  </a:cubicBezTo>
                  <a:lnTo>
                    <a:pt x="225233" y="0"/>
                  </a:lnTo>
                  <a:lnTo>
                    <a:pt x="184577" y="0"/>
                  </a:lnTo>
                  <a:cubicBezTo>
                    <a:pt x="170754" y="0"/>
                    <a:pt x="157744" y="0"/>
                    <a:pt x="143921" y="0"/>
                  </a:cubicBezTo>
                  <a:close/>
                </a:path>
              </a:pathLst>
            </a:custGeom>
            <a:solidFill>
              <a:srgbClr val="584438"/>
            </a:solidFill>
            <a:ln w="80963" cap="flat">
              <a:noFill/>
              <a:prstDash val="solid"/>
              <a:miter/>
            </a:ln>
          </p:spPr>
          <p:txBody>
            <a:bodyPr rtlCol="0" anchor="ctr"/>
            <a:lstStyle/>
            <a:p>
              <a:endParaRPr lang="en-US" sz="900" dirty="0"/>
            </a:p>
          </p:txBody>
        </p:sp>
        <p:sp>
          <p:nvSpPr>
            <p:cNvPr id="44" name="Freeform 43">
              <a:extLst>
                <a:ext uri="{FF2B5EF4-FFF2-40B4-BE49-F238E27FC236}">
                  <a16:creationId xmlns:a16="http://schemas.microsoft.com/office/drawing/2014/main" id="{5BC4E178-D7FA-634B-A970-5C93E2D65C57}"/>
                </a:ext>
              </a:extLst>
            </p:cNvPr>
            <p:cNvSpPr/>
            <p:nvPr/>
          </p:nvSpPr>
          <p:spPr>
            <a:xfrm>
              <a:off x="5510676" y="3072274"/>
              <a:ext cx="443961" cy="480551"/>
            </a:xfrm>
            <a:custGeom>
              <a:avLst/>
              <a:gdLst>
                <a:gd name="connsiteX0" fmla="*/ 403305 w 443960"/>
                <a:gd name="connsiteY0" fmla="*/ 480550 h 480551"/>
                <a:gd name="connsiteX1" fmla="*/ 443960 w 443960"/>
                <a:gd name="connsiteY1" fmla="*/ 480550 h 480551"/>
                <a:gd name="connsiteX2" fmla="*/ 37403 w 443960"/>
                <a:gd name="connsiteY2" fmla="*/ 0 h 480551"/>
                <a:gd name="connsiteX3" fmla="*/ 37403 w 443960"/>
                <a:gd name="connsiteY3" fmla="*/ 33338 h 480551"/>
                <a:gd name="connsiteX4" fmla="*/ 0 w 443960"/>
                <a:gd name="connsiteY4" fmla="*/ 227672 h 480551"/>
                <a:gd name="connsiteX5" fmla="*/ 4066 w 443960"/>
                <a:gd name="connsiteY5" fmla="*/ 235803 h 480551"/>
                <a:gd name="connsiteX6" fmla="*/ 403305 w 443960"/>
                <a:gd name="connsiteY6" fmla="*/ 480550 h 48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60" h="480551">
                  <a:moveTo>
                    <a:pt x="403305" y="480550"/>
                  </a:moveTo>
                  <a:lnTo>
                    <a:pt x="443960" y="480550"/>
                  </a:lnTo>
                  <a:cubicBezTo>
                    <a:pt x="443716" y="242672"/>
                    <a:pt x="271954" y="39647"/>
                    <a:pt x="37403" y="0"/>
                  </a:cubicBezTo>
                  <a:lnTo>
                    <a:pt x="37403" y="33338"/>
                  </a:lnTo>
                  <a:cubicBezTo>
                    <a:pt x="37167" y="99882"/>
                    <a:pt x="24483" y="165794"/>
                    <a:pt x="0" y="227672"/>
                  </a:cubicBezTo>
                  <a:lnTo>
                    <a:pt x="4066" y="235803"/>
                  </a:lnTo>
                  <a:cubicBezTo>
                    <a:pt x="80238" y="386242"/>
                    <a:pt x="234681" y="480921"/>
                    <a:pt x="403305" y="480550"/>
                  </a:cubicBezTo>
                  <a:close/>
                </a:path>
              </a:pathLst>
            </a:custGeom>
            <a:solidFill>
              <a:srgbClr val="584438"/>
            </a:solidFill>
            <a:ln w="80963" cap="flat">
              <a:noFill/>
              <a:prstDash val="solid"/>
              <a:miter/>
            </a:ln>
          </p:spPr>
          <p:txBody>
            <a:bodyPr rtlCol="0" anchor="ctr"/>
            <a:lstStyle/>
            <a:p>
              <a:endParaRPr lang="en-US" sz="900" dirty="0"/>
            </a:p>
          </p:txBody>
        </p:sp>
        <p:sp>
          <p:nvSpPr>
            <p:cNvPr id="45" name="Freeform 44">
              <a:extLst>
                <a:ext uri="{FF2B5EF4-FFF2-40B4-BE49-F238E27FC236}">
                  <a16:creationId xmlns:a16="http://schemas.microsoft.com/office/drawing/2014/main" id="{DDAEE655-366F-324F-8A14-847FBF3CECE9}"/>
                </a:ext>
              </a:extLst>
            </p:cNvPr>
            <p:cNvSpPr/>
            <p:nvPr/>
          </p:nvSpPr>
          <p:spPr>
            <a:xfrm>
              <a:off x="4978887" y="3634139"/>
              <a:ext cx="225233" cy="524458"/>
            </a:xfrm>
            <a:custGeom>
              <a:avLst/>
              <a:gdLst>
                <a:gd name="connsiteX0" fmla="*/ 225233 w 225232"/>
                <a:gd name="connsiteY0" fmla="*/ 426885 h 524458"/>
                <a:gd name="connsiteX1" fmla="*/ 81311 w 225232"/>
                <a:gd name="connsiteY1" fmla="*/ 65862 h 524458"/>
                <a:gd name="connsiteX2" fmla="*/ 81311 w 225232"/>
                <a:gd name="connsiteY2" fmla="*/ 0 h 524458"/>
                <a:gd name="connsiteX3" fmla="*/ 40656 w 225232"/>
                <a:gd name="connsiteY3" fmla="*/ 0 h 524458"/>
                <a:gd name="connsiteX4" fmla="*/ 0 w 225232"/>
                <a:gd name="connsiteY4" fmla="*/ 0 h 524458"/>
                <a:gd name="connsiteX5" fmla="*/ 0 w 225232"/>
                <a:gd name="connsiteY5" fmla="*/ 524459 h 524458"/>
                <a:gd name="connsiteX6" fmla="*/ 73180 w 225232"/>
                <a:gd name="connsiteY6" fmla="*/ 487869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232" h="524458">
                  <a:moveTo>
                    <a:pt x="225233" y="426885"/>
                  </a:moveTo>
                  <a:cubicBezTo>
                    <a:pt x="132795" y="329417"/>
                    <a:pt x="81280" y="200197"/>
                    <a:pt x="81311" y="65862"/>
                  </a:cubicBezTo>
                  <a:lnTo>
                    <a:pt x="81311" y="0"/>
                  </a:lnTo>
                  <a:cubicBezTo>
                    <a:pt x="67771" y="809"/>
                    <a:pt x="54196" y="809"/>
                    <a:pt x="40656" y="0"/>
                  </a:cubicBezTo>
                  <a:lnTo>
                    <a:pt x="0" y="0"/>
                  </a:lnTo>
                  <a:lnTo>
                    <a:pt x="0" y="524459"/>
                  </a:lnTo>
                  <a:cubicBezTo>
                    <a:pt x="23466" y="510489"/>
                    <a:pt x="47925" y="498260"/>
                    <a:pt x="73180" y="487869"/>
                  </a:cubicBezTo>
                  <a:close/>
                </a:path>
              </a:pathLst>
            </a:custGeom>
            <a:solidFill>
              <a:srgbClr val="584438"/>
            </a:solidFill>
            <a:ln w="80963" cap="flat">
              <a:noFill/>
              <a:prstDash val="solid"/>
              <a:miter/>
            </a:ln>
          </p:spPr>
          <p:txBody>
            <a:bodyPr rtlCol="0" anchor="ctr"/>
            <a:lstStyle/>
            <a:p>
              <a:endParaRPr lang="en-US" sz="900" dirty="0"/>
            </a:p>
          </p:txBody>
        </p:sp>
      </p:grpSp>
      <p:sp>
        <p:nvSpPr>
          <p:cNvPr id="46" name="TextBox 45">
            <a:extLst>
              <a:ext uri="{FF2B5EF4-FFF2-40B4-BE49-F238E27FC236}">
                <a16:creationId xmlns:a16="http://schemas.microsoft.com/office/drawing/2014/main" id="{012907ED-654E-E543-8821-D7E4F752DC9A}"/>
              </a:ext>
            </a:extLst>
          </p:cNvPr>
          <p:cNvSpPr txBox="1"/>
          <p:nvPr userDrawn="1"/>
        </p:nvSpPr>
        <p:spPr>
          <a:xfrm>
            <a:off x="6229717" y="3609602"/>
            <a:ext cx="5213857" cy="1140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line widths</a:t>
            </a:r>
          </a:p>
          <a:p>
            <a:pPr marL="0" indent="0" algn="l">
              <a:buNone/>
            </a:pPr>
            <a:r>
              <a:rPr lang="en-US" sz="1200" b="0" i="0" dirty="0">
                <a:solidFill>
                  <a:schemeClr val="tx2"/>
                </a:solidFill>
                <a:latin typeface="FS Albert Pro Light" panose="02000503040000020004" pitchFamily="2" charset="0"/>
              </a:rPr>
              <a:t>When icons are scaled large, decrease the line width to maintain a light appearance. </a:t>
            </a:r>
          </a:p>
          <a:p>
            <a:pPr marL="0" indent="0" algn="l">
              <a:buNone/>
            </a:pPr>
            <a:r>
              <a:rPr lang="en-US" sz="1200" b="0" i="0" dirty="0">
                <a:solidFill>
                  <a:schemeClr val="tx2"/>
                </a:solidFill>
                <a:latin typeface="FS Albert Pro Light" panose="02000503040000020004" pitchFamily="2" charset="0"/>
              </a:rPr>
              <a:t>Keep the line width of all icons within a single slide at a consistent thickness.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pic>
        <p:nvPicPr>
          <p:cNvPr id="52" name="Graphic 51">
            <a:extLst>
              <a:ext uri="{FF2B5EF4-FFF2-40B4-BE49-F238E27FC236}">
                <a16:creationId xmlns:a16="http://schemas.microsoft.com/office/drawing/2014/main" id="{A730C1DD-4DC4-6E4A-8006-652CCA47D88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9469" y="5497786"/>
            <a:ext cx="487031" cy="487031"/>
          </a:xfrm>
          <a:prstGeom prst="rect">
            <a:avLst/>
          </a:prstGeom>
        </p:spPr>
      </p:pic>
      <p:grpSp>
        <p:nvGrpSpPr>
          <p:cNvPr id="8" name="Group 7">
            <a:extLst>
              <a:ext uri="{FF2B5EF4-FFF2-40B4-BE49-F238E27FC236}">
                <a16:creationId xmlns:a16="http://schemas.microsoft.com/office/drawing/2014/main" id="{67953DF1-72A2-FF44-A64D-98583DE4419C}"/>
              </a:ext>
            </a:extLst>
          </p:cNvPr>
          <p:cNvGrpSpPr/>
          <p:nvPr userDrawn="1"/>
        </p:nvGrpSpPr>
        <p:grpSpPr>
          <a:xfrm>
            <a:off x="9250763" y="4008143"/>
            <a:ext cx="2213775" cy="2213775"/>
            <a:chOff x="18981040" y="8378795"/>
            <a:chExt cx="4427550" cy="4427550"/>
          </a:xfrm>
        </p:grpSpPr>
        <p:pic>
          <p:nvPicPr>
            <p:cNvPr id="50" name="Graphic 49">
              <a:extLst>
                <a:ext uri="{FF2B5EF4-FFF2-40B4-BE49-F238E27FC236}">
                  <a16:creationId xmlns:a16="http://schemas.microsoft.com/office/drawing/2014/main" id="{C681C0B5-EA16-E142-861B-AA9CF8D13FB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8981040" y="8378795"/>
              <a:ext cx="4427550" cy="4427550"/>
            </a:xfrm>
            <a:prstGeom prst="rect">
              <a:avLst/>
            </a:prstGeom>
          </p:spPr>
        </p:pic>
        <p:sp>
          <p:nvSpPr>
            <p:cNvPr id="51" name="Rectangle 50">
              <a:extLst>
                <a:ext uri="{FF2B5EF4-FFF2-40B4-BE49-F238E27FC236}">
                  <a16:creationId xmlns:a16="http://schemas.microsoft.com/office/drawing/2014/main" id="{7BA96E3A-1E77-3E47-BD8A-723C6518C321}"/>
                </a:ext>
              </a:extLst>
            </p:cNvPr>
            <p:cNvSpPr/>
            <p:nvPr userDrawn="1"/>
          </p:nvSpPr>
          <p:spPr>
            <a:xfrm>
              <a:off x="19276712" y="9050989"/>
              <a:ext cx="1827985" cy="338583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3" name="Graphic 52">
              <a:extLst>
                <a:ext uri="{FF2B5EF4-FFF2-40B4-BE49-F238E27FC236}">
                  <a16:creationId xmlns:a16="http://schemas.microsoft.com/office/drawing/2014/main" id="{19D1F78E-45D1-F244-8673-D17D69A50485}"/>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8981041" y="8887001"/>
              <a:ext cx="2123655" cy="3919342"/>
            </a:xfrm>
            <a:prstGeom prst="rect">
              <a:avLst/>
            </a:prstGeom>
          </p:spPr>
        </p:pic>
      </p:grpSp>
      <p:pic>
        <p:nvPicPr>
          <p:cNvPr id="54" name="Graphic 53">
            <a:extLst>
              <a:ext uri="{FF2B5EF4-FFF2-40B4-BE49-F238E27FC236}">
                <a16:creationId xmlns:a16="http://schemas.microsoft.com/office/drawing/2014/main" id="{75BED773-2EF2-8344-A911-EF28174A132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136533" y="5276499"/>
            <a:ext cx="737925" cy="737925"/>
          </a:xfrm>
          <a:prstGeom prst="rect">
            <a:avLst/>
          </a:prstGeom>
        </p:spPr>
      </p:pic>
      <p:grpSp>
        <p:nvGrpSpPr>
          <p:cNvPr id="9" name="Group 8">
            <a:extLst>
              <a:ext uri="{FF2B5EF4-FFF2-40B4-BE49-F238E27FC236}">
                <a16:creationId xmlns:a16="http://schemas.microsoft.com/office/drawing/2014/main" id="{FA2417FB-EFC9-8646-B797-EB357E314745}"/>
              </a:ext>
            </a:extLst>
          </p:cNvPr>
          <p:cNvGrpSpPr/>
          <p:nvPr userDrawn="1"/>
        </p:nvGrpSpPr>
        <p:grpSpPr>
          <a:xfrm>
            <a:off x="7832617" y="4643089"/>
            <a:ext cx="1559504" cy="1475850"/>
            <a:chOff x="16315050" y="9666492"/>
            <a:chExt cx="3119008" cy="2951700"/>
          </a:xfrm>
        </p:grpSpPr>
        <p:pic>
          <p:nvPicPr>
            <p:cNvPr id="47" name="Graphic 46">
              <a:extLst>
                <a:ext uri="{FF2B5EF4-FFF2-40B4-BE49-F238E27FC236}">
                  <a16:creationId xmlns:a16="http://schemas.microsoft.com/office/drawing/2014/main" id="{82D2F21C-ECF6-C848-9085-05F074E52E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482358" y="9666492"/>
              <a:ext cx="2951700" cy="2951700"/>
            </a:xfrm>
            <a:prstGeom prst="rect">
              <a:avLst/>
            </a:prstGeom>
          </p:spPr>
        </p:pic>
        <p:sp>
          <p:nvSpPr>
            <p:cNvPr id="49" name="Rectangle 48">
              <a:extLst>
                <a:ext uri="{FF2B5EF4-FFF2-40B4-BE49-F238E27FC236}">
                  <a16:creationId xmlns:a16="http://schemas.microsoft.com/office/drawing/2014/main" id="{9AF3C67B-60CB-1B4E-A74B-078ABC2E02F3}"/>
                </a:ext>
              </a:extLst>
            </p:cNvPr>
            <p:cNvSpPr/>
            <p:nvPr userDrawn="1"/>
          </p:nvSpPr>
          <p:spPr>
            <a:xfrm>
              <a:off x="16634314" y="10038519"/>
              <a:ext cx="1332402" cy="2335743"/>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5" name="Graphic 54">
              <a:extLst>
                <a:ext uri="{FF2B5EF4-FFF2-40B4-BE49-F238E27FC236}">
                  <a16:creationId xmlns:a16="http://schemas.microsoft.com/office/drawing/2014/main" id="{9E59687A-F537-994F-B287-94B6EA77CB8E}"/>
                </a:ext>
              </a:extLst>
            </p:cNvPr>
            <p:cNvPicPr>
              <a:picLocks noChangeAspect="1"/>
            </p:cNvPicPr>
            <p:nvPr userDrawn="1"/>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l="-11273"/>
            <a:stretch/>
          </p:blipFill>
          <p:spPr>
            <a:xfrm>
              <a:off x="16315050" y="9666492"/>
              <a:ext cx="1651667" cy="2951700"/>
            </a:xfrm>
            <a:prstGeom prst="rect">
              <a:avLst/>
            </a:prstGeom>
          </p:spPr>
        </p:pic>
      </p:grpSp>
      <p:pic>
        <p:nvPicPr>
          <p:cNvPr id="56" name="Graphic 55">
            <a:extLst>
              <a:ext uri="{FF2B5EF4-FFF2-40B4-BE49-F238E27FC236}">
                <a16:creationId xmlns:a16="http://schemas.microsoft.com/office/drawing/2014/main" id="{5218502C-D4E8-2C46-8FBF-AB2CA761F8A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251732" y="5715882"/>
            <a:ext cx="243515" cy="243516"/>
          </a:xfrm>
          <a:prstGeom prst="rect">
            <a:avLst/>
          </a:prstGeom>
        </p:spPr>
      </p:pic>
      <p:pic>
        <p:nvPicPr>
          <p:cNvPr id="62" name="Graphic 61">
            <a:extLst>
              <a:ext uri="{FF2B5EF4-FFF2-40B4-BE49-F238E27FC236}">
                <a16:creationId xmlns:a16="http://schemas.microsoft.com/office/drawing/2014/main" id="{022BF1E3-4B97-A640-8888-4597125A30C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862979" y="1911603"/>
            <a:ext cx="741352" cy="741352"/>
          </a:xfrm>
          <a:prstGeom prst="rect">
            <a:avLst/>
          </a:prstGeom>
        </p:spPr>
      </p:pic>
      <p:pic>
        <p:nvPicPr>
          <p:cNvPr id="63" name="Graphic 62">
            <a:extLst>
              <a:ext uri="{FF2B5EF4-FFF2-40B4-BE49-F238E27FC236}">
                <a16:creationId xmlns:a16="http://schemas.microsoft.com/office/drawing/2014/main" id="{C2CDC4B8-EA2A-4740-9031-5D86A0B468E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862979" y="1162717"/>
            <a:ext cx="741352" cy="741352"/>
          </a:xfrm>
          <a:prstGeom prst="rect">
            <a:avLst/>
          </a:prstGeom>
        </p:spPr>
      </p:pic>
      <p:sp>
        <p:nvSpPr>
          <p:cNvPr id="64" name="Rectangle 63">
            <a:extLst>
              <a:ext uri="{FF2B5EF4-FFF2-40B4-BE49-F238E27FC236}">
                <a16:creationId xmlns:a16="http://schemas.microsoft.com/office/drawing/2014/main" id="{B5774E7F-3FA4-BB40-BA98-67E577B7C632}"/>
              </a:ext>
            </a:extLst>
          </p:cNvPr>
          <p:cNvSpPr/>
          <p:nvPr userDrawn="1"/>
        </p:nvSpPr>
        <p:spPr>
          <a:xfrm>
            <a:off x="10953700" y="2660490"/>
            <a:ext cx="1045926"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Experiment</a:t>
            </a:r>
          </a:p>
          <a:p>
            <a:pPr algn="l"/>
            <a:r>
              <a:rPr lang="en-US" sz="900" b="0" i="0" dirty="0">
                <a:latin typeface="FS Albert Pro Light" panose="02000503040000020004" pitchFamily="2" charset="0"/>
                <a:ea typeface="Verdana" panose="020B0604030504040204" pitchFamily="34" charset="0"/>
                <a:cs typeface="Verdana" panose="020B0604030504040204" pitchFamily="34" charset="0"/>
              </a:rPr>
              <a:t>Customize these globe icons by following the steps.</a:t>
            </a:r>
          </a:p>
        </p:txBody>
      </p:sp>
      <p:sp>
        <p:nvSpPr>
          <p:cNvPr id="65" name="TextBox 64">
            <a:extLst>
              <a:ext uri="{FF2B5EF4-FFF2-40B4-BE49-F238E27FC236}">
                <a16:creationId xmlns:a16="http://schemas.microsoft.com/office/drawing/2014/main" id="{FF53782D-0D7B-0B4B-AB9A-F5F08C2C8AB3}"/>
              </a:ext>
            </a:extLst>
          </p:cNvPr>
          <p:cNvSpPr txBox="1"/>
          <p:nvPr userDrawn="1"/>
        </p:nvSpPr>
        <p:spPr>
          <a:xfrm>
            <a:off x="6251994" y="1114795"/>
            <a:ext cx="4489408"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Customizing icons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We recommend using an icon that already exists before creating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new one. Be sure to check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hlinkClick r:id="rId21"/>
              </a:rPr>
              <a:t>our library of icons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first.</a:t>
            </a:r>
          </a:p>
        </p:txBody>
      </p:sp>
      <p:pic>
        <p:nvPicPr>
          <p:cNvPr id="66" name="Picture 65" descr="A screenshot of a cell phone&#10;&#10;Description automatically generated">
            <a:extLst>
              <a:ext uri="{FF2B5EF4-FFF2-40B4-BE49-F238E27FC236}">
                <a16:creationId xmlns:a16="http://schemas.microsoft.com/office/drawing/2014/main" id="{E626088F-AC7C-E94D-9CAF-A2DB08EE2CD9}"/>
              </a:ext>
            </a:extLst>
          </p:cNvPr>
          <p:cNvPicPr>
            <a:picLocks noChangeAspect="1"/>
          </p:cNvPicPr>
          <p:nvPr userDrawn="1"/>
        </p:nvPicPr>
        <p:blipFill rotWithShape="1">
          <a:blip r:embed="rId22" cstate="screen">
            <a:alphaModFix amt="35000"/>
            <a:extLst>
              <a:ext uri="{28A0092B-C50C-407E-A947-70E740481C1C}">
                <a14:useLocalDpi xmlns:a14="http://schemas.microsoft.com/office/drawing/2010/main"/>
              </a:ext>
            </a:extLst>
          </a:blip>
          <a:srcRect/>
          <a:stretch/>
        </p:blipFill>
        <p:spPr>
          <a:xfrm>
            <a:off x="6039232" y="1702013"/>
            <a:ext cx="4823747" cy="731667"/>
          </a:xfrm>
          <a:prstGeom prst="rect">
            <a:avLst/>
          </a:prstGeom>
        </p:spPr>
      </p:pic>
      <p:pic>
        <p:nvPicPr>
          <p:cNvPr id="67" name="Picture 66" descr="A screenshot of a cell phone&#10;&#10;Description automatically generated">
            <a:extLst>
              <a:ext uri="{FF2B5EF4-FFF2-40B4-BE49-F238E27FC236}">
                <a16:creationId xmlns:a16="http://schemas.microsoft.com/office/drawing/2014/main" id="{BE308593-DDB1-4A4F-9D2E-60F67D6FFA37}"/>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454791" y="2063867"/>
            <a:ext cx="218027" cy="287653"/>
          </a:xfrm>
          <a:prstGeom prst="rect">
            <a:avLst/>
          </a:prstGeom>
          <a:ln w="76200">
            <a:solidFill>
              <a:schemeClr val="accent5"/>
            </a:solidFill>
            <a:miter lim="800000"/>
          </a:ln>
        </p:spPr>
      </p:pic>
      <p:pic>
        <p:nvPicPr>
          <p:cNvPr id="68" name="Picture 67" descr="A screenshot of a cell phone&#10;&#10;Description automatically generated">
            <a:extLst>
              <a:ext uri="{FF2B5EF4-FFF2-40B4-BE49-F238E27FC236}">
                <a16:creationId xmlns:a16="http://schemas.microsoft.com/office/drawing/2014/main" id="{77AE33EA-54C8-844D-B506-642710B38282}"/>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8975843" y="1932788"/>
            <a:ext cx="501757" cy="158829"/>
          </a:xfrm>
          <a:prstGeom prst="rect">
            <a:avLst/>
          </a:prstGeom>
          <a:ln w="76200">
            <a:solidFill>
              <a:schemeClr val="accent5"/>
            </a:solidFill>
            <a:miter lim="800000"/>
          </a:ln>
        </p:spPr>
      </p:pic>
      <p:sp>
        <p:nvSpPr>
          <p:cNvPr id="69" name="TextBox 68">
            <a:extLst>
              <a:ext uri="{FF2B5EF4-FFF2-40B4-BE49-F238E27FC236}">
                <a16:creationId xmlns:a16="http://schemas.microsoft.com/office/drawing/2014/main" id="{74C82986-CD0F-1A46-A75E-C77EF4499069}"/>
              </a:ext>
            </a:extLst>
          </p:cNvPr>
          <p:cNvSpPr txBox="1"/>
          <p:nvPr userDrawn="1"/>
        </p:nvSpPr>
        <p:spPr>
          <a:xfrm>
            <a:off x="6251994" y="2566495"/>
            <a:ext cx="4489408" cy="8033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To customize an icon:</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Click “Convert to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Ungroup the shapes to customize each individual part.</a:t>
            </a:r>
          </a:p>
        </p:txBody>
      </p:sp>
    </p:spTree>
    <p:extLst>
      <p:ext uri="{BB962C8B-B14F-4D97-AF65-F5344CB8AC3E}">
        <p14:creationId xmlns:p14="http://schemas.microsoft.com/office/powerpoint/2010/main" val="102120596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riting Style">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8256955"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r>
              <a:rPr kumimoji="0" lang="en-US" sz="2999" b="0" i="0" u="none" strike="noStrike" cap="none" spc="-5" normalizeH="0" baseline="0" dirty="0">
                <a:ln>
                  <a:noFill/>
                </a:ln>
                <a:solidFill>
                  <a:schemeClr val="accent5"/>
                </a:solidFill>
                <a:effectLst/>
                <a:uFillTx/>
                <a:latin typeface="FS Albert Pro Light" panose="02000503040000020004" pitchFamily="2" charset="0"/>
                <a:ea typeface="+mj-ea"/>
                <a:cs typeface="+mj-cs"/>
                <a:sym typeface="FSAlbertPro-Light"/>
              </a:rPr>
              <a:t>Helpful reminders for branded presentations</a:t>
            </a:r>
          </a:p>
        </p:txBody>
      </p:sp>
      <p:sp>
        <p:nvSpPr>
          <p:cNvPr id="57" name="TextBox 56">
            <a:extLst>
              <a:ext uri="{FF2B5EF4-FFF2-40B4-BE49-F238E27FC236}">
                <a16:creationId xmlns:a16="http://schemas.microsoft.com/office/drawing/2014/main" id="{EB99AF3B-13BF-B645-B0E0-E078AB9FBC70}"/>
              </a:ext>
            </a:extLst>
          </p:cNvPr>
          <p:cNvSpPr txBox="1"/>
          <p:nvPr userDrawn="1"/>
        </p:nvSpPr>
        <p:spPr>
          <a:xfrm>
            <a:off x="318332" y="715377"/>
            <a:ext cx="3562293"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Review all copy related to BD and BD products: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product names correct and identified with an approved generic noun descriptor? (Reference the approved BD trademark list.) Are generic descriptors in the right case? Is BD present before product names where appropriate?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products labeled properly with a trademark symbol (™) or registered trademark symbol (®) on each reference?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you describe BD products, segments, units and the company according to our standards? (e.g., not abbreviating business units, including organizational names)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BD tagline, </a:t>
            </a:r>
            <a:r>
              <a:rPr kumimoji="0" lang="en-US" sz="1200" b="0" i="1"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advancing the world of health™</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used appropriately and written in italics when included in body copy?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ensured BD or any BD product are not used in the possessive (e.g., BD’s) or plural forms?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address blocks correctly formatted (e.g., BD, Franklin Lakes, NJ, 07417, U.S.)?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websites formatted correctly with no www?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all of the links work?</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include the proper copyright block and trademark byline, ensuring it has the current year, and modify for specific trademarks as needed?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If for internal use only, have you included a confidentiality notice in the footer?</a:t>
            </a:r>
          </a:p>
          <a:p>
            <a:pPr marL="228554" indent="-228554" algn="l">
              <a:lnSpc>
                <a:spcPct val="100000"/>
              </a:lnSpc>
              <a:spcBef>
                <a:spcPts val="600"/>
              </a:spcBef>
              <a:spcAft>
                <a:spcPct val="0"/>
              </a:spcAft>
              <a:buFont typeface="Wingdings" pitchFamily="2" charset="2"/>
              <a:buChar char="q"/>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8" name="TextBox 57">
            <a:extLst>
              <a:ext uri="{FF2B5EF4-FFF2-40B4-BE49-F238E27FC236}">
                <a16:creationId xmlns:a16="http://schemas.microsoft.com/office/drawing/2014/main" id="{11166969-96FA-6047-9C09-55F7B6688FEC}"/>
              </a:ext>
            </a:extLst>
          </p:cNvPr>
          <p:cNvSpPr txBox="1"/>
          <p:nvPr userDrawn="1"/>
        </p:nvSpPr>
        <p:spPr>
          <a:xfrm>
            <a:off x="4251466" y="715377"/>
            <a:ext cx="3952980"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document for common errors and writing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use the BD voice in active phrasing where possible?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you using contractions and relatable language?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em dashes, en dashes and hyphens used properly and without spaces?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copy clear of ampersands if they’re not in an official name, R&amp;D or Q&amp;A?</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eliminated unneeded words?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words spelled correctly? (Use spell check and your judgement—basil vs basal)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any bulleted lists formatted correctly (e.g., using parallel grammar, with punctuation if sentences/without if fragments)?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unneeded serial commas deleted?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numbers from zero to nine spelled out? If not, is it only because they are part of an official name, product name, measurement or a combination of numbers less than 10 and greater than 10 in the same sentence?</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9" name="TextBox 58">
            <a:extLst>
              <a:ext uri="{FF2B5EF4-FFF2-40B4-BE49-F238E27FC236}">
                <a16:creationId xmlns:a16="http://schemas.microsoft.com/office/drawing/2014/main" id="{9A4D46D3-3943-4642-ACCE-9FB655AA4724}"/>
              </a:ext>
            </a:extLst>
          </p:cNvPr>
          <p:cNvSpPr txBox="1"/>
          <p:nvPr userDrawn="1"/>
        </p:nvSpPr>
        <p:spPr>
          <a:xfrm>
            <a:off x="8575288" y="715377"/>
            <a:ext cx="3434574"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references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verified all people have the correct name and title using the Maxwell directory?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page numbers match in the contents and body, and any mid-presentation contents lists?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the citations correct via PubMed and in AMA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grouped together as one continuous block of copy at the end of the document under the header “References” (or Reference if there is only one)? Are they formatted correctly per AMA style and listed in the order in which they appeared in the document?</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mentions of “Data on file” changed to match their actual reference information?</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third-party trademarks identified with the correct symbol?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to third-party websites formatted exactly as they appear in the web browser? Do all of the links work?</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p:txBody>
      </p:sp>
      <p:sp>
        <p:nvSpPr>
          <p:cNvPr id="7" name="TextBox 6">
            <a:extLst>
              <a:ext uri="{FF2B5EF4-FFF2-40B4-BE49-F238E27FC236}">
                <a16:creationId xmlns:a16="http://schemas.microsoft.com/office/drawing/2014/main" id="{030AF4F8-4A7C-8441-B8D9-1F2F0A729C6D}"/>
              </a:ext>
            </a:extLst>
          </p:cNvPr>
          <p:cNvSpPr txBox="1"/>
          <p:nvPr userDrawn="1"/>
        </p:nvSpPr>
        <p:spPr>
          <a:xfrm>
            <a:off x="4251465" y="6046897"/>
            <a:ext cx="6097249" cy="184666"/>
          </a:xfrm>
          <a:prstGeom prst="rect">
            <a:avLst/>
          </a:prstGeom>
          <a:noFill/>
          <a:ln w="12700">
            <a:miter lim="400000"/>
          </a:ln>
        </p:spPr>
        <p:txBody>
          <a:bodyPr wrap="square" lIns="0" tIns="0" rIns="0" bIns="0">
            <a:spAutoFit/>
          </a:bodyPr>
          <a:lstStyle/>
          <a:p>
            <a:pPr marL="0" marR="0" indent="0" algn="l" defTabSz="228554" rtl="0" eaLnBrk="1" fontAlgn="auto" latinLnBrk="0" hangingPunct="1">
              <a:lnSpc>
                <a:spcPct val="100000"/>
              </a:lnSpc>
              <a:spcBef>
                <a:spcPct val="20000"/>
              </a:spcBef>
              <a:spcAft>
                <a:spcPts val="0"/>
              </a:spcAft>
              <a:buClrTx/>
              <a:buSzTx/>
              <a:buFont typeface="Arial"/>
              <a:buNone/>
              <a:tabLst/>
              <a:defRPr/>
            </a:pPr>
            <a:r>
              <a:rPr lang="en-US" sz="1200" b="1" dirty="0">
                <a:solidFill>
                  <a:schemeClr val="accent1"/>
                </a:solidFill>
                <a:latin typeface="Verdana"/>
                <a:cs typeface="Verdana"/>
              </a:rPr>
              <a:t>Please visit the </a:t>
            </a:r>
            <a:r>
              <a:rPr lang="en-US" sz="1200" b="1" dirty="0">
                <a:solidFill>
                  <a:schemeClr val="accent1"/>
                </a:solidFill>
                <a:latin typeface="Verdana"/>
                <a:cs typeface="Verdana"/>
                <a:hlinkClick r:id="rId2"/>
              </a:rPr>
              <a:t>Writing Section</a:t>
            </a:r>
            <a:r>
              <a:rPr lang="en-US" sz="1200" b="1" dirty="0">
                <a:solidFill>
                  <a:schemeClr val="accent1"/>
                </a:solidFill>
                <a:latin typeface="Verdana"/>
                <a:cs typeface="Verdana"/>
              </a:rPr>
              <a:t> of Design System for more details.</a:t>
            </a:r>
          </a:p>
        </p:txBody>
      </p:sp>
    </p:spTree>
    <p:extLst>
      <p:ext uri="{BB962C8B-B14F-4D97-AF65-F5344CB8AC3E}">
        <p14:creationId xmlns:p14="http://schemas.microsoft.com/office/powerpoint/2010/main" val="221163304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8CFCC6C-5959-4785-8FD7-833085878CF5}" type="datetimeFigureOut">
              <a:rPr lang="en-US" smtClean="0"/>
              <a:pPr>
                <a:defRPr/>
              </a:pPr>
              <a:t>2/11/2026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73C13A3D-A532-48B0-AAB6-0536C3550E25}" type="slidenum">
              <a:rPr lang="en-US" smtClean="0"/>
              <a:pPr>
                <a:defRPr/>
              </a:pPr>
              <a:t>‹#›</a:t>
            </a:fld>
            <a:endParaRPr lang="en-US"/>
          </a:p>
        </p:txBody>
      </p:sp>
    </p:spTree>
    <p:extLst>
      <p:ext uri="{BB962C8B-B14F-4D97-AF65-F5344CB8AC3E}">
        <p14:creationId xmlns:p14="http://schemas.microsoft.com/office/powerpoint/2010/main" val="3644708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6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out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3429001"/>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3429001"/>
            <a:ext cx="3962400" cy="3429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0"/>
            <a:ext cx="82296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465813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2/11/2026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41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05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275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129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853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555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2/11/2026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619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6844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50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6.xml"/><Relationship Id="rId21" Type="http://schemas.openxmlformats.org/officeDocument/2006/relationships/slideLayout" Target="../slideLayouts/slideLayout41.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63" Type="http://schemas.openxmlformats.org/officeDocument/2006/relationships/slideLayout" Target="../slideLayouts/slideLayout83.xml"/><Relationship Id="rId68"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66" Type="http://schemas.openxmlformats.org/officeDocument/2006/relationships/slideLayout" Target="../slideLayouts/slideLayout86.xml"/><Relationship Id="rId5" Type="http://schemas.openxmlformats.org/officeDocument/2006/relationships/slideLayout" Target="../slideLayouts/slideLayout25.xml"/><Relationship Id="rId61" Type="http://schemas.openxmlformats.org/officeDocument/2006/relationships/slideLayout" Target="../slideLayouts/slideLayout81.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64" Type="http://schemas.openxmlformats.org/officeDocument/2006/relationships/slideLayout" Target="../slideLayouts/slideLayout84.xml"/><Relationship Id="rId69" Type="http://schemas.openxmlformats.org/officeDocument/2006/relationships/image" Target="../media/image1.png"/><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67" Type="http://schemas.openxmlformats.org/officeDocument/2006/relationships/slideLayout" Target="../slideLayouts/slideLayout87.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65" Type="http://schemas.openxmlformats.org/officeDocument/2006/relationships/slideLayout" Target="../slideLayouts/slideLayout85.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9" Type="http://schemas.openxmlformats.org/officeDocument/2006/relationships/slideLayout" Target="../slideLayouts/slideLayout59.xml"/><Relationship Id="rId34" Type="http://schemas.openxmlformats.org/officeDocument/2006/relationships/slideLayout" Target="../slideLayouts/slideLayout54.xml"/><Relationship Id="rId50" Type="http://schemas.openxmlformats.org/officeDocument/2006/relationships/slideLayout" Target="../slideLayouts/slideLayout70.xml"/><Relationship Id="rId55"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3.xml"/><Relationship Id="rId2" Type="http://schemas.openxmlformats.org/officeDocument/2006/relationships/slideLayout" Target="../slideLayouts/slideLayout89.xml"/><Relationship Id="rId16" Type="http://schemas.openxmlformats.org/officeDocument/2006/relationships/image" Target="../media/image69.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microsoft.com/office/2007/relationships/hdphoto" Target="../media/hdphoto1.wdp"/><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6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366729"/>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Lst>
  <p:hf hdr="0" ftr="0" dt="0"/>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9">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C6C273-1C30-2F44-B079-251DF08173D5}"/>
              </a:ext>
            </a:extLst>
          </p:cNvPr>
          <p:cNvSpPr/>
          <p:nvPr userDrawn="1"/>
        </p:nvSpPr>
        <p:spPr>
          <a:xfrm>
            <a:off x="0" y="6313932"/>
            <a:ext cx="12192000" cy="54864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Confidential–For Internal Use Only">
            <a:extLst>
              <a:ext uri="{FF2B5EF4-FFF2-40B4-BE49-F238E27FC236}">
                <a16:creationId xmlns:a16="http://schemas.microsoft.com/office/drawing/2014/main" id="{227B8A52-FBF5-D148-8191-EBAAB383F88A}"/>
              </a:ext>
            </a:extLst>
          </p:cNvPr>
          <p:cNvSpPr txBox="1"/>
          <p:nvPr userDrawn="1"/>
        </p:nvSpPr>
        <p:spPr>
          <a:xfrm>
            <a:off x="8441943" y="6488018"/>
            <a:ext cx="3097595" cy="1897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pPr algn="r"/>
            <a:endParaRPr sz="750" b="0" i="0" spc="75" baseline="0" dirty="0">
              <a:solidFill>
                <a:schemeClr val="accent1"/>
              </a:solidFill>
              <a:latin typeface="FS Albert Pro" panose="02000503040000020004" pitchFamily="2" charset="0"/>
            </a:endParaRPr>
          </a:p>
        </p:txBody>
      </p:sp>
      <p:sp>
        <p:nvSpPr>
          <p:cNvPr id="7" name="Slide Number"/>
          <p:cNvSpPr txBox="1">
            <a:spLocks noGrp="1"/>
          </p:cNvSpPr>
          <p:nvPr>
            <p:ph type="sldNum" sz="quarter" idx="2"/>
          </p:nvPr>
        </p:nvSpPr>
        <p:spPr>
          <a:xfrm>
            <a:off x="11840200" y="6484650"/>
            <a:ext cx="235642" cy="218008"/>
          </a:xfrm>
          <a:prstGeom prst="rect">
            <a:avLst/>
          </a:prstGeom>
          <a:ln w="12700">
            <a:miter lim="400000"/>
          </a:ln>
        </p:spPr>
        <p:txBody>
          <a:bodyPr wrap="none" lIns="50800" tIns="50800" rIns="50800" bIns="50800" anchor="ctr">
            <a:spAutoFit/>
          </a:bodyPr>
          <a:lstStyle>
            <a:lvl1pPr defTabSz="292042">
              <a:defRPr sz="750" b="0" i="0" spc="75">
                <a:solidFill>
                  <a:schemeClr val="accent1"/>
                </a:solidFill>
                <a:latin typeface="FS Albert Pro Light" panose="02000503040000020004" pitchFamily="2" charset="0"/>
                <a:ea typeface="+mj-ea"/>
                <a:cs typeface="+mj-cs"/>
                <a:sym typeface="FSAlbertPro-Light"/>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2486E2B6-F122-B342-A422-25EEABE086A3}"/>
              </a:ext>
            </a:extLst>
          </p:cNvPr>
          <p:cNvSpPr>
            <a:spLocks noGrp="1"/>
          </p:cNvSpPr>
          <p:nvPr>
            <p:ph type="ftr" sz="quarter" idx="3"/>
          </p:nvPr>
        </p:nvSpPr>
        <p:spPr>
          <a:xfrm>
            <a:off x="1216321" y="6401824"/>
            <a:ext cx="2182377" cy="379591"/>
          </a:xfrm>
          <a:prstGeom prst="rect">
            <a:avLst/>
          </a:prstGeom>
          <a:noFill/>
          <a:ln w="12700">
            <a:noFill/>
            <a:miter lim="400000"/>
          </a:ln>
        </p:spPr>
        <p:txBody>
          <a:bodyPr wrap="square" lIns="50800" tIns="50800" rIns="91440" bIns="50800" anchor="ctr">
            <a:spAutoFit/>
          </a:bodyPr>
          <a:lstStyle>
            <a:lvl1pPr algn="r">
              <a:defRPr lang="en-US" sz="750" b="0" i="0" cap="all" spc="65" baseline="0" smtClean="0">
                <a:solidFill>
                  <a:schemeClr val="accent1"/>
                </a:solidFill>
                <a:latin typeface="FS Albert Pro" panose="02000503040000020004" pitchFamily="2" charset="0"/>
                <a:ea typeface="FS Albert Pro" panose="02000503040000020004" pitchFamily="2" charset="0"/>
                <a:cs typeface="FS Albert Pro" panose="02000503040000020004" pitchFamily="2" charset="0"/>
              </a:defRPr>
            </a:lvl1pPr>
          </a:lstStyle>
          <a:p>
            <a:pPr defTabSz="154751">
              <a:lnSpc>
                <a:spcPct val="120000"/>
              </a:lnSpc>
            </a:pPr>
            <a:r>
              <a:rPr lang="en-US"/>
              <a:t>AccuCath Ace™ Intravascular Catheter with BD Cue™ Needle Tracking System</a:t>
            </a:r>
            <a:endParaRPr lang="en-US" dirty="0"/>
          </a:p>
        </p:txBody>
      </p:sp>
      <p:sp>
        <p:nvSpPr>
          <p:cNvPr id="14" name="TextBox 13">
            <a:extLst>
              <a:ext uri="{FF2B5EF4-FFF2-40B4-BE49-F238E27FC236}">
                <a16:creationId xmlns:a16="http://schemas.microsoft.com/office/drawing/2014/main" id="{1F412003-BBB6-6641-8F7A-AB59D6FE95F6}"/>
              </a:ext>
            </a:extLst>
          </p:cNvPr>
          <p:cNvSpPr txBox="1"/>
          <p:nvPr userDrawn="1"/>
        </p:nvSpPr>
        <p:spPr>
          <a:xfrm>
            <a:off x="1216321" y="6873392"/>
            <a:ext cx="4490735" cy="205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To change Title and Date: </a:t>
            </a:r>
            <a:r>
              <a:rPr kumimoji="0" lang="en-US" sz="1000" b="1"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Insert &gt; Header &amp; Footer…</a:t>
            </a:r>
          </a:p>
        </p:txBody>
      </p:sp>
      <p:sp>
        <p:nvSpPr>
          <p:cNvPr id="3" name="Date Placeholder 2">
            <a:extLst>
              <a:ext uri="{FF2B5EF4-FFF2-40B4-BE49-F238E27FC236}">
                <a16:creationId xmlns:a16="http://schemas.microsoft.com/office/drawing/2014/main" id="{4F6CCE88-6547-674B-AC49-9E3B8B94C4BB}"/>
              </a:ext>
            </a:extLst>
          </p:cNvPr>
          <p:cNvSpPr>
            <a:spLocks noGrp="1"/>
          </p:cNvSpPr>
          <p:nvPr>
            <p:ph type="dt" sz="half" idx="2"/>
          </p:nvPr>
        </p:nvSpPr>
        <p:spPr>
          <a:xfrm>
            <a:off x="3398698" y="6502464"/>
            <a:ext cx="752359" cy="178309"/>
          </a:xfrm>
          <a:prstGeom prst="rect">
            <a:avLst/>
          </a:prstGeom>
        </p:spPr>
        <p:txBody>
          <a:bodyPr vert="horz" lIns="91440" tIns="45720" rIns="91440" bIns="45720" rtlCol="0" anchor="ctr"/>
          <a:lstStyle>
            <a:lvl1pPr algn="l">
              <a:defRPr sz="750" b="0" i="0" spc="65" baseline="0">
                <a:solidFill>
                  <a:schemeClr val="accent1"/>
                </a:solidFill>
                <a:latin typeface="FS Albert Pro" panose="02000503040000020004" pitchFamily="2" charset="0"/>
              </a:defRPr>
            </a:lvl1pPr>
          </a:lstStyle>
          <a:p>
            <a:endParaRPr lang="en-US" dirty="0"/>
          </a:p>
        </p:txBody>
      </p:sp>
    </p:spTree>
    <p:extLst>
      <p:ext uri="{BB962C8B-B14F-4D97-AF65-F5344CB8AC3E}">
        <p14:creationId xmlns:p14="http://schemas.microsoft.com/office/powerpoint/2010/main" val="23196269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 id="2147484405" r:id="rId25"/>
    <p:sldLayoutId id="2147484406" r:id="rId26"/>
    <p:sldLayoutId id="2147484407" r:id="rId27"/>
    <p:sldLayoutId id="2147484408" r:id="rId28"/>
    <p:sldLayoutId id="2147484409" r:id="rId29"/>
    <p:sldLayoutId id="2147484410" r:id="rId30"/>
    <p:sldLayoutId id="2147484411" r:id="rId31"/>
    <p:sldLayoutId id="2147484412" r:id="rId32"/>
    <p:sldLayoutId id="2147484413" r:id="rId33"/>
    <p:sldLayoutId id="2147484414" r:id="rId34"/>
    <p:sldLayoutId id="2147484415" r:id="rId35"/>
    <p:sldLayoutId id="2147484416" r:id="rId36"/>
    <p:sldLayoutId id="2147484417" r:id="rId37"/>
    <p:sldLayoutId id="2147484418" r:id="rId38"/>
    <p:sldLayoutId id="2147484419" r:id="rId39"/>
    <p:sldLayoutId id="2147484420" r:id="rId40"/>
    <p:sldLayoutId id="2147484421" r:id="rId41"/>
    <p:sldLayoutId id="2147484422" r:id="rId42"/>
    <p:sldLayoutId id="2147484423" r:id="rId43"/>
    <p:sldLayoutId id="2147484424" r:id="rId44"/>
    <p:sldLayoutId id="2147484425" r:id="rId45"/>
    <p:sldLayoutId id="2147484426" r:id="rId46"/>
    <p:sldLayoutId id="2147484427" r:id="rId47"/>
    <p:sldLayoutId id="2147484428" r:id="rId48"/>
    <p:sldLayoutId id="2147484429" r:id="rId49"/>
    <p:sldLayoutId id="2147484430" r:id="rId50"/>
    <p:sldLayoutId id="2147484431" r:id="rId51"/>
    <p:sldLayoutId id="2147484432" r:id="rId52"/>
    <p:sldLayoutId id="2147484433" r:id="rId53"/>
    <p:sldLayoutId id="2147484434" r:id="rId54"/>
    <p:sldLayoutId id="2147484435" r:id="rId55"/>
    <p:sldLayoutId id="2147484436" r:id="rId56"/>
    <p:sldLayoutId id="2147484437" r:id="rId57"/>
    <p:sldLayoutId id="2147484438" r:id="rId58"/>
    <p:sldLayoutId id="2147484439" r:id="rId59"/>
    <p:sldLayoutId id="2147484440" r:id="rId60"/>
    <p:sldLayoutId id="2147484441" r:id="rId61"/>
    <p:sldLayoutId id="2147484442" r:id="rId62"/>
    <p:sldLayoutId id="2147484443" r:id="rId63"/>
    <p:sldLayoutId id="2147484444" r:id="rId64"/>
    <p:sldLayoutId id="2147484445" r:id="rId65"/>
    <p:sldLayoutId id="2147484446" r:id="rId66"/>
    <p:sldLayoutId id="2147484447" r:id="rId67"/>
  </p:sldLayoutIdLst>
  <p:transition spd="med"/>
  <p:hf hdr="0" dt="0"/>
  <p:txStyles>
    <p:titleStyle>
      <a:lvl1pPr marL="0" marR="0" indent="0" algn="l" defTabSz="1218925" eaLnBrk="1" latinLnBrk="0" hangingPunct="1">
        <a:lnSpc>
          <a:spcPct val="100000"/>
        </a:lnSpc>
        <a:spcBef>
          <a:spcPts val="0"/>
        </a:spcBef>
        <a:spcAft>
          <a:spcPts val="0"/>
        </a:spcAft>
        <a:buClrTx/>
        <a:buSzTx/>
        <a:buFontTx/>
        <a:buNone/>
        <a:tabLst/>
        <a:defRPr sz="2999" b="0" i="0" u="none" strike="noStrike" cap="none" spc="0" baseline="0">
          <a:solidFill>
            <a:schemeClr val="accent1"/>
          </a:solidFill>
          <a:uFillTx/>
          <a:latin typeface="FS Albert Pro Light" panose="02000503040000020004" pitchFamily="2" charset="0"/>
          <a:ea typeface="+mj-ea"/>
          <a:cs typeface="+mj-cs"/>
          <a:sym typeface="FSAlbertPro-Light"/>
        </a:defRPr>
      </a:lvl1pPr>
      <a:lvl2pPr marL="0" marR="0" indent="22855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2pPr>
      <a:lvl3pPr marL="0" marR="0" indent="457109"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3pPr>
      <a:lvl4pPr marL="0" marR="0" indent="685663"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4pPr>
      <a:lvl5pPr marL="0" marR="0" indent="914217"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5pPr>
      <a:lvl6pPr marL="0" marR="0" indent="1142771"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6pPr>
      <a:lvl7pPr marL="0" marR="0" indent="1371326"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7pPr>
      <a:lvl8pPr marL="0" marR="0" indent="1599880"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8pPr>
      <a:lvl9pPr marL="0" marR="0" indent="182843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9pPr>
    </p:titleStyle>
    <p:bodyStyle>
      <a:lvl1pPr marL="0" marR="0" indent="0"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FS Albert Pro Light" panose="02000503040000020004" pitchFamily="2" charset="0"/>
          <a:ea typeface="+mj-ea"/>
          <a:cs typeface="+mj-cs"/>
          <a:sym typeface="FSAlbertPro-Light"/>
        </a:defRPr>
      </a:lvl1pPr>
      <a:lvl2pPr marL="0" marR="0" indent="228554"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2pPr>
      <a:lvl3pPr marL="0" marR="0" indent="457109"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3pPr>
      <a:lvl4pPr marL="0" marR="0" indent="685663"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4pPr>
      <a:lvl5pPr marL="0" marR="0" indent="914217"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5pPr>
      <a:lvl6pPr marL="0" marR="0" indent="1142771"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6pPr>
      <a:lvl7pPr marL="0" marR="0" indent="1371326"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7pPr>
      <a:lvl8pPr marL="0" marR="0" indent="1599880"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8pPr>
      <a:lvl9pPr marL="0" marR="0" indent="1828434"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9pPr>
    </p:bodyStyle>
    <p:otherStyle>
      <a:lvl1pPr marL="0" marR="0" indent="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1pPr>
      <a:lvl2pPr marL="0" marR="0" indent="22855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2pPr>
      <a:lvl3pPr marL="0" marR="0" indent="457109"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3pPr>
      <a:lvl4pPr marL="0" marR="0" indent="685663"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4pPr>
      <a:lvl5pPr marL="0" marR="0" indent="914217"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5pPr>
      <a:lvl6pPr marL="0" marR="0" indent="1142771"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6pPr>
      <a:lvl7pPr marL="0" marR="0" indent="1371326"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7pPr>
      <a:lvl8pPr marL="0" marR="0" indent="159988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8pPr>
      <a:lvl9pPr marL="0" marR="0" indent="182843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2/11/2026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58023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8.xml"/><Relationship Id="rId4" Type="http://schemas.openxmlformats.org/officeDocument/2006/relationships/image" Target="../media/image73.jpeg"/></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apic.org/apic2026/" TargetMode="External"/><Relationship Id="rId1" Type="http://schemas.openxmlformats.org/officeDocument/2006/relationships/slideLayout" Target="../slideLayouts/slideLayout89.xml"/><Relationship Id="rId4" Type="http://schemas.openxmlformats.org/officeDocument/2006/relationships/image" Target="../media/image84.jpeg"/></Relationships>
</file>

<file path=ppt/slides/_rels/slide11.xml.rels><?xml version="1.0" encoding="UTF-8" standalone="yes"?>
<Relationships xmlns="http://schemas.openxmlformats.org/package/2006/relationships"><Relationship Id="rId3" Type="http://schemas.openxmlformats.org/officeDocument/2006/relationships/hyperlink" Target="https://freesvg.org/emoticon-smile" TargetMode="External"/><Relationship Id="rId2" Type="http://schemas.openxmlformats.org/officeDocument/2006/relationships/image" Target="../media/image85.pn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hyperlink" Target="https://findyourrep.legislature.ca.gov/" TargetMode="External"/><Relationship Id="rId2" Type="http://schemas.openxmlformats.org/officeDocument/2006/relationships/image" Target="../media/image86.png"/><Relationship Id="rId1" Type="http://schemas.openxmlformats.org/officeDocument/2006/relationships/slideLayout" Target="../slideLayouts/slideLayout89.xml"/><Relationship Id="rId4" Type="http://schemas.openxmlformats.org/officeDocument/2006/relationships/hyperlink" Target="https://apic.org/advocacy-toolki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xml"/><Relationship Id="rId1" Type="http://schemas.openxmlformats.org/officeDocument/2006/relationships/slideLayout" Target="../slideLayouts/slideLayout89.xml"/><Relationship Id="rId6" Type="http://schemas.openxmlformats.org/officeDocument/2006/relationships/hyperlink" Target="https://www.sandiegocounty.gov/content/sdc/hhsa/programs/phs/community_epidemiology/dc/respiratoryviruses/surveillance.html" TargetMode="External"/><Relationship Id="rId5" Type="http://schemas.openxmlformats.org/officeDocument/2006/relationships/image" Target="../media/image89.png"/><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xml"/><Relationship Id="rId1" Type="http://schemas.openxmlformats.org/officeDocument/2006/relationships/slideLayout" Target="../slideLayouts/slideLayout89.xml"/><Relationship Id="rId6" Type="http://schemas.openxmlformats.org/officeDocument/2006/relationships/hyperlink" Target="https://www.sandiegocounty.gov/content/sdc/hhsa/programs/phs/phs_laboratory/WastewaterDashboard.html" TargetMode="External"/><Relationship Id="rId5" Type="http://schemas.openxmlformats.org/officeDocument/2006/relationships/image" Target="../media/image90.pn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hyperlink" Target="https://sdapic.org/2025-chapter-meeting-schedule/" TargetMode="External"/><Relationship Id="rId2" Type="http://schemas.openxmlformats.org/officeDocument/2006/relationships/image" Target="../media/image74.png"/><Relationship Id="rId1" Type="http://schemas.openxmlformats.org/officeDocument/2006/relationships/slideLayout" Target="../slideLayouts/slideLayout8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0.xml.rels><?xml version="1.0" encoding="UTF-8" standalone="yes"?>
<Relationships xmlns="http://schemas.openxmlformats.org/package/2006/relationships"><Relationship Id="rId3" Type="http://schemas.openxmlformats.org/officeDocument/2006/relationships/hyperlink" Target="https://www.cdph.ca.gov/Programs/CID/DCDC/Pages/Immunization/measles.aspx" TargetMode="External"/><Relationship Id="rId7"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89.xml"/><Relationship Id="rId6" Type="http://schemas.openxmlformats.org/officeDocument/2006/relationships/image" Target="../media/image88.png"/><Relationship Id="rId5" Type="http://schemas.openxmlformats.org/officeDocument/2006/relationships/image" Target="../media/image91.png"/><Relationship Id="rId4" Type="http://schemas.openxmlformats.org/officeDocument/2006/relationships/image" Target="../media/image87.jpeg"/></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89.xml"/><Relationship Id="rId4" Type="http://schemas.openxmlformats.org/officeDocument/2006/relationships/image" Target="../media/image87.jpeg"/></Relationships>
</file>

<file path=ppt/slides/_rels/slide2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2.xml"/><Relationship Id="rId1" Type="http://schemas.openxmlformats.org/officeDocument/2006/relationships/slideLayout" Target="../slideLayouts/slideLayout89.xml"/><Relationship Id="rId4"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3.xml"/><Relationship Id="rId1" Type="http://schemas.openxmlformats.org/officeDocument/2006/relationships/slideLayout" Target="../slideLayouts/slideLayout89.xml"/><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89.xml"/><Relationship Id="rId6" Type="http://schemas.openxmlformats.org/officeDocument/2006/relationships/image" Target="../media/image88.png"/><Relationship Id="rId5" Type="http://schemas.openxmlformats.org/officeDocument/2006/relationships/hyperlink" Target="https://www.sandiegocounty.gov/content/sdc/hhsa/programs/phs/cahan_san_diego.html" TargetMode="External"/><Relationship Id="rId4" Type="http://schemas.openxmlformats.org/officeDocument/2006/relationships/image" Target="../media/image87.jpeg"/></Relationships>
</file>

<file path=ppt/slides/_rels/slide2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8.png"/><Relationship Id="rId7"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89.xml"/><Relationship Id="rId6" Type="http://schemas.openxmlformats.org/officeDocument/2006/relationships/image" Target="../media/image87.jpeg"/><Relationship Id="rId5" Type="http://schemas.openxmlformats.org/officeDocument/2006/relationships/hyperlink" Target="http://www.sdiz.org/" TargetMode="External"/><Relationship Id="rId4" Type="http://schemas.openxmlformats.org/officeDocument/2006/relationships/hyperlink" Target="mailto:PHS-IZPHN.HHSA@sdcounty.c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89.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87.jpeg"/></Relationships>
</file>

<file path=ppt/slides/_rels/slide27.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88.png"/><Relationship Id="rId7" Type="http://schemas.openxmlformats.org/officeDocument/2006/relationships/hyperlink" Target="https://ar.inspiredpencil.com/pictures-2023/thank-you-background-images" TargetMode="External"/><Relationship Id="rId2" Type="http://schemas.openxmlformats.org/officeDocument/2006/relationships/notesSlide" Target="../notesSlides/notesSlide17.xml"/><Relationship Id="rId1" Type="http://schemas.openxmlformats.org/officeDocument/2006/relationships/slideLayout" Target="../slideLayouts/slideLayout89.xml"/><Relationship Id="rId6" Type="http://schemas.openxmlformats.org/officeDocument/2006/relationships/image" Target="../media/image99.jpeg"/><Relationship Id="rId5" Type="http://schemas.openxmlformats.org/officeDocument/2006/relationships/image" Target="../media/image97.png"/><Relationship Id="rId4" Type="http://schemas.openxmlformats.org/officeDocument/2006/relationships/image" Target="../media/image8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Layout" Target="../slideLayouts/slideLayout89.xml"/><Relationship Id="rId6" Type="http://schemas.openxmlformats.org/officeDocument/2006/relationships/image" Target="../media/image79.png"/><Relationship Id="rId5" Type="http://schemas.microsoft.com/office/2007/relationships/hdphoto" Target="../media/hdphoto1.wdp"/><Relationship Id="rId4" Type="http://schemas.openxmlformats.org/officeDocument/2006/relationships/image" Target="../media/image69.png"/></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67.jpe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89.xml"/><Relationship Id="rId6" Type="http://schemas.openxmlformats.org/officeDocument/2006/relationships/image" Target="../media/image69.png"/><Relationship Id="rId5" Type="http://schemas.microsoft.com/office/2007/relationships/hdphoto" Target="../media/hdphoto2.wdp"/><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72.png"/><Relationship Id="rId1" Type="http://schemas.openxmlformats.org/officeDocument/2006/relationships/slideLayout" Target="../slideLayouts/slideLayout89.xml"/><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NULL"/><Relationship Id="rId18" Type="http://schemas.openxmlformats.org/officeDocument/2006/relationships/customXml" Target="../ink/ink7.xml"/><Relationship Id="rId3" Type="http://schemas.openxmlformats.org/officeDocument/2006/relationships/image" Target="../media/image69.png"/><Relationship Id="rId7" Type="http://schemas.openxmlformats.org/officeDocument/2006/relationships/image" Target="NULL"/><Relationship Id="rId12" Type="http://schemas.openxmlformats.org/officeDocument/2006/relationships/customXml" Target="../ink/ink4.xml"/><Relationship Id="rId17" Type="http://schemas.openxmlformats.org/officeDocument/2006/relationships/image" Target="NULL"/><Relationship Id="rId2" Type="http://schemas.openxmlformats.org/officeDocument/2006/relationships/notesSlide" Target="../notesSlides/notesSlide4.xml"/><Relationship Id="rId16" Type="http://schemas.openxmlformats.org/officeDocument/2006/relationships/customXml" Target="../ink/ink6.xml"/><Relationship Id="rId1" Type="http://schemas.openxmlformats.org/officeDocument/2006/relationships/slideLayout" Target="../slideLayouts/slideLayout89.xml"/><Relationship Id="rId6" Type="http://schemas.openxmlformats.org/officeDocument/2006/relationships/customXml" Target="../ink/ink1.xml"/><Relationship Id="rId11" Type="http://schemas.openxmlformats.org/officeDocument/2006/relationships/image" Target="NULL"/><Relationship Id="rId5" Type="http://schemas.openxmlformats.org/officeDocument/2006/relationships/image" Target="../media/image82.png"/><Relationship Id="rId15" Type="http://schemas.openxmlformats.org/officeDocument/2006/relationships/image" Target="NULL"/><Relationship Id="rId10" Type="http://schemas.openxmlformats.org/officeDocument/2006/relationships/customXml" Target="../ink/ink3.xml"/><Relationship Id="rId19" Type="http://schemas.openxmlformats.org/officeDocument/2006/relationships/image" Target="NULL"/><Relationship Id="rId4" Type="http://schemas.openxmlformats.org/officeDocument/2006/relationships/image" Target="../media/image81.png"/><Relationship Id="rId9" Type="http://schemas.openxmlformats.org/officeDocument/2006/relationships/image" Target="NULL"/><Relationship Id="rId14"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6562" name="Picture 2" descr="SanDiego&amp;ImperialCo_APIC-ChptrLogo-web"/>
          <p:cNvPicPr>
            <a:picLocks noChangeAspect="1" noChangeArrowheads="1"/>
          </p:cNvPicPr>
          <p:nvPr/>
        </p:nvPicPr>
        <p:blipFill>
          <a:blip r:embed="rId2"/>
          <a:srcRect/>
          <a:stretch>
            <a:fillRect/>
          </a:stretch>
        </p:blipFill>
        <p:spPr bwMode="auto">
          <a:xfrm>
            <a:off x="1143000" y="4648200"/>
            <a:ext cx="6855028" cy="1563963"/>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a:xfrm>
            <a:off x="1069848" y="3352800"/>
            <a:ext cx="7891272" cy="1069848"/>
          </a:xfrm>
        </p:spPr>
        <p:txBody>
          <a:bodyPr/>
          <a:lstStyle/>
          <a:p>
            <a:r>
              <a:rPr lang="en-US" b="1" dirty="0"/>
              <a:t>Feb 11</a:t>
            </a:r>
            <a:r>
              <a:rPr lang="en-US" b="1" baseline="30000" dirty="0"/>
              <a:t>th</a:t>
            </a:r>
            <a:r>
              <a:rPr lang="en-US" b="1" dirty="0"/>
              <a:t>, 2026 – 12:00 pm PST</a:t>
            </a:r>
          </a:p>
        </p:txBody>
      </p:sp>
      <p:pic>
        <p:nvPicPr>
          <p:cNvPr id="2" name="Picture 2">
            <a:extLst>
              <a:ext uri="{FF2B5EF4-FFF2-40B4-BE49-F238E27FC236}">
                <a16:creationId xmlns:a16="http://schemas.microsoft.com/office/drawing/2014/main" id="{803365FE-BA0C-74ED-3ECA-0F4E7817B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114" y="1508379"/>
            <a:ext cx="2833031" cy="36888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ttendance Information – Ponte Vedra High School">
            <a:extLst>
              <a:ext uri="{FF2B5EF4-FFF2-40B4-BE49-F238E27FC236}">
                <a16:creationId xmlns:a16="http://schemas.microsoft.com/office/drawing/2014/main" id="{918F13E7-DF32-E69D-D3B8-FC1D9840F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120" y="152400"/>
            <a:ext cx="2857500" cy="176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Nominating &amp; Awards</a:t>
            </a:r>
            <a:br>
              <a:rPr lang="en-US" b="1" dirty="0">
                <a:solidFill>
                  <a:schemeClr val="accent2">
                    <a:lumMod val="50000"/>
                  </a:schemeClr>
                </a:solidFill>
              </a:rPr>
            </a:br>
            <a:r>
              <a:rPr lang="en-US" sz="2800" dirty="0"/>
              <a:t>Jarrod Becasen, Claudia Sanchez GOAD, Raj Gill</a:t>
            </a:r>
            <a:endParaRPr lang="en-US" sz="3200" dirty="0"/>
          </a:p>
        </p:txBody>
      </p:sp>
      <p:sp>
        <p:nvSpPr>
          <p:cNvPr id="2" name="Content Placeholder 3">
            <a:extLst>
              <a:ext uri="{FF2B5EF4-FFF2-40B4-BE49-F238E27FC236}">
                <a16:creationId xmlns:a16="http://schemas.microsoft.com/office/drawing/2014/main" id="{AFFC388A-EEE8-1AC5-C1FD-4BDD393F31CE}"/>
              </a:ext>
            </a:extLst>
          </p:cNvPr>
          <p:cNvSpPr>
            <a:spLocks noGrp="1"/>
          </p:cNvSpPr>
          <p:nvPr>
            <p:ph idx="1"/>
          </p:nvPr>
        </p:nvSpPr>
        <p:spPr>
          <a:xfrm>
            <a:off x="1069848" y="2121408"/>
            <a:ext cx="10058400" cy="4050792"/>
          </a:xfrm>
        </p:spPr>
        <p:txBody>
          <a:bodyPr>
            <a:normAutofit/>
          </a:bodyPr>
          <a:lstStyle/>
          <a:p>
            <a:r>
              <a:rPr lang="en-US" b="1" dirty="0"/>
              <a:t>"National APIC Conference" Award</a:t>
            </a:r>
          </a:p>
          <a:p>
            <a:pPr lvl="1"/>
            <a:r>
              <a:rPr lang="en-US" dirty="0"/>
              <a:t>Term of award: APIC Annual Conference 2026, June 15-17, Nashville, TN </a:t>
            </a:r>
            <a:r>
              <a:rPr lang="en-US" dirty="0">
                <a:hlinkClick r:id="rId2"/>
              </a:rPr>
              <a:t>https://apic.org/apic2026/</a:t>
            </a:r>
            <a:r>
              <a:rPr lang="en-US" dirty="0"/>
              <a:t> </a:t>
            </a:r>
          </a:p>
          <a:p>
            <a:pPr lvl="1"/>
            <a:r>
              <a:rPr lang="en-US" dirty="0"/>
              <a:t>Award Amount: $2000.00</a:t>
            </a:r>
          </a:p>
          <a:p>
            <a:pPr lvl="1"/>
            <a:r>
              <a:rPr lang="en-US" dirty="0"/>
              <a:t>Number of awards: 1</a:t>
            </a:r>
          </a:p>
          <a:p>
            <a:pPr lvl="1"/>
            <a:r>
              <a:rPr lang="en-US" dirty="0"/>
              <a:t>Application due date: </a:t>
            </a:r>
            <a:r>
              <a:rPr lang="en-US" dirty="0">
                <a:highlight>
                  <a:srgbClr val="FFFF00"/>
                </a:highlight>
              </a:rPr>
              <a:t>May 6, 2026</a:t>
            </a:r>
          </a:p>
          <a:p>
            <a:r>
              <a:rPr lang="en-US" b="1" dirty="0"/>
              <a:t>"Standard APIC" Award</a:t>
            </a:r>
          </a:p>
          <a:p>
            <a:pPr lvl="1"/>
            <a:r>
              <a:rPr lang="en-US" dirty="0"/>
              <a:t>Term of award: January 1, 2026 to December 31, 2026</a:t>
            </a:r>
          </a:p>
          <a:p>
            <a:pPr lvl="1"/>
            <a:r>
              <a:rPr lang="en-US" dirty="0"/>
              <a:t>Award Amount: $500.00</a:t>
            </a:r>
          </a:p>
          <a:p>
            <a:pPr lvl="1"/>
            <a:r>
              <a:rPr lang="en-US" dirty="0"/>
              <a:t>Number of awards: 3</a:t>
            </a:r>
          </a:p>
          <a:p>
            <a:pPr lvl="1"/>
            <a:r>
              <a:rPr lang="en-US" dirty="0"/>
              <a:t>Application due date: </a:t>
            </a:r>
            <a:r>
              <a:rPr lang="en-US" dirty="0">
                <a:highlight>
                  <a:srgbClr val="FFFF00"/>
                </a:highlight>
              </a:rPr>
              <a:t>May 6, 2026</a:t>
            </a:r>
          </a:p>
          <a:p>
            <a:pPr lvl="1"/>
            <a:endParaRPr lang="en-US" dirty="0"/>
          </a:p>
        </p:txBody>
      </p:sp>
      <p:pic>
        <p:nvPicPr>
          <p:cNvPr id="4" name="Picture 3" descr="A qr code with a black background&#10;&#10;AI-generated content may be incorrect.">
            <a:extLst>
              <a:ext uri="{FF2B5EF4-FFF2-40B4-BE49-F238E27FC236}">
                <a16:creationId xmlns:a16="http://schemas.microsoft.com/office/drawing/2014/main" id="{2C145311-70B2-4057-77BB-BF224E6C8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3712265"/>
            <a:ext cx="2362200" cy="2362200"/>
          </a:xfrm>
          <a:prstGeom prst="rect">
            <a:avLst/>
          </a:prstGeom>
        </p:spPr>
      </p:pic>
      <p:pic>
        <p:nvPicPr>
          <p:cNvPr id="5" name="Picture 2" descr="Apply here Images - Free Download on Freepik">
            <a:extLst>
              <a:ext uri="{FF2B5EF4-FFF2-40B4-BE49-F238E27FC236}">
                <a16:creationId xmlns:a16="http://schemas.microsoft.com/office/drawing/2014/main" id="{9D8CA71B-2AE9-7227-FAC8-96A33E156D7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62" t="18000" r="13244" b="18000"/>
          <a:stretch/>
        </p:blipFill>
        <p:spPr bwMode="auto">
          <a:xfrm>
            <a:off x="9144000" y="2971800"/>
            <a:ext cx="1371600" cy="79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1559" y="4355692"/>
            <a:ext cx="10509069" cy="1472224"/>
          </a:xfrm>
        </p:spPr>
        <p:txBody>
          <a:bodyPr vert="horz" lIns="91440" tIns="45720" rIns="91440" bIns="45720" rtlCol="0" anchor="b">
            <a:normAutofit/>
          </a:bodyPr>
          <a:lstStyle/>
          <a:p>
            <a:pPr>
              <a:lnSpc>
                <a:spcPct val="80000"/>
              </a:lnSpc>
              <a:defRPr/>
            </a:pPr>
            <a:r>
              <a:rPr lang="en-US" sz="4100" dirty="0">
                <a:solidFill>
                  <a:schemeClr val="tx1"/>
                </a:solidFill>
              </a:rPr>
              <a:t>Social Report</a:t>
            </a:r>
            <a:br>
              <a:rPr lang="en-US" sz="4100" b="1" dirty="0">
                <a:solidFill>
                  <a:schemeClr val="tx1"/>
                </a:solidFill>
              </a:rPr>
            </a:br>
            <a:r>
              <a:rPr lang="en-US" sz="4100" dirty="0">
                <a:solidFill>
                  <a:schemeClr val="tx1"/>
                </a:solidFill>
              </a:rPr>
              <a:t>Kristyn Schumacher, Josie Candelaria</a:t>
            </a:r>
          </a:p>
        </p:txBody>
      </p:sp>
      <p:sp>
        <p:nvSpPr>
          <p:cNvPr id="2" name="TextBox 1">
            <a:extLst>
              <a:ext uri="{FF2B5EF4-FFF2-40B4-BE49-F238E27FC236}">
                <a16:creationId xmlns:a16="http://schemas.microsoft.com/office/drawing/2014/main" id="{B9C4FEB6-CD14-4ECF-9951-3144AF437187}"/>
              </a:ext>
            </a:extLst>
          </p:cNvPr>
          <p:cNvSpPr txBox="1"/>
          <p:nvPr/>
        </p:nvSpPr>
        <p:spPr>
          <a:xfrm>
            <a:off x="3581400" y="1346946"/>
            <a:ext cx="6019800" cy="1015663"/>
          </a:xfrm>
          <a:prstGeom prst="rect">
            <a:avLst/>
          </a:prstGeom>
          <a:noFill/>
        </p:spPr>
        <p:txBody>
          <a:bodyPr wrap="square" rtlCol="0">
            <a:spAutoFit/>
          </a:bodyPr>
          <a:lstStyle/>
          <a:p>
            <a:r>
              <a:rPr lang="en-US" sz="6000" dirty="0"/>
              <a:t>No Updates</a:t>
            </a:r>
          </a:p>
        </p:txBody>
      </p:sp>
      <p:pic>
        <p:nvPicPr>
          <p:cNvPr id="5" name="Picture 4">
            <a:extLst>
              <a:ext uri="{FF2B5EF4-FFF2-40B4-BE49-F238E27FC236}">
                <a16:creationId xmlns:a16="http://schemas.microsoft.com/office/drawing/2014/main" id="{56CE1102-E500-4BCA-8BA9-222928A1AE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43619" y="2476619"/>
            <a:ext cx="1904762" cy="1904762"/>
          </a:xfrm>
          <a:prstGeom prst="rect">
            <a:avLst/>
          </a:prstGeom>
        </p:spPr>
      </p:pic>
    </p:spTree>
    <p:extLst>
      <p:ext uri="{BB962C8B-B14F-4D97-AF65-F5344CB8AC3E}">
        <p14:creationId xmlns:p14="http://schemas.microsoft.com/office/powerpoint/2010/main" val="21911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09C6-B2DB-CD12-AC37-C5B06A6C1E96}"/>
              </a:ext>
            </a:extLst>
          </p:cNvPr>
          <p:cNvSpPr>
            <a:spLocks noGrp="1"/>
          </p:cNvSpPr>
          <p:nvPr>
            <p:ph type="title"/>
          </p:nvPr>
        </p:nvSpPr>
        <p:spPr/>
        <p:txBody>
          <a:bodyPr/>
          <a:lstStyle/>
          <a:p>
            <a:r>
              <a:rPr lang="en-US" dirty="0"/>
              <a:t>Treasurer Report February 2026 </a:t>
            </a:r>
            <a:br>
              <a:rPr lang="en-US" dirty="0"/>
            </a:br>
            <a:r>
              <a:rPr lang="en-US" dirty="0"/>
              <a:t>Kim Delahanty</a:t>
            </a:r>
          </a:p>
        </p:txBody>
      </p:sp>
      <p:sp>
        <p:nvSpPr>
          <p:cNvPr id="3" name="Content Placeholder 2">
            <a:extLst>
              <a:ext uri="{FF2B5EF4-FFF2-40B4-BE49-F238E27FC236}">
                <a16:creationId xmlns:a16="http://schemas.microsoft.com/office/drawing/2014/main" id="{7C7B0741-59EA-5EB8-704A-3B8D81D97A9B}"/>
              </a:ext>
            </a:extLst>
          </p:cNvPr>
          <p:cNvSpPr>
            <a:spLocks noGrp="1"/>
          </p:cNvSpPr>
          <p:nvPr>
            <p:ph idx="1"/>
          </p:nvPr>
        </p:nvSpPr>
        <p:spPr/>
        <p:txBody>
          <a:bodyPr>
            <a:normAutofit fontScale="92500" lnSpcReduction="20000"/>
          </a:bodyPr>
          <a:lstStyle/>
          <a:p>
            <a:r>
              <a:rPr lang="en-US" dirty="0"/>
              <a:t>Monthly Treasurer Report:</a:t>
            </a:r>
          </a:p>
          <a:p>
            <a:pPr lvl="1"/>
            <a:r>
              <a:rPr lang="en-US" b="1" dirty="0"/>
              <a:t>Beginning Balance: January 30, 2026: $870.99 </a:t>
            </a:r>
          </a:p>
          <a:p>
            <a:pPr marL="0" indent="0">
              <a:buNone/>
            </a:pPr>
            <a:r>
              <a:rPr lang="en-US" b="1" dirty="0"/>
              <a:t>Cash Flow:</a:t>
            </a:r>
          </a:p>
          <a:p>
            <a:pPr marL="0" indent="0">
              <a:buNone/>
            </a:pPr>
            <a:r>
              <a:rPr lang="en-US" b="1" dirty="0"/>
              <a:t>	</a:t>
            </a:r>
            <a:r>
              <a:rPr lang="en-US" dirty="0"/>
              <a:t>Deposits:</a:t>
            </a:r>
            <a:r>
              <a:rPr lang="en-US" b="1" dirty="0"/>
              <a:t> </a:t>
            </a:r>
            <a:r>
              <a:rPr lang="en-US" dirty="0"/>
              <a:t>Jarrod $500.00 ($480 +$20)?</a:t>
            </a:r>
          </a:p>
          <a:p>
            <a:pPr marL="0" indent="0">
              <a:buNone/>
            </a:pPr>
            <a:r>
              <a:rPr lang="en-US" dirty="0"/>
              <a:t>	Checks paid: 0</a:t>
            </a:r>
          </a:p>
          <a:p>
            <a:pPr marL="0" indent="0">
              <a:buNone/>
            </a:pPr>
            <a:r>
              <a:rPr lang="en-US" dirty="0"/>
              <a:t>	ATM &amp; Debit Card Withdrawals: 0</a:t>
            </a:r>
          </a:p>
          <a:p>
            <a:pPr marL="0" indent="0">
              <a:buNone/>
            </a:pPr>
            <a:r>
              <a:rPr lang="en-US" dirty="0"/>
              <a:t>	Electronic Withdrawals: 0</a:t>
            </a:r>
          </a:p>
          <a:p>
            <a:pPr marL="0" indent="0">
              <a:buNone/>
            </a:pPr>
            <a:r>
              <a:rPr lang="en-US" dirty="0"/>
              <a:t>	Bank Fees: $15.00</a:t>
            </a:r>
          </a:p>
          <a:p>
            <a:pPr marL="0" indent="0">
              <a:buNone/>
            </a:pPr>
            <a:r>
              <a:rPr lang="en-US" dirty="0"/>
              <a:t>Ending Account Balance: 870.99</a:t>
            </a:r>
          </a:p>
          <a:p>
            <a:pPr marL="0" indent="0">
              <a:buNone/>
            </a:pPr>
            <a:endParaRPr lang="en-US" dirty="0"/>
          </a:p>
          <a:p>
            <a:pPr marL="0" indent="0">
              <a:buNone/>
            </a:pPr>
            <a:r>
              <a:rPr lang="en-US" b="1" dirty="0"/>
              <a:t>Mutual Fund: 31,866.65 as of </a:t>
            </a:r>
            <a:r>
              <a:rPr lang="en-US" b="1" dirty="0" err="1"/>
              <a:t>Novemeber</a:t>
            </a:r>
            <a:r>
              <a:rPr lang="en-US" b="1" dirty="0"/>
              <a:t> 28,2025</a:t>
            </a:r>
          </a:p>
          <a:p>
            <a:pPr marL="0" indent="0">
              <a:buNone/>
            </a:pPr>
            <a:endParaRPr lang="en-US" dirty="0"/>
          </a:p>
          <a:p>
            <a:pPr lvl="1"/>
            <a:endParaRPr lang="en-US" dirty="0"/>
          </a:p>
        </p:txBody>
      </p:sp>
    </p:spTree>
    <p:extLst>
      <p:ext uri="{BB962C8B-B14F-4D97-AF65-F5344CB8AC3E}">
        <p14:creationId xmlns:p14="http://schemas.microsoft.com/office/powerpoint/2010/main" val="332851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Legislative Rep Report</a:t>
            </a:r>
            <a:br>
              <a:rPr lang="en-US" b="1" dirty="0">
                <a:solidFill>
                  <a:schemeClr val="accent2">
                    <a:lumMod val="50000"/>
                  </a:schemeClr>
                </a:solidFill>
              </a:rPr>
            </a:br>
            <a:r>
              <a:rPr lang="en-US" sz="2800" dirty="0"/>
              <a:t>Cheryl Karn</a:t>
            </a:r>
            <a:endParaRPr lang="en-US" sz="3200" dirty="0"/>
          </a:p>
        </p:txBody>
      </p:sp>
      <p:pic>
        <p:nvPicPr>
          <p:cNvPr id="2" name="Picture 1">
            <a:extLst>
              <a:ext uri="{FF2B5EF4-FFF2-40B4-BE49-F238E27FC236}">
                <a16:creationId xmlns:a16="http://schemas.microsoft.com/office/drawing/2014/main" id="{A7462F80-2F4D-8667-0A54-66D17F934C0D}"/>
              </a:ext>
            </a:extLst>
          </p:cNvPr>
          <p:cNvPicPr>
            <a:picLocks noChangeAspect="1"/>
          </p:cNvPicPr>
          <p:nvPr/>
        </p:nvPicPr>
        <p:blipFill>
          <a:blip r:embed="rId2"/>
          <a:stretch>
            <a:fillRect/>
          </a:stretch>
        </p:blipFill>
        <p:spPr>
          <a:xfrm>
            <a:off x="762001" y="2033366"/>
            <a:ext cx="3886199" cy="4680616"/>
          </a:xfrm>
          <a:prstGeom prst="rect">
            <a:avLst/>
          </a:prstGeom>
        </p:spPr>
      </p:pic>
      <p:sp>
        <p:nvSpPr>
          <p:cNvPr id="5" name="TextBox 4">
            <a:extLst>
              <a:ext uri="{FF2B5EF4-FFF2-40B4-BE49-F238E27FC236}">
                <a16:creationId xmlns:a16="http://schemas.microsoft.com/office/drawing/2014/main" id="{ADC700C3-5A22-2C3B-6259-037DEBED8812}"/>
              </a:ext>
            </a:extLst>
          </p:cNvPr>
          <p:cNvSpPr txBox="1"/>
          <p:nvPr/>
        </p:nvSpPr>
        <p:spPr>
          <a:xfrm>
            <a:off x="4800600" y="1600200"/>
            <a:ext cx="7239000" cy="5109091"/>
          </a:xfrm>
          <a:prstGeom prst="rect">
            <a:avLst/>
          </a:prstGeom>
          <a:noFill/>
        </p:spPr>
        <p:txBody>
          <a:bodyPr wrap="square" rtlCol="0">
            <a:spAutoFit/>
          </a:bodyPr>
          <a:lstStyle/>
          <a:p>
            <a:r>
              <a:rPr lang="en-US" sz="1600" dirty="0"/>
              <a:t>Lessons learned over the years:</a:t>
            </a:r>
          </a:p>
          <a:p>
            <a:pPr marL="285750" indent="-285750">
              <a:buFont typeface="Arial" panose="020B0604020202020204" pitchFamily="34" charset="0"/>
              <a:buChar char="•"/>
            </a:pPr>
            <a:r>
              <a:rPr lang="en-US" sz="1600" dirty="0"/>
              <a:t>Representatives and senators may not be present on Fridays, which is why we propose visits on a Wednesday for high engagement</a:t>
            </a:r>
          </a:p>
          <a:p>
            <a:pPr marL="285750" indent="-285750">
              <a:buFont typeface="Arial" panose="020B0604020202020204" pitchFamily="34" charset="0"/>
              <a:buChar char="•"/>
            </a:pPr>
            <a:r>
              <a:rPr lang="en-US" sz="1600" dirty="0"/>
              <a:t>Start booking your appointments between 0900-1130am and call your representatives in advance for an in-person discussion so we are not randomly cold calling</a:t>
            </a:r>
          </a:p>
          <a:p>
            <a:pPr marL="742950" lvl="1" indent="-285750">
              <a:buFont typeface="Arial" panose="020B0604020202020204" pitchFamily="34" charset="0"/>
              <a:buChar char="•"/>
            </a:pPr>
            <a:r>
              <a:rPr lang="en-US" sz="1600" dirty="0"/>
              <a:t>Find your local representative in California: </a:t>
            </a:r>
            <a:r>
              <a:rPr lang="en-US" sz="1600" dirty="0">
                <a:hlinkClick r:id="rId3"/>
              </a:rPr>
              <a:t>https://findyourrep.legislature.ca.gov</a:t>
            </a:r>
            <a:endParaRPr lang="en-US" sz="1600" dirty="0"/>
          </a:p>
          <a:p>
            <a:pPr marL="285750" indent="-285750">
              <a:buFont typeface="Arial" panose="020B0604020202020204" pitchFamily="34" charset="0"/>
              <a:buChar char="•"/>
            </a:pPr>
            <a:r>
              <a:rPr lang="en-US" sz="1600" dirty="0"/>
              <a:t>Guidance: A file has been developed with tools and videos for new participants</a:t>
            </a:r>
          </a:p>
          <a:p>
            <a:pPr marL="742950" lvl="1" indent="-285750">
              <a:buFont typeface="Arial" panose="020B0604020202020204" pitchFamily="34" charset="0"/>
              <a:buChar char="•"/>
            </a:pPr>
            <a:r>
              <a:rPr lang="en-US" sz="1600" dirty="0">
                <a:hlinkClick r:id="rId4"/>
              </a:rPr>
              <a:t>https://apic.org/advocacy-toolkit/</a:t>
            </a:r>
            <a:endParaRPr lang="en-US" sz="1600" dirty="0"/>
          </a:p>
          <a:p>
            <a:pPr marL="1200150" lvl="2" indent="-285750">
              <a:buFont typeface="Arial" panose="020B0604020202020204" pitchFamily="34" charset="0"/>
              <a:buChar char="•"/>
            </a:pPr>
            <a:r>
              <a:rPr lang="en-US" sz="1600" dirty="0"/>
              <a:t>The VIP toolkit includes:</a:t>
            </a:r>
          </a:p>
          <a:p>
            <a:pPr marL="1657350" lvl="3" indent="-285750">
              <a:buFont typeface="Arial" panose="020B0604020202020204" pitchFamily="34" charset="0"/>
              <a:buChar char="•"/>
            </a:pPr>
            <a:r>
              <a:rPr lang="en-US" sz="1600" dirty="0"/>
              <a:t>Tips for planning a legislative visit</a:t>
            </a:r>
          </a:p>
          <a:p>
            <a:pPr marL="1657350" lvl="3" indent="-285750">
              <a:buFont typeface="Arial" panose="020B0604020202020204" pitchFamily="34" charset="0"/>
              <a:buChar char="•"/>
            </a:pPr>
            <a:r>
              <a:rPr lang="en-US" sz="1600" dirty="0"/>
              <a:t>Tips for deciding which legislators to meet with</a:t>
            </a:r>
          </a:p>
          <a:p>
            <a:pPr marL="1657350" lvl="3" indent="-285750">
              <a:buFont typeface="Arial" panose="020B0604020202020204" pitchFamily="34" charset="0"/>
              <a:buChar char="•"/>
            </a:pPr>
            <a:r>
              <a:rPr lang="en-US" sz="1600" dirty="0"/>
              <a:t>Tips for preparing materials</a:t>
            </a:r>
          </a:p>
          <a:p>
            <a:pPr marL="1657350" lvl="3" indent="-285750">
              <a:buFont typeface="Arial" panose="020B0604020202020204" pitchFamily="34" charset="0"/>
              <a:buChar char="•"/>
            </a:pPr>
            <a:r>
              <a:rPr lang="en-US" sz="1600" dirty="0"/>
              <a:t>Sample planning timeline</a:t>
            </a:r>
          </a:p>
          <a:p>
            <a:pPr marL="1657350" lvl="3" indent="-285750">
              <a:buFont typeface="Arial" panose="020B0604020202020204" pitchFamily="34" charset="0"/>
              <a:buChar char="•"/>
            </a:pPr>
            <a:r>
              <a:rPr lang="en-US" sz="1600" dirty="0"/>
              <a:t>Sample meeting request letters</a:t>
            </a:r>
          </a:p>
          <a:p>
            <a:pPr marL="1657350" lvl="3" indent="-285750">
              <a:buFont typeface="Arial" panose="020B0604020202020204" pitchFamily="34" charset="0"/>
              <a:buChar char="•"/>
            </a:pPr>
            <a:r>
              <a:rPr lang="en-US" sz="1600" dirty="0"/>
              <a:t>Sample talking points</a:t>
            </a:r>
          </a:p>
          <a:p>
            <a:pPr marL="1657350" lvl="3" indent="-285750">
              <a:buFont typeface="Arial" panose="020B0604020202020204" pitchFamily="34" charset="0"/>
              <a:buChar char="•"/>
            </a:pPr>
            <a:r>
              <a:rPr lang="en-US" sz="1600" dirty="0"/>
              <a:t>Sample follow-up letters</a:t>
            </a:r>
          </a:p>
          <a:p>
            <a:pPr marL="1657350" lvl="3" indent="-285750">
              <a:buFont typeface="Arial" panose="020B0604020202020204" pitchFamily="34" charset="0"/>
              <a:buChar char="•"/>
            </a:pPr>
            <a:endParaRPr lang="en-US" dirty="0"/>
          </a:p>
        </p:txBody>
      </p:sp>
    </p:spTree>
    <p:extLst>
      <p:ext uri="{BB962C8B-B14F-4D97-AF65-F5344CB8AC3E}">
        <p14:creationId xmlns:p14="http://schemas.microsoft.com/office/powerpoint/2010/main" val="376244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Ambulatory care</a:t>
            </a:r>
            <a:br>
              <a:rPr lang="en-US" b="1" dirty="0">
                <a:solidFill>
                  <a:schemeClr val="accent2">
                    <a:lumMod val="50000"/>
                  </a:schemeClr>
                </a:solidFill>
              </a:rPr>
            </a:br>
            <a:r>
              <a:rPr lang="en-US" sz="2800" dirty="0"/>
              <a:t>Janessa Esteban</a:t>
            </a:r>
            <a:endParaRPr lang="en-US" sz="2000" b="1" dirty="0">
              <a:solidFill>
                <a:schemeClr val="accent2">
                  <a:lumMod val="50000"/>
                </a:schemeClr>
              </a:solidFill>
            </a:endParaRPr>
          </a:p>
        </p:txBody>
      </p:sp>
      <p:sp>
        <p:nvSpPr>
          <p:cNvPr id="7" name="Content Placeholder 6">
            <a:extLst>
              <a:ext uri="{FF2B5EF4-FFF2-40B4-BE49-F238E27FC236}">
                <a16:creationId xmlns:a16="http://schemas.microsoft.com/office/drawing/2014/main" id="{4C270498-4374-F0EB-406C-17F9CF3526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4047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HAI Liaison &amp; Advisory Report</a:t>
            </a:r>
            <a:br>
              <a:rPr lang="en-US" b="1" dirty="0">
                <a:solidFill>
                  <a:schemeClr val="accent2">
                    <a:lumMod val="50000"/>
                  </a:schemeClr>
                </a:solidFill>
              </a:rPr>
            </a:br>
            <a:r>
              <a:rPr lang="en-US" sz="2800" dirty="0"/>
              <a:t>TBD</a:t>
            </a:r>
            <a:endParaRPr lang="en-US" sz="3200" dirty="0"/>
          </a:p>
        </p:txBody>
      </p:sp>
      <p:sp>
        <p:nvSpPr>
          <p:cNvPr id="4" name="Content Placeholder 3">
            <a:extLst>
              <a:ext uri="{FF2B5EF4-FFF2-40B4-BE49-F238E27FC236}">
                <a16:creationId xmlns:a16="http://schemas.microsoft.com/office/drawing/2014/main" id="{0B2296C9-D1D0-BADC-2B2A-9F62B4D3C0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34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Infectious Disease Association of CA</a:t>
            </a:r>
            <a:br>
              <a:rPr lang="en-US" b="1" dirty="0">
                <a:solidFill>
                  <a:schemeClr val="accent2">
                    <a:lumMod val="50000"/>
                  </a:schemeClr>
                </a:solidFill>
              </a:rPr>
            </a:b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p>
        </p:txBody>
      </p:sp>
    </p:spTree>
    <p:extLst>
      <p:ext uri="{BB962C8B-B14F-4D97-AF65-F5344CB8AC3E}">
        <p14:creationId xmlns:p14="http://schemas.microsoft.com/office/powerpoint/2010/main" val="127618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G.E.R.M. Commission</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solidFill>
                <a:schemeClr val="tx1">
                  <a:lumMod val="75000"/>
                  <a:lumOff val="25000"/>
                </a:schemeClr>
              </a:solidFill>
            </a:endParaRPr>
          </a:p>
        </p:txBody>
      </p:sp>
    </p:spTree>
    <p:extLst>
      <p:ext uri="{BB962C8B-B14F-4D97-AF65-F5344CB8AC3E}">
        <p14:creationId xmlns:p14="http://schemas.microsoft.com/office/powerpoint/2010/main" val="15031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05202-905B-7BFC-E898-4B9E11591939}"/>
            </a:ext>
          </a:extLst>
        </p:cNvPr>
        <p:cNvGrpSpPr/>
        <p:nvPr/>
      </p:nvGrpSpPr>
      <p:grpSpPr>
        <a:xfrm>
          <a:off x="0" y="0"/>
          <a:ext cx="0" cy="0"/>
          <a:chOff x="0" y="0"/>
          <a:chExt cx="0" cy="0"/>
        </a:xfrm>
      </p:grpSpPr>
      <p:sp>
        <p:nvSpPr>
          <p:cNvPr id="11" name="Text Box 2">
            <a:extLst>
              <a:ext uri="{FF2B5EF4-FFF2-40B4-BE49-F238E27FC236}">
                <a16:creationId xmlns:a16="http://schemas.microsoft.com/office/drawing/2014/main" id="{F673922C-3AFE-4C1A-40BC-A0EDB0C99C68}"/>
              </a:ext>
            </a:extLst>
          </p:cNvPr>
          <p:cNvSpPr txBox="1">
            <a:spLocks noChangeArrowheads="1"/>
          </p:cNvSpPr>
          <p:nvPr/>
        </p:nvSpPr>
        <p:spPr bwMode="auto">
          <a:xfrm>
            <a:off x="407363" y="6375730"/>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rgbClr val="0070C0"/>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descr="A picture containing text, logo, font, graphics&#10;&#10;Description automatically generated">
            <a:extLst>
              <a:ext uri="{FF2B5EF4-FFF2-40B4-BE49-F238E27FC236}">
                <a16:creationId xmlns:a16="http://schemas.microsoft.com/office/drawing/2014/main" id="{84956CEE-1035-30C1-3466-6050B15966C1}"/>
              </a:ext>
            </a:extLst>
          </p:cNvPr>
          <p:cNvPicPr>
            <a:picLocks noChangeAspect="1"/>
          </p:cNvPicPr>
          <p:nvPr/>
        </p:nvPicPr>
        <p:blipFill>
          <a:blip r:embed="rId3"/>
          <a:stretch>
            <a:fillRect/>
          </a:stretch>
        </p:blipFill>
        <p:spPr>
          <a:xfrm>
            <a:off x="9637295" y="0"/>
            <a:ext cx="2554705" cy="1237670"/>
          </a:xfrm>
          <a:prstGeom prst="rect">
            <a:avLst/>
          </a:prstGeom>
        </p:spPr>
      </p:pic>
      <p:pic>
        <p:nvPicPr>
          <p:cNvPr id="2" name="Picture 1">
            <a:extLst>
              <a:ext uri="{FF2B5EF4-FFF2-40B4-BE49-F238E27FC236}">
                <a16:creationId xmlns:a16="http://schemas.microsoft.com/office/drawing/2014/main" id="{363F7497-9031-8CBE-1F3D-D43A5E80A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
        <p:nvSpPr>
          <p:cNvPr id="4" name="Slide Number Placeholder 4">
            <a:extLst>
              <a:ext uri="{FF2B5EF4-FFF2-40B4-BE49-F238E27FC236}">
                <a16:creationId xmlns:a16="http://schemas.microsoft.com/office/drawing/2014/main" id="{E9ED1D7E-D4E7-F877-4E15-C53ADBF37145}"/>
              </a:ext>
            </a:extLst>
          </p:cNvPr>
          <p:cNvSpPr>
            <a:spLocks noGrp="1"/>
          </p:cNvSpPr>
          <p:nvPr>
            <p:ph type="sldNum" sz="quarter" idx="12"/>
          </p:nvPr>
        </p:nvSpPr>
        <p:spPr>
          <a:xfrm>
            <a:off x="9448800" y="6499500"/>
            <a:ext cx="2743200" cy="365125"/>
          </a:xfrm>
        </p:spPr>
        <p:txBody>
          <a:bodyPr/>
          <a:lstStyle/>
          <a:p>
            <a:r>
              <a:rPr lang="en-US"/>
              <a:t>4</a:t>
            </a:r>
          </a:p>
        </p:txBody>
      </p:sp>
      <p:pic>
        <p:nvPicPr>
          <p:cNvPr id="8" name="Picture 7" descr="Calendar">
            <a:extLst>
              <a:ext uri="{FF2B5EF4-FFF2-40B4-BE49-F238E27FC236}">
                <a16:creationId xmlns:a16="http://schemas.microsoft.com/office/drawing/2014/main" id="{25BD2A31-42C3-E1FF-4A2E-D83C8A63BA43}"/>
              </a:ext>
            </a:extLst>
          </p:cNvPr>
          <p:cNvPicPr>
            <a:picLocks noChangeAspect="1"/>
          </p:cNvPicPr>
          <p:nvPr/>
        </p:nvPicPr>
        <p:blipFill>
          <a:blip r:embed="rId5"/>
          <a:stretch>
            <a:fillRect/>
          </a:stretch>
        </p:blipFill>
        <p:spPr>
          <a:xfrm>
            <a:off x="165292" y="375048"/>
            <a:ext cx="6627394" cy="6376234"/>
          </a:xfrm>
          <a:prstGeom prst="rect">
            <a:avLst/>
          </a:prstGeom>
        </p:spPr>
      </p:pic>
      <p:sp>
        <p:nvSpPr>
          <p:cNvPr id="14" name="TextBox 13">
            <a:extLst>
              <a:ext uri="{FF2B5EF4-FFF2-40B4-BE49-F238E27FC236}">
                <a16:creationId xmlns:a16="http://schemas.microsoft.com/office/drawing/2014/main" id="{0946743C-349D-E21D-94A2-241EBFCB395F}"/>
              </a:ext>
            </a:extLst>
          </p:cNvPr>
          <p:cNvSpPr txBox="1"/>
          <p:nvPr/>
        </p:nvSpPr>
        <p:spPr>
          <a:xfrm>
            <a:off x="6961414" y="3008838"/>
            <a:ext cx="4974771" cy="707886"/>
          </a:xfrm>
          <a:prstGeom prst="rect">
            <a:avLst/>
          </a:prstGeom>
          <a:solidFill>
            <a:srgbClr val="FFC000"/>
          </a:solidFill>
        </p:spPr>
        <p:txBody>
          <a:bodyPr wrap="square" rtlCol="0">
            <a:spAutoFit/>
          </a:bodyPr>
          <a:lstStyle/>
          <a:p>
            <a:r>
              <a:rPr lang="en-US" sz="2000" b="1"/>
              <a:t>Don’t forget to subscribe to the Respiratory Virus Report – now updated weekly</a:t>
            </a:r>
          </a:p>
        </p:txBody>
      </p:sp>
      <p:sp>
        <p:nvSpPr>
          <p:cNvPr id="16" name="TextBox 15">
            <a:extLst>
              <a:ext uri="{FF2B5EF4-FFF2-40B4-BE49-F238E27FC236}">
                <a16:creationId xmlns:a16="http://schemas.microsoft.com/office/drawing/2014/main" id="{EA9618BA-514A-6FCB-C964-D2A3955C87CF}"/>
              </a:ext>
            </a:extLst>
          </p:cNvPr>
          <p:cNvSpPr txBox="1"/>
          <p:nvPr/>
        </p:nvSpPr>
        <p:spPr>
          <a:xfrm>
            <a:off x="7612552" y="5057005"/>
            <a:ext cx="4049486" cy="430887"/>
          </a:xfrm>
          <a:prstGeom prst="rect">
            <a:avLst/>
          </a:prstGeom>
          <a:noFill/>
        </p:spPr>
        <p:txBody>
          <a:bodyPr wrap="square">
            <a:spAutoFit/>
          </a:bodyPr>
          <a:lstStyle/>
          <a:p>
            <a:r>
              <a:rPr lang="en-US" sz="1100">
                <a:hlinkClick r:id="rId6"/>
              </a:rPr>
              <a:t>https://www.sandiegocounty.gov/content/sdc/hhsa/programs/phs/community_epidemiology/dc/respiratoryviruses/surveillance.html</a:t>
            </a:r>
            <a:r>
              <a:rPr lang="en-US" sz="1100"/>
              <a:t> </a:t>
            </a:r>
          </a:p>
        </p:txBody>
      </p:sp>
    </p:spTree>
    <p:extLst>
      <p:ext uri="{BB962C8B-B14F-4D97-AF65-F5344CB8AC3E}">
        <p14:creationId xmlns:p14="http://schemas.microsoft.com/office/powerpoint/2010/main" val="125915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6F30-A8F1-C5F9-8C46-471DF026A392}"/>
            </a:ext>
          </a:extLst>
        </p:cNvPr>
        <p:cNvGrpSpPr/>
        <p:nvPr/>
      </p:nvGrpSpPr>
      <p:grpSpPr>
        <a:xfrm>
          <a:off x="0" y="0"/>
          <a:ext cx="0" cy="0"/>
          <a:chOff x="0" y="0"/>
          <a:chExt cx="0" cy="0"/>
        </a:xfrm>
      </p:grpSpPr>
      <p:sp>
        <p:nvSpPr>
          <p:cNvPr id="11" name="Text Box 2">
            <a:extLst>
              <a:ext uri="{FF2B5EF4-FFF2-40B4-BE49-F238E27FC236}">
                <a16:creationId xmlns:a16="http://schemas.microsoft.com/office/drawing/2014/main" id="{A6A4B397-E9C2-9D3E-CCA1-4EF59ED4E493}"/>
              </a:ext>
            </a:extLst>
          </p:cNvPr>
          <p:cNvSpPr txBox="1">
            <a:spLocks noChangeArrowheads="1"/>
          </p:cNvSpPr>
          <p:nvPr/>
        </p:nvSpPr>
        <p:spPr bwMode="auto">
          <a:xfrm>
            <a:off x="407363" y="6375730"/>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rgbClr val="0070C0"/>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descr="A picture containing text, logo, font, graphics&#10;&#10;Description automatically generated">
            <a:extLst>
              <a:ext uri="{FF2B5EF4-FFF2-40B4-BE49-F238E27FC236}">
                <a16:creationId xmlns:a16="http://schemas.microsoft.com/office/drawing/2014/main" id="{49F348C8-3348-AF61-CEC9-9BD8B417E583}"/>
              </a:ext>
            </a:extLst>
          </p:cNvPr>
          <p:cNvPicPr>
            <a:picLocks noChangeAspect="1"/>
          </p:cNvPicPr>
          <p:nvPr/>
        </p:nvPicPr>
        <p:blipFill>
          <a:blip r:embed="rId3"/>
          <a:stretch>
            <a:fillRect/>
          </a:stretch>
        </p:blipFill>
        <p:spPr>
          <a:xfrm>
            <a:off x="9637295" y="0"/>
            <a:ext cx="2554705" cy="1237670"/>
          </a:xfrm>
          <a:prstGeom prst="rect">
            <a:avLst/>
          </a:prstGeom>
        </p:spPr>
      </p:pic>
      <p:pic>
        <p:nvPicPr>
          <p:cNvPr id="2" name="Picture 1">
            <a:extLst>
              <a:ext uri="{FF2B5EF4-FFF2-40B4-BE49-F238E27FC236}">
                <a16:creationId xmlns:a16="http://schemas.microsoft.com/office/drawing/2014/main" id="{CBB0B575-1627-746C-F1B8-BEC65930B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
        <p:nvSpPr>
          <p:cNvPr id="4" name="Slide Number Placeholder 4">
            <a:extLst>
              <a:ext uri="{FF2B5EF4-FFF2-40B4-BE49-F238E27FC236}">
                <a16:creationId xmlns:a16="http://schemas.microsoft.com/office/drawing/2014/main" id="{37400494-188A-B484-0D09-402B1C9A4044}"/>
              </a:ext>
            </a:extLst>
          </p:cNvPr>
          <p:cNvSpPr>
            <a:spLocks noGrp="1"/>
          </p:cNvSpPr>
          <p:nvPr>
            <p:ph type="sldNum" sz="quarter" idx="12"/>
          </p:nvPr>
        </p:nvSpPr>
        <p:spPr>
          <a:xfrm>
            <a:off x="9448800" y="6499500"/>
            <a:ext cx="2743200" cy="365125"/>
          </a:xfrm>
        </p:spPr>
        <p:txBody>
          <a:bodyPr/>
          <a:lstStyle/>
          <a:p>
            <a:r>
              <a:rPr lang="en-US"/>
              <a:t>4</a:t>
            </a:r>
          </a:p>
        </p:txBody>
      </p:sp>
      <p:pic>
        <p:nvPicPr>
          <p:cNvPr id="5" name="Picture 4" descr="Table&#10;&#10;AI-generated content may be incorrect.">
            <a:extLst>
              <a:ext uri="{FF2B5EF4-FFF2-40B4-BE49-F238E27FC236}">
                <a16:creationId xmlns:a16="http://schemas.microsoft.com/office/drawing/2014/main" id="{833220F0-B3B0-8F4A-8A86-9327D7E4EE29}"/>
              </a:ext>
            </a:extLst>
          </p:cNvPr>
          <p:cNvPicPr>
            <a:picLocks noChangeAspect="1"/>
          </p:cNvPicPr>
          <p:nvPr/>
        </p:nvPicPr>
        <p:blipFill>
          <a:blip r:embed="rId5"/>
          <a:stretch>
            <a:fillRect/>
          </a:stretch>
        </p:blipFill>
        <p:spPr>
          <a:xfrm>
            <a:off x="208325" y="544792"/>
            <a:ext cx="5434784" cy="6206490"/>
          </a:xfrm>
          <a:prstGeom prst="rect">
            <a:avLst/>
          </a:prstGeom>
        </p:spPr>
      </p:pic>
      <p:sp>
        <p:nvSpPr>
          <p:cNvPr id="7" name="TextBox 6">
            <a:extLst>
              <a:ext uri="{FF2B5EF4-FFF2-40B4-BE49-F238E27FC236}">
                <a16:creationId xmlns:a16="http://schemas.microsoft.com/office/drawing/2014/main" id="{2A0DFEDA-ABA4-B2FC-5B9B-9B2053DA9E4E}"/>
              </a:ext>
            </a:extLst>
          </p:cNvPr>
          <p:cNvSpPr txBox="1"/>
          <p:nvPr/>
        </p:nvSpPr>
        <p:spPr>
          <a:xfrm>
            <a:off x="5758180" y="6427113"/>
            <a:ext cx="3460704" cy="430887"/>
          </a:xfrm>
          <a:prstGeom prst="rect">
            <a:avLst/>
          </a:prstGeom>
          <a:noFill/>
        </p:spPr>
        <p:txBody>
          <a:bodyPr wrap="square">
            <a:spAutoFit/>
          </a:bodyPr>
          <a:lstStyle/>
          <a:p>
            <a:r>
              <a:rPr lang="en-US" sz="1100">
                <a:hlinkClick r:id="rId6"/>
              </a:rPr>
              <a:t>https://www.sandiegocounty.gov/content/sdc/hhsa/programs/phs/phs_laboratory/WastewaterDashboard.html</a:t>
            </a:r>
            <a:r>
              <a:rPr lang="en-US" sz="1100"/>
              <a:t> </a:t>
            </a:r>
          </a:p>
        </p:txBody>
      </p:sp>
      <p:sp>
        <p:nvSpPr>
          <p:cNvPr id="9" name="TextBox 8">
            <a:extLst>
              <a:ext uri="{FF2B5EF4-FFF2-40B4-BE49-F238E27FC236}">
                <a16:creationId xmlns:a16="http://schemas.microsoft.com/office/drawing/2014/main" id="{277411CB-3066-F130-D013-A24B22093B56}"/>
              </a:ext>
            </a:extLst>
          </p:cNvPr>
          <p:cNvSpPr txBox="1"/>
          <p:nvPr/>
        </p:nvSpPr>
        <p:spPr>
          <a:xfrm>
            <a:off x="6558463" y="1761392"/>
            <a:ext cx="4799584" cy="830997"/>
          </a:xfrm>
          <a:prstGeom prst="rect">
            <a:avLst/>
          </a:prstGeom>
          <a:noFill/>
        </p:spPr>
        <p:txBody>
          <a:bodyPr wrap="none" rtlCol="0">
            <a:spAutoFit/>
          </a:bodyPr>
          <a:lstStyle/>
          <a:p>
            <a:r>
              <a:rPr lang="en-US" sz="2400" b="1"/>
              <a:t>County of San Diego</a:t>
            </a:r>
          </a:p>
          <a:p>
            <a:r>
              <a:rPr lang="en-US" sz="2400" b="1"/>
              <a:t>Wastewater Surveillance Dashboard</a:t>
            </a:r>
          </a:p>
        </p:txBody>
      </p:sp>
    </p:spTree>
    <p:extLst>
      <p:ext uri="{BB962C8B-B14F-4D97-AF65-F5344CB8AC3E}">
        <p14:creationId xmlns:p14="http://schemas.microsoft.com/office/powerpoint/2010/main" val="41933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283" y="1611406"/>
            <a:ext cx="1233488" cy="65067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110" y="4267200"/>
            <a:ext cx="1148661" cy="114866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933" y="3377512"/>
            <a:ext cx="737288" cy="73728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809" y="2481921"/>
            <a:ext cx="776512" cy="68554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3" y="5486400"/>
            <a:ext cx="824548" cy="824548"/>
          </a:xfrm>
          <a:prstGeom prst="rect">
            <a:avLst/>
          </a:prstGeom>
        </p:spPr>
      </p:pic>
      <p:sp>
        <p:nvSpPr>
          <p:cNvPr id="2" name="Title 1"/>
          <p:cNvSpPr>
            <a:spLocks noGrp="1"/>
          </p:cNvSpPr>
          <p:nvPr>
            <p:ph type="title"/>
          </p:nvPr>
        </p:nvSpPr>
        <p:spPr>
          <a:xfrm>
            <a:off x="533400" y="345272"/>
            <a:ext cx="8610600" cy="1293028"/>
          </a:xfrm>
        </p:spPr>
        <p:txBody>
          <a:bodyPr/>
          <a:lstStyle/>
          <a:p>
            <a:r>
              <a:rPr lang="en-US" dirty="0"/>
              <a:t>Online Participant Reminders</a:t>
            </a:r>
          </a:p>
        </p:txBody>
      </p:sp>
      <p:sp>
        <p:nvSpPr>
          <p:cNvPr id="3" name="Content Placeholder 2"/>
          <p:cNvSpPr>
            <a:spLocks noGrp="1"/>
          </p:cNvSpPr>
          <p:nvPr>
            <p:ph idx="1"/>
          </p:nvPr>
        </p:nvSpPr>
        <p:spPr>
          <a:xfrm>
            <a:off x="1676400" y="1777071"/>
            <a:ext cx="8124825" cy="4781549"/>
          </a:xfrm>
        </p:spPr>
        <p:txBody>
          <a:bodyPr>
            <a:normAutofit/>
          </a:bodyPr>
          <a:lstStyle/>
          <a:p>
            <a:pPr marL="0" indent="0">
              <a:lnSpc>
                <a:spcPct val="110000"/>
              </a:lnSpc>
              <a:buNone/>
            </a:pPr>
            <a:r>
              <a:rPr lang="en-US" dirty="0"/>
              <a:t>This meeting will be recorded</a:t>
            </a:r>
            <a:br>
              <a:rPr lang="en-US" dirty="0"/>
            </a:br>
            <a:endParaRPr lang="en-US" dirty="0"/>
          </a:p>
          <a:p>
            <a:pPr marL="0" indent="0">
              <a:lnSpc>
                <a:spcPct val="110000"/>
              </a:lnSpc>
              <a:buNone/>
            </a:pPr>
            <a:r>
              <a:rPr lang="en-US" dirty="0"/>
              <a:t>Presentation slides are available on our </a:t>
            </a:r>
            <a:r>
              <a:rPr lang="en-US" dirty="0">
                <a:hlinkClick r:id="rId7"/>
              </a:rPr>
              <a:t>Meetings</a:t>
            </a:r>
            <a:r>
              <a:rPr lang="en-US" dirty="0"/>
              <a:t> page</a:t>
            </a:r>
            <a:br>
              <a:rPr lang="en-US" dirty="0"/>
            </a:br>
            <a:endParaRPr lang="en-US" dirty="0"/>
          </a:p>
          <a:p>
            <a:pPr marL="0" indent="0">
              <a:lnSpc>
                <a:spcPct val="110000"/>
              </a:lnSpc>
              <a:buNone/>
            </a:pPr>
            <a:r>
              <a:rPr lang="en-US" dirty="0"/>
              <a:t>Please stay muted </a:t>
            </a:r>
            <a:r>
              <a:rPr lang="en-US" u="sng" dirty="0"/>
              <a:t>during the educational presentation</a:t>
            </a:r>
            <a:r>
              <a:rPr lang="en-US" dirty="0"/>
              <a:t> and do not put us on hold if you are calling in on a phone line</a:t>
            </a:r>
            <a:br>
              <a:rPr lang="en-US" dirty="0"/>
            </a:br>
            <a:endParaRPr lang="en-US" dirty="0"/>
          </a:p>
          <a:p>
            <a:pPr marL="0" indent="0">
              <a:lnSpc>
                <a:spcPct val="110000"/>
              </a:lnSpc>
              <a:buNone/>
            </a:pPr>
            <a:r>
              <a:rPr lang="en-US" dirty="0"/>
              <a:t>Type in any questions or comments in the chat</a:t>
            </a:r>
            <a:br>
              <a:rPr lang="en-US" dirty="0"/>
            </a:br>
            <a:endParaRPr lang="en-US" dirty="0"/>
          </a:p>
          <a:p>
            <a:pPr marL="0" indent="0">
              <a:lnSpc>
                <a:spcPct val="110000"/>
              </a:lnSpc>
              <a:buNone/>
            </a:pPr>
            <a:r>
              <a:rPr lang="en-US" dirty="0"/>
              <a:t>CEUs will be provided </a:t>
            </a:r>
            <a:r>
              <a:rPr lang="en-US" i="1" dirty="0"/>
              <a:t>after</a:t>
            </a:r>
            <a:r>
              <a:rPr lang="en-US" dirty="0"/>
              <a:t> completion of speaker evaluation - a link will be shared at the end of the meeting</a:t>
            </a:r>
          </a:p>
        </p:txBody>
      </p:sp>
    </p:spTree>
    <p:extLst>
      <p:ext uri="{BB962C8B-B14F-4D97-AF65-F5344CB8AC3E}">
        <p14:creationId xmlns:p14="http://schemas.microsoft.com/office/powerpoint/2010/main" val="360684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4DB05-9C4D-1A03-E098-9813D06B53E6}"/>
            </a:ext>
          </a:extLst>
        </p:cNvPr>
        <p:cNvGrpSpPr/>
        <p:nvPr/>
      </p:nvGrpSpPr>
      <p:grpSpPr>
        <a:xfrm>
          <a:off x="0" y="0"/>
          <a:ext cx="0" cy="0"/>
          <a:chOff x="0" y="0"/>
          <a:chExt cx="0" cy="0"/>
        </a:xfrm>
      </p:grpSpPr>
      <p:sp>
        <p:nvSpPr>
          <p:cNvPr id="11" name="Text Box 2">
            <a:extLst>
              <a:ext uri="{FF2B5EF4-FFF2-40B4-BE49-F238E27FC236}">
                <a16:creationId xmlns:a16="http://schemas.microsoft.com/office/drawing/2014/main" id="{F7CACFD1-AC84-8F4A-5B31-134685D4BC61}"/>
              </a:ext>
            </a:extLst>
          </p:cNvPr>
          <p:cNvSpPr txBox="1">
            <a:spLocks noChangeArrowheads="1"/>
          </p:cNvSpPr>
          <p:nvPr/>
        </p:nvSpPr>
        <p:spPr bwMode="auto">
          <a:xfrm>
            <a:off x="407363" y="6375730"/>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rgbClr val="0070C0"/>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332E746-8292-09AF-F04F-871717002007}"/>
              </a:ext>
            </a:extLst>
          </p:cNvPr>
          <p:cNvSpPr txBox="1"/>
          <p:nvPr/>
        </p:nvSpPr>
        <p:spPr>
          <a:xfrm>
            <a:off x="3241100" y="6484547"/>
            <a:ext cx="5373587" cy="261610"/>
          </a:xfrm>
          <a:prstGeom prst="rect">
            <a:avLst/>
          </a:prstGeom>
          <a:noFill/>
        </p:spPr>
        <p:txBody>
          <a:bodyPr wrap="none" rtlCol="0">
            <a:spAutoFit/>
          </a:bodyPr>
          <a:lstStyle/>
          <a:p>
            <a:r>
              <a:rPr lang="en-US" sz="1100"/>
              <a:t>Source: </a:t>
            </a:r>
            <a:r>
              <a:rPr lang="en-US" sz="1100">
                <a:hlinkClick r:id="rId3"/>
              </a:rPr>
              <a:t>https://www.cdph.ca.gov/Programs/CID/DCDC/Pages/Immunization/measles.aspx</a:t>
            </a:r>
            <a:endParaRPr lang="en-US" sz="1100"/>
          </a:p>
        </p:txBody>
      </p:sp>
      <p:pic>
        <p:nvPicPr>
          <p:cNvPr id="10" name="Picture 9" descr="A picture containing text, logo, font, graphics&#10;&#10;Description automatically generated">
            <a:extLst>
              <a:ext uri="{FF2B5EF4-FFF2-40B4-BE49-F238E27FC236}">
                <a16:creationId xmlns:a16="http://schemas.microsoft.com/office/drawing/2014/main" id="{58A4F11B-45A2-0EC1-6E51-B70F9A1CEA60}"/>
              </a:ext>
            </a:extLst>
          </p:cNvPr>
          <p:cNvPicPr>
            <a:picLocks noChangeAspect="1"/>
          </p:cNvPicPr>
          <p:nvPr/>
        </p:nvPicPr>
        <p:blipFill>
          <a:blip r:embed="rId4"/>
          <a:stretch>
            <a:fillRect/>
          </a:stretch>
        </p:blipFill>
        <p:spPr>
          <a:xfrm>
            <a:off x="9637295" y="0"/>
            <a:ext cx="2554705" cy="1237670"/>
          </a:xfrm>
          <a:prstGeom prst="rect">
            <a:avLst/>
          </a:prstGeom>
        </p:spPr>
      </p:pic>
      <p:sp>
        <p:nvSpPr>
          <p:cNvPr id="3" name="Title 1">
            <a:extLst>
              <a:ext uri="{FF2B5EF4-FFF2-40B4-BE49-F238E27FC236}">
                <a16:creationId xmlns:a16="http://schemas.microsoft.com/office/drawing/2014/main" id="{D443FCB8-BB4A-6557-1CD9-35EAB98A50AE}"/>
              </a:ext>
            </a:extLst>
          </p:cNvPr>
          <p:cNvSpPr>
            <a:spLocks noGrp="1"/>
          </p:cNvSpPr>
          <p:nvPr>
            <p:ph type="title"/>
          </p:nvPr>
        </p:nvSpPr>
        <p:spPr>
          <a:xfrm>
            <a:off x="304800" y="181139"/>
            <a:ext cx="10515600" cy="1056531"/>
          </a:xfrm>
        </p:spPr>
        <p:txBody>
          <a:bodyPr>
            <a:normAutofit/>
          </a:bodyPr>
          <a:lstStyle/>
          <a:p>
            <a:r>
              <a:rPr lang="en-US" b="1">
                <a:solidFill>
                  <a:srgbClr val="0070C0"/>
                </a:solidFill>
                <a:latin typeface="Arial" panose="020B0604020202020204" pitchFamily="34" charset="0"/>
                <a:cs typeface="Arial" panose="020B0604020202020204" pitchFamily="34" charset="0"/>
              </a:rPr>
              <a:t>MEASLES IN CALIFORNIA</a:t>
            </a:r>
            <a:endParaRPr lang="en-US" sz="4800"/>
          </a:p>
        </p:txBody>
      </p:sp>
      <p:pic>
        <p:nvPicPr>
          <p:cNvPr id="13" name="Picture 12" descr="Graphical user interface, text, application&#10;&#10;AI-generated content may be incorrect.">
            <a:extLst>
              <a:ext uri="{FF2B5EF4-FFF2-40B4-BE49-F238E27FC236}">
                <a16:creationId xmlns:a16="http://schemas.microsoft.com/office/drawing/2014/main" id="{0C32D886-58B3-399B-3D05-18E8315004CA}"/>
              </a:ext>
            </a:extLst>
          </p:cNvPr>
          <p:cNvPicPr>
            <a:picLocks noChangeAspect="1"/>
          </p:cNvPicPr>
          <p:nvPr/>
        </p:nvPicPr>
        <p:blipFill>
          <a:blip r:embed="rId5"/>
          <a:stretch>
            <a:fillRect/>
          </a:stretch>
        </p:blipFill>
        <p:spPr>
          <a:xfrm>
            <a:off x="407363" y="1266659"/>
            <a:ext cx="5988424" cy="4610743"/>
          </a:xfrm>
          <a:prstGeom prst="rect">
            <a:avLst/>
          </a:prstGeom>
        </p:spPr>
      </p:pic>
      <p:pic>
        <p:nvPicPr>
          <p:cNvPr id="2" name="Picture 1">
            <a:extLst>
              <a:ext uri="{FF2B5EF4-FFF2-40B4-BE49-F238E27FC236}">
                <a16:creationId xmlns:a16="http://schemas.microsoft.com/office/drawing/2014/main" id="{4FD31DDD-70CD-51A3-E728-2DCCDF6667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
        <p:nvSpPr>
          <p:cNvPr id="4" name="Slide Number Placeholder 4">
            <a:extLst>
              <a:ext uri="{FF2B5EF4-FFF2-40B4-BE49-F238E27FC236}">
                <a16:creationId xmlns:a16="http://schemas.microsoft.com/office/drawing/2014/main" id="{9A4F8594-AC06-2762-848D-10C74B5F8480}"/>
              </a:ext>
            </a:extLst>
          </p:cNvPr>
          <p:cNvSpPr>
            <a:spLocks noGrp="1"/>
          </p:cNvSpPr>
          <p:nvPr>
            <p:ph type="sldNum" sz="quarter" idx="12"/>
          </p:nvPr>
        </p:nvSpPr>
        <p:spPr>
          <a:xfrm>
            <a:off x="9448800" y="6499500"/>
            <a:ext cx="2743200" cy="365125"/>
          </a:xfrm>
        </p:spPr>
        <p:txBody>
          <a:bodyPr/>
          <a:lstStyle/>
          <a:p>
            <a:r>
              <a:rPr lang="en-US"/>
              <a:t>4</a:t>
            </a:r>
          </a:p>
        </p:txBody>
      </p:sp>
      <p:pic>
        <p:nvPicPr>
          <p:cNvPr id="7" name="Picture 6" descr="Graphical user interface, text&#10;&#10;AI-generated content may be incorrect.">
            <a:extLst>
              <a:ext uri="{FF2B5EF4-FFF2-40B4-BE49-F238E27FC236}">
                <a16:creationId xmlns:a16="http://schemas.microsoft.com/office/drawing/2014/main" id="{07835A34-6B0F-0A2A-A464-8F1A37E489ED}"/>
              </a:ext>
            </a:extLst>
          </p:cNvPr>
          <p:cNvPicPr>
            <a:picLocks noChangeAspect="1"/>
          </p:cNvPicPr>
          <p:nvPr/>
        </p:nvPicPr>
        <p:blipFill>
          <a:blip r:embed="rId7"/>
          <a:stretch>
            <a:fillRect/>
          </a:stretch>
        </p:blipFill>
        <p:spPr>
          <a:xfrm>
            <a:off x="3294408" y="2690503"/>
            <a:ext cx="8897592" cy="2705478"/>
          </a:xfrm>
          <a:prstGeom prst="rect">
            <a:avLst/>
          </a:prstGeom>
        </p:spPr>
      </p:pic>
    </p:spTree>
    <p:extLst>
      <p:ext uri="{BB962C8B-B14F-4D97-AF65-F5344CB8AC3E}">
        <p14:creationId xmlns:p14="http://schemas.microsoft.com/office/powerpoint/2010/main" val="279299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56DAB-0148-8381-F5C8-553F2ED8A7C1}"/>
            </a:ext>
          </a:extLst>
        </p:cNvPr>
        <p:cNvGrpSpPr/>
        <p:nvPr/>
      </p:nvGrpSpPr>
      <p:grpSpPr>
        <a:xfrm>
          <a:off x="0" y="0"/>
          <a:ext cx="0" cy="0"/>
          <a:chOff x="0" y="0"/>
          <a:chExt cx="0" cy="0"/>
        </a:xfrm>
      </p:grpSpPr>
      <p:pic>
        <p:nvPicPr>
          <p:cNvPr id="8" name="Picture 7" descr="Text&#10;&#10;AI-generated content may be incorrect.">
            <a:extLst>
              <a:ext uri="{FF2B5EF4-FFF2-40B4-BE49-F238E27FC236}">
                <a16:creationId xmlns:a16="http://schemas.microsoft.com/office/drawing/2014/main" id="{C82579B0-19A0-798F-F31F-0157E1AD2E98}"/>
              </a:ext>
            </a:extLst>
          </p:cNvPr>
          <p:cNvPicPr>
            <a:picLocks noChangeAspect="1"/>
          </p:cNvPicPr>
          <p:nvPr/>
        </p:nvPicPr>
        <p:blipFill>
          <a:blip r:embed="rId3"/>
          <a:stretch>
            <a:fillRect/>
          </a:stretch>
        </p:blipFill>
        <p:spPr>
          <a:xfrm>
            <a:off x="5320003" y="1602650"/>
            <a:ext cx="6871998" cy="4099608"/>
          </a:xfrm>
          <a:prstGeom prst="rect">
            <a:avLst/>
          </a:prstGeom>
        </p:spPr>
      </p:pic>
      <p:pic>
        <p:nvPicPr>
          <p:cNvPr id="10" name="Picture 9" descr="A picture containing text, logo, font, graphics&#10;&#10;Description automatically generated">
            <a:extLst>
              <a:ext uri="{FF2B5EF4-FFF2-40B4-BE49-F238E27FC236}">
                <a16:creationId xmlns:a16="http://schemas.microsoft.com/office/drawing/2014/main" id="{75504B9B-F40F-937C-FA47-FE26DAE3EEDA}"/>
              </a:ext>
            </a:extLst>
          </p:cNvPr>
          <p:cNvPicPr>
            <a:picLocks noChangeAspect="1"/>
          </p:cNvPicPr>
          <p:nvPr/>
        </p:nvPicPr>
        <p:blipFill>
          <a:blip r:embed="rId4"/>
          <a:stretch>
            <a:fillRect/>
          </a:stretch>
        </p:blipFill>
        <p:spPr>
          <a:xfrm>
            <a:off x="9637295" y="0"/>
            <a:ext cx="2554705" cy="1237670"/>
          </a:xfrm>
          <a:prstGeom prst="rect">
            <a:avLst/>
          </a:prstGeom>
        </p:spPr>
      </p:pic>
      <p:sp>
        <p:nvSpPr>
          <p:cNvPr id="11" name="Text Box 2">
            <a:extLst>
              <a:ext uri="{FF2B5EF4-FFF2-40B4-BE49-F238E27FC236}">
                <a16:creationId xmlns:a16="http://schemas.microsoft.com/office/drawing/2014/main" id="{A1E5564A-D52F-AE44-6598-C4FD731D24D6}"/>
              </a:ext>
            </a:extLst>
          </p:cNvPr>
          <p:cNvSpPr txBox="1">
            <a:spLocks noChangeArrowheads="1"/>
          </p:cNvSpPr>
          <p:nvPr/>
        </p:nvSpPr>
        <p:spPr bwMode="auto">
          <a:xfrm>
            <a:off x="487680" y="6248012"/>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rgbClr val="0070C0"/>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31DEBDE3-9345-3DC0-E87A-0013B6540A14}"/>
              </a:ext>
            </a:extLst>
          </p:cNvPr>
          <p:cNvSpPr>
            <a:spLocks noGrp="1"/>
          </p:cNvSpPr>
          <p:nvPr>
            <p:ph type="title"/>
          </p:nvPr>
        </p:nvSpPr>
        <p:spPr>
          <a:xfrm>
            <a:off x="224735" y="-1966"/>
            <a:ext cx="10515600" cy="1325563"/>
          </a:xfrm>
        </p:spPr>
        <p:txBody>
          <a:bodyPr>
            <a:normAutofit fontScale="90000"/>
          </a:bodyPr>
          <a:lstStyle/>
          <a:p>
            <a:r>
              <a:rPr lang="en-US" b="1">
                <a:solidFill>
                  <a:srgbClr val="0070C0"/>
                </a:solidFill>
                <a:latin typeface="Arial"/>
                <a:cs typeface="Arial"/>
              </a:rPr>
              <a:t>Measles in Southern California</a:t>
            </a:r>
          </a:p>
        </p:txBody>
      </p:sp>
      <p:sp>
        <p:nvSpPr>
          <p:cNvPr id="12" name="Content Placeholder 2">
            <a:extLst>
              <a:ext uri="{FF2B5EF4-FFF2-40B4-BE49-F238E27FC236}">
                <a16:creationId xmlns:a16="http://schemas.microsoft.com/office/drawing/2014/main" id="{D2C7EB28-F509-4BDF-2390-C5B8FCAFBDE8}"/>
              </a:ext>
            </a:extLst>
          </p:cNvPr>
          <p:cNvSpPr>
            <a:spLocks noGrp="1"/>
          </p:cNvSpPr>
          <p:nvPr>
            <p:ph idx="1"/>
          </p:nvPr>
        </p:nvSpPr>
        <p:spPr>
          <a:xfrm>
            <a:off x="0" y="1523138"/>
            <a:ext cx="5482189" cy="4525333"/>
          </a:xfrm>
        </p:spPr>
        <p:txBody>
          <a:bodyPr vert="horz" lIns="91440" tIns="45720" rIns="91440" bIns="45720" rtlCol="0" anchor="t">
            <a:noAutofit/>
          </a:bodyPr>
          <a:lstStyle/>
          <a:p>
            <a:pPr marL="514350" lvl="1" indent="-342900">
              <a:lnSpc>
                <a:spcPct val="100000"/>
              </a:lnSpc>
              <a:buClr>
                <a:schemeClr val="accent2"/>
              </a:buClr>
              <a:buFont typeface="Wingdings" panose="05000000000000000000" pitchFamily="2" charset="2"/>
              <a:buChar char="§"/>
            </a:pPr>
            <a:r>
              <a:rPr lang="en-US">
                <a:latin typeface="Arial"/>
                <a:ea typeface="Calibri"/>
                <a:cs typeface="Arial"/>
              </a:rPr>
              <a:t>Recent CAHAN posted on Wednesday, February 4</a:t>
            </a:r>
            <a:r>
              <a:rPr lang="en-US" baseline="30000">
                <a:latin typeface="Arial"/>
                <a:ea typeface="Calibri"/>
                <a:cs typeface="Arial"/>
              </a:rPr>
              <a:t>th</a:t>
            </a:r>
            <a:r>
              <a:rPr lang="en-US">
                <a:latin typeface="Arial"/>
                <a:ea typeface="Calibri"/>
                <a:cs typeface="Arial"/>
              </a:rPr>
              <a:t> </a:t>
            </a:r>
          </a:p>
          <a:p>
            <a:pPr marL="514350" lvl="1" indent="-342900">
              <a:lnSpc>
                <a:spcPct val="100000"/>
              </a:lnSpc>
              <a:buClr>
                <a:schemeClr val="accent2"/>
              </a:buClr>
              <a:buFont typeface="Wingdings" panose="05000000000000000000" pitchFamily="2" charset="2"/>
              <a:buChar char="§"/>
            </a:pPr>
            <a:r>
              <a:rPr lang="en-US">
                <a:latin typeface="Arial"/>
                <a:ea typeface="Calibri"/>
                <a:cs typeface="Arial"/>
              </a:rPr>
              <a:t>Notification of 5 confirmed measles cases in Southern California; three in Los Angeles County and two in Orange County</a:t>
            </a:r>
          </a:p>
          <a:p>
            <a:pPr marL="514350" lvl="1" indent="-342900">
              <a:lnSpc>
                <a:spcPct val="100000"/>
              </a:lnSpc>
              <a:buClr>
                <a:schemeClr val="accent2"/>
              </a:buClr>
              <a:buFont typeface="Wingdings" panose="05000000000000000000" pitchFamily="2" charset="2"/>
              <a:buChar char="§"/>
            </a:pPr>
            <a:r>
              <a:rPr lang="en-US">
                <a:latin typeface="Arial"/>
                <a:ea typeface="Calibri"/>
                <a:cs typeface="Arial"/>
              </a:rPr>
              <a:t>One of the LA cases was infectious at Disneyland on 1/28</a:t>
            </a:r>
          </a:p>
          <a:p>
            <a:pPr marL="514350" lvl="1" indent="-342900">
              <a:lnSpc>
                <a:spcPct val="100000"/>
              </a:lnSpc>
              <a:buClr>
                <a:schemeClr val="accent2"/>
              </a:buClr>
              <a:buFont typeface="Wingdings" panose="05000000000000000000" pitchFamily="2" charset="2"/>
              <a:buChar char="§"/>
            </a:pPr>
            <a:r>
              <a:rPr lang="en-US">
                <a:latin typeface="Arial"/>
                <a:ea typeface="Calibri"/>
                <a:cs typeface="Arial"/>
              </a:rPr>
              <a:t>Since the release of CAHAN, Riverside county has reported their first confirmed case of 2026 </a:t>
            </a:r>
          </a:p>
          <a:p>
            <a:pPr marL="171450" lvl="1" indent="0">
              <a:lnSpc>
                <a:spcPct val="100000"/>
              </a:lnSpc>
              <a:buClr>
                <a:schemeClr val="accent2"/>
              </a:buClr>
              <a:buNone/>
            </a:pPr>
            <a:endParaRPr lang="en-US" sz="2600">
              <a:latin typeface="Arial" panose="020B0604020202020204" pitchFamily="34" charset="0"/>
              <a:ea typeface="Calibri"/>
              <a:cs typeface="Arial" panose="020B0604020202020204" pitchFamily="34" charset="0"/>
            </a:endParaRPr>
          </a:p>
        </p:txBody>
      </p:sp>
      <p:sp>
        <p:nvSpPr>
          <p:cNvPr id="4" name="Slide Number Placeholder 4">
            <a:extLst>
              <a:ext uri="{FF2B5EF4-FFF2-40B4-BE49-F238E27FC236}">
                <a16:creationId xmlns:a16="http://schemas.microsoft.com/office/drawing/2014/main" id="{D8C514F3-7E71-E0E4-AA55-88A84412D06A}"/>
              </a:ext>
            </a:extLst>
          </p:cNvPr>
          <p:cNvSpPr>
            <a:spLocks noGrp="1"/>
          </p:cNvSpPr>
          <p:nvPr>
            <p:ph type="sldNum" sz="quarter" idx="12"/>
          </p:nvPr>
        </p:nvSpPr>
        <p:spPr>
          <a:xfrm>
            <a:off x="9448800" y="6492875"/>
            <a:ext cx="2743200" cy="365125"/>
          </a:xfrm>
        </p:spPr>
        <p:txBody>
          <a:bodyPr/>
          <a:lstStyle/>
          <a:p>
            <a:r>
              <a:rPr lang="en-US"/>
              <a:t>6</a:t>
            </a:r>
          </a:p>
        </p:txBody>
      </p:sp>
    </p:spTree>
    <p:extLst>
      <p:ext uri="{BB962C8B-B14F-4D97-AF65-F5344CB8AC3E}">
        <p14:creationId xmlns:p14="http://schemas.microsoft.com/office/powerpoint/2010/main" val="229691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E348-A4F3-2E02-B06B-605979CFB6C2}"/>
            </a:ext>
          </a:extLst>
        </p:cNvPr>
        <p:cNvGrpSpPr/>
        <p:nvPr/>
      </p:nvGrpSpPr>
      <p:grpSpPr>
        <a:xfrm>
          <a:off x="0" y="0"/>
          <a:ext cx="0" cy="0"/>
          <a:chOff x="0" y="0"/>
          <a:chExt cx="0" cy="0"/>
        </a:xfrm>
      </p:grpSpPr>
      <p:pic>
        <p:nvPicPr>
          <p:cNvPr id="10" name="Picture 9" descr="A picture containing text, logo, font, graphics&#10;&#10;Description automatically generated">
            <a:extLst>
              <a:ext uri="{FF2B5EF4-FFF2-40B4-BE49-F238E27FC236}">
                <a16:creationId xmlns:a16="http://schemas.microsoft.com/office/drawing/2014/main" id="{9837807E-EDC4-7A09-F734-5F8DAD6AD4E2}"/>
              </a:ext>
            </a:extLst>
          </p:cNvPr>
          <p:cNvPicPr>
            <a:picLocks noChangeAspect="1"/>
          </p:cNvPicPr>
          <p:nvPr/>
        </p:nvPicPr>
        <p:blipFill>
          <a:blip r:embed="rId3"/>
          <a:stretch>
            <a:fillRect/>
          </a:stretch>
        </p:blipFill>
        <p:spPr>
          <a:xfrm>
            <a:off x="9637295" y="0"/>
            <a:ext cx="2554705" cy="1237670"/>
          </a:xfrm>
          <a:prstGeom prst="rect">
            <a:avLst/>
          </a:prstGeom>
        </p:spPr>
      </p:pic>
      <p:sp>
        <p:nvSpPr>
          <p:cNvPr id="11" name="Text Box 2">
            <a:extLst>
              <a:ext uri="{FF2B5EF4-FFF2-40B4-BE49-F238E27FC236}">
                <a16:creationId xmlns:a16="http://schemas.microsoft.com/office/drawing/2014/main" id="{D6A4755B-C73A-2243-2536-CA49AE60629B}"/>
              </a:ext>
            </a:extLst>
          </p:cNvPr>
          <p:cNvSpPr txBox="1">
            <a:spLocks noChangeArrowheads="1"/>
          </p:cNvSpPr>
          <p:nvPr/>
        </p:nvSpPr>
        <p:spPr bwMode="auto">
          <a:xfrm>
            <a:off x="305375" y="6312866"/>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rgbClr val="0070C0"/>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66820C47-8B97-A6F8-B879-B0EAA6B10986}"/>
              </a:ext>
            </a:extLst>
          </p:cNvPr>
          <p:cNvSpPr>
            <a:spLocks noGrp="1"/>
          </p:cNvSpPr>
          <p:nvPr>
            <p:ph type="title"/>
          </p:nvPr>
        </p:nvSpPr>
        <p:spPr>
          <a:xfrm>
            <a:off x="104274" y="102111"/>
            <a:ext cx="10515600" cy="940305"/>
          </a:xfrm>
        </p:spPr>
        <p:txBody>
          <a:bodyPr>
            <a:normAutofit fontScale="90000"/>
          </a:bodyPr>
          <a:lstStyle/>
          <a:p>
            <a:r>
              <a:rPr lang="en-US" b="1">
                <a:solidFill>
                  <a:srgbClr val="0070C0"/>
                </a:solidFill>
                <a:latin typeface="Arial"/>
                <a:cs typeface="Arial"/>
              </a:rPr>
              <a:t>SAN DIEGO CURRENT SITUATION</a:t>
            </a:r>
          </a:p>
        </p:txBody>
      </p:sp>
      <p:sp>
        <p:nvSpPr>
          <p:cNvPr id="3" name="Content Placeholder 2">
            <a:extLst>
              <a:ext uri="{FF2B5EF4-FFF2-40B4-BE49-F238E27FC236}">
                <a16:creationId xmlns:a16="http://schemas.microsoft.com/office/drawing/2014/main" id="{86293F3F-84EC-44CF-B70F-BC3B443C6682}"/>
              </a:ext>
            </a:extLst>
          </p:cNvPr>
          <p:cNvSpPr>
            <a:spLocks noGrp="1"/>
          </p:cNvSpPr>
          <p:nvPr>
            <p:ph idx="1"/>
          </p:nvPr>
        </p:nvSpPr>
        <p:spPr>
          <a:xfrm>
            <a:off x="775026" y="1600199"/>
            <a:ext cx="10396277" cy="3983195"/>
          </a:xfrm>
        </p:spPr>
        <p:txBody>
          <a:bodyPr vert="horz" lIns="91440" tIns="45720" rIns="91440" bIns="45720" rtlCol="0" anchor="t">
            <a:noAutofit/>
          </a:bodyPr>
          <a:lstStyle/>
          <a:p>
            <a:pPr marL="171450" lvl="1" indent="0">
              <a:lnSpc>
                <a:spcPct val="100000"/>
              </a:lnSpc>
              <a:buClr>
                <a:srgbClr val="A6BB4A"/>
              </a:buClr>
              <a:buNone/>
            </a:pPr>
            <a:r>
              <a:rPr lang="en-US" sz="3200" b="1">
                <a:solidFill>
                  <a:srgbClr val="F4921F"/>
                </a:solidFill>
                <a:latin typeface="Arial"/>
                <a:cs typeface="Arial"/>
              </a:rPr>
              <a:t>As of February 10th, 2026:</a:t>
            </a:r>
          </a:p>
          <a:p>
            <a:pPr marL="628650" lvl="1" indent="-457200">
              <a:lnSpc>
                <a:spcPct val="100000"/>
              </a:lnSpc>
              <a:buClr>
                <a:srgbClr val="A6BB4A"/>
              </a:buClr>
              <a:buFont typeface="Wingdings" panose="05000000000000000000" pitchFamily="2" charset="2"/>
              <a:buChar char="§"/>
            </a:pPr>
            <a:r>
              <a:rPr lang="en-US" sz="3000">
                <a:solidFill>
                  <a:srgbClr val="A6BB4A"/>
                </a:solidFill>
                <a:latin typeface="Arial"/>
                <a:cs typeface="Arial"/>
              </a:rPr>
              <a:t>0 confirmed measles </a:t>
            </a:r>
            <a:r>
              <a:rPr lang="en-US" sz="3000">
                <a:latin typeface="Arial"/>
                <a:cs typeface="Arial"/>
              </a:rPr>
              <a:t>cases</a:t>
            </a:r>
            <a:endParaRPr lang="en-US" sz="2600">
              <a:latin typeface="Arial"/>
              <a:ea typeface="Calibri"/>
              <a:cs typeface="Arial"/>
            </a:endParaRPr>
          </a:p>
          <a:p>
            <a:pPr marL="1085850" lvl="2" indent="-457200">
              <a:lnSpc>
                <a:spcPct val="100000"/>
              </a:lnSpc>
              <a:buClr>
                <a:schemeClr val="accent2"/>
              </a:buClr>
              <a:buFont typeface="Wingdings" panose="05000000000000000000" pitchFamily="2" charset="2"/>
              <a:buChar char="§"/>
            </a:pPr>
            <a:r>
              <a:rPr lang="en-US" sz="2800">
                <a:latin typeface="Arial"/>
                <a:cs typeface="Arial"/>
              </a:rPr>
              <a:t>Last measles case was in August 2025. </a:t>
            </a:r>
            <a:br>
              <a:rPr lang="en-US" sz="2800">
                <a:latin typeface="Arial"/>
                <a:cs typeface="Arial"/>
              </a:rPr>
            </a:br>
            <a:r>
              <a:rPr lang="en-US" sz="2800">
                <a:solidFill>
                  <a:srgbClr val="A6BB4A"/>
                </a:solidFill>
                <a:latin typeface="Arial"/>
                <a:cs typeface="Arial"/>
              </a:rPr>
              <a:t>341 contacts exposed </a:t>
            </a:r>
            <a:r>
              <a:rPr lang="en-US" sz="2800">
                <a:latin typeface="Arial"/>
                <a:cs typeface="Arial"/>
              </a:rPr>
              <a:t>– no secondary cases</a:t>
            </a:r>
            <a:endParaRPr lang="en-US" sz="2800">
              <a:latin typeface="Arial"/>
              <a:ea typeface="Calibri"/>
              <a:cs typeface="Arial"/>
            </a:endParaRPr>
          </a:p>
          <a:p>
            <a:pPr marL="628650" lvl="1" indent="-457200">
              <a:lnSpc>
                <a:spcPct val="100000"/>
              </a:lnSpc>
              <a:buClr>
                <a:srgbClr val="A6BB4A"/>
              </a:buClr>
              <a:buFont typeface="Wingdings" panose="05000000000000000000" pitchFamily="2" charset="2"/>
              <a:buChar char="§"/>
            </a:pPr>
            <a:r>
              <a:rPr lang="en-US" sz="3000">
                <a:latin typeface="Arial"/>
                <a:cs typeface="Arial"/>
              </a:rPr>
              <a:t>Investigated</a:t>
            </a:r>
            <a:r>
              <a:rPr lang="en-US" sz="3000">
                <a:solidFill>
                  <a:schemeClr val="accent2"/>
                </a:solidFill>
                <a:latin typeface="Arial"/>
                <a:cs typeface="Arial"/>
              </a:rPr>
              <a:t> 18 suspect </a:t>
            </a:r>
            <a:r>
              <a:rPr lang="en-US" sz="3000">
                <a:latin typeface="Arial"/>
                <a:cs typeface="Arial"/>
              </a:rPr>
              <a:t>cases since January 1, 2026</a:t>
            </a:r>
            <a:endParaRPr lang="en-US" sz="3000">
              <a:latin typeface="Arial"/>
              <a:ea typeface="Calibri"/>
              <a:cs typeface="Arial"/>
            </a:endParaRPr>
          </a:p>
          <a:p>
            <a:pPr marL="628650" lvl="1" indent="-457200">
              <a:lnSpc>
                <a:spcPct val="100000"/>
              </a:lnSpc>
              <a:buClr>
                <a:srgbClr val="A6BB4A"/>
              </a:buClr>
              <a:buFont typeface="Wingdings" panose="05000000000000000000" pitchFamily="2" charset="2"/>
              <a:buChar char="§"/>
            </a:pPr>
            <a:r>
              <a:rPr lang="en-US" sz="3000">
                <a:latin typeface="Arial"/>
                <a:cs typeface="Arial"/>
              </a:rPr>
              <a:t>Investigated</a:t>
            </a:r>
            <a:r>
              <a:rPr lang="en-US" sz="3000">
                <a:solidFill>
                  <a:schemeClr val="accent2"/>
                </a:solidFill>
                <a:latin typeface="Arial"/>
                <a:cs typeface="Arial"/>
              </a:rPr>
              <a:t> 9 contacts </a:t>
            </a:r>
            <a:r>
              <a:rPr lang="en-US" sz="3000">
                <a:latin typeface="Arial"/>
                <a:cs typeface="Arial"/>
              </a:rPr>
              <a:t>exposed on flights or in other states/jurisdictions including those recently at Disneyland when the exposure occurred on 1/28</a:t>
            </a:r>
            <a:endParaRPr lang="en-US" sz="3000">
              <a:latin typeface="Arial"/>
              <a:ea typeface="Calibri"/>
              <a:cs typeface="Arial"/>
            </a:endParaRPr>
          </a:p>
        </p:txBody>
      </p:sp>
      <p:pic>
        <p:nvPicPr>
          <p:cNvPr id="4" name="Picture 3">
            <a:extLst>
              <a:ext uri="{FF2B5EF4-FFF2-40B4-BE49-F238E27FC236}">
                <a16:creationId xmlns:a16="http://schemas.microsoft.com/office/drawing/2014/main" id="{6CE00B01-6FD3-ABCF-7B85-43B59CA21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
        <p:nvSpPr>
          <p:cNvPr id="5" name="Slide Number Placeholder 4">
            <a:extLst>
              <a:ext uri="{FF2B5EF4-FFF2-40B4-BE49-F238E27FC236}">
                <a16:creationId xmlns:a16="http://schemas.microsoft.com/office/drawing/2014/main" id="{D8C4FD0D-42F0-F5ED-462D-4665E06E145F}"/>
              </a:ext>
            </a:extLst>
          </p:cNvPr>
          <p:cNvSpPr>
            <a:spLocks noGrp="1"/>
          </p:cNvSpPr>
          <p:nvPr>
            <p:ph type="sldNum" sz="quarter" idx="12"/>
          </p:nvPr>
        </p:nvSpPr>
        <p:spPr>
          <a:xfrm>
            <a:off x="9448800" y="6510718"/>
            <a:ext cx="2743200" cy="365125"/>
          </a:xfrm>
        </p:spPr>
        <p:txBody>
          <a:bodyPr/>
          <a:lstStyle/>
          <a:p>
            <a:r>
              <a:rPr lang="en-US"/>
              <a:t>7</a:t>
            </a:r>
          </a:p>
        </p:txBody>
      </p:sp>
    </p:spTree>
    <p:extLst>
      <p:ext uri="{BB962C8B-B14F-4D97-AF65-F5344CB8AC3E}">
        <p14:creationId xmlns:p14="http://schemas.microsoft.com/office/powerpoint/2010/main" val="126064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43FBB-3A41-49A5-FAC8-5762B3683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B8736-1BBB-7437-CFD7-1F60E2B66831}"/>
              </a:ext>
            </a:extLst>
          </p:cNvPr>
          <p:cNvSpPr>
            <a:spLocks noGrp="1"/>
          </p:cNvSpPr>
          <p:nvPr>
            <p:ph type="title"/>
          </p:nvPr>
        </p:nvSpPr>
        <p:spPr>
          <a:xfrm>
            <a:off x="399047" y="0"/>
            <a:ext cx="10515600" cy="1325563"/>
          </a:xfrm>
        </p:spPr>
        <p:txBody>
          <a:bodyPr>
            <a:normAutofit/>
          </a:bodyPr>
          <a:lstStyle/>
          <a:p>
            <a:r>
              <a:rPr lang="en-US" b="1">
                <a:solidFill>
                  <a:srgbClr val="0070C0"/>
                </a:solidFill>
                <a:latin typeface="Arial"/>
                <a:cs typeface="Arial"/>
              </a:rPr>
              <a:t>MEASLES REMINDERS</a:t>
            </a:r>
          </a:p>
        </p:txBody>
      </p:sp>
      <p:pic>
        <p:nvPicPr>
          <p:cNvPr id="10" name="Picture 9" descr="A picture containing text, logo, font, graphics&#10;&#10;Description automatically generated">
            <a:extLst>
              <a:ext uri="{FF2B5EF4-FFF2-40B4-BE49-F238E27FC236}">
                <a16:creationId xmlns:a16="http://schemas.microsoft.com/office/drawing/2014/main" id="{AD5CA2EB-5573-5D8F-EB17-1627567AA26B}"/>
              </a:ext>
            </a:extLst>
          </p:cNvPr>
          <p:cNvPicPr>
            <a:picLocks noChangeAspect="1"/>
          </p:cNvPicPr>
          <p:nvPr/>
        </p:nvPicPr>
        <p:blipFill>
          <a:blip r:embed="rId3"/>
          <a:stretch>
            <a:fillRect/>
          </a:stretch>
        </p:blipFill>
        <p:spPr>
          <a:xfrm>
            <a:off x="9637295" y="0"/>
            <a:ext cx="2554705" cy="1237670"/>
          </a:xfrm>
          <a:prstGeom prst="rect">
            <a:avLst/>
          </a:prstGeom>
        </p:spPr>
      </p:pic>
      <p:sp>
        <p:nvSpPr>
          <p:cNvPr id="8" name="Content Placeholder 2">
            <a:extLst>
              <a:ext uri="{FF2B5EF4-FFF2-40B4-BE49-F238E27FC236}">
                <a16:creationId xmlns:a16="http://schemas.microsoft.com/office/drawing/2014/main" id="{2877F4A4-5B70-320B-4C9C-9F8538F35C85}"/>
              </a:ext>
            </a:extLst>
          </p:cNvPr>
          <p:cNvSpPr>
            <a:spLocks noGrp="1"/>
          </p:cNvSpPr>
          <p:nvPr>
            <p:ph idx="1"/>
          </p:nvPr>
        </p:nvSpPr>
        <p:spPr>
          <a:xfrm>
            <a:off x="0" y="1045621"/>
            <a:ext cx="7818120" cy="5319365"/>
          </a:xfrm>
        </p:spPr>
        <p:txBody>
          <a:bodyPr vert="horz" lIns="91440" tIns="45720" rIns="91440" bIns="45720" rtlCol="0" anchor="t">
            <a:noAutofit/>
          </a:bodyPr>
          <a:lstStyle/>
          <a:p>
            <a:pPr marL="514350" lvl="1" indent="-342900">
              <a:lnSpc>
                <a:spcPct val="100000"/>
              </a:lnSpc>
              <a:spcAft>
                <a:spcPts val="0"/>
              </a:spcAft>
              <a:buClr>
                <a:srgbClr val="A6BB4A"/>
              </a:buClr>
              <a:buFont typeface="Wingdings" panose="05000000000000000000" pitchFamily="2" charset="2"/>
              <a:buChar char="§"/>
            </a:pPr>
            <a:r>
              <a:rPr lang="en-US">
                <a:latin typeface="Arial" panose="020B0604020202020204" pitchFamily="34" charset="0"/>
                <a:cs typeface="Arial" panose="020B0604020202020204" pitchFamily="34" charset="0"/>
              </a:rPr>
              <a:t>Provide travel vaccination recommendations:</a:t>
            </a:r>
          </a:p>
          <a:p>
            <a:pPr marL="971550" lvl="2" indent="-342900">
              <a:lnSpc>
                <a:spcPct val="100000"/>
              </a:lnSpc>
              <a:buClr>
                <a:schemeClr val="accent2"/>
              </a:buClr>
              <a:buFont typeface="Wingdings" panose="05000000000000000000" pitchFamily="2" charset="2"/>
              <a:buChar char="§"/>
            </a:pPr>
            <a:r>
              <a:rPr lang="en-US">
                <a:latin typeface="Arial" panose="020B0604020202020204" pitchFamily="34" charset="0"/>
                <a:cs typeface="Arial" panose="020B0604020202020204" pitchFamily="34" charset="0"/>
              </a:rPr>
              <a:t>Ask patients about upcoming travel </a:t>
            </a:r>
            <a:endParaRPr lang="en-US">
              <a:latin typeface="Arial" panose="020B0604020202020204" pitchFamily="34" charset="0"/>
              <a:ea typeface="Calibri"/>
              <a:cs typeface="Arial" panose="020B0604020202020204" pitchFamily="34" charset="0"/>
            </a:endParaRPr>
          </a:p>
          <a:p>
            <a:pPr marL="971550" lvl="2" indent="-342900">
              <a:lnSpc>
                <a:spcPct val="100000"/>
              </a:lnSpc>
              <a:buClr>
                <a:schemeClr val="accent2"/>
              </a:buClr>
              <a:buFont typeface="Wingdings" panose="05000000000000000000" pitchFamily="2" charset="2"/>
              <a:buChar char="§"/>
            </a:pPr>
            <a:r>
              <a:rPr lang="en-US">
                <a:latin typeface="Arial" panose="020B0604020202020204" pitchFamily="34" charset="0"/>
                <a:cs typeface="Arial" panose="020B0604020202020204" pitchFamily="34" charset="0"/>
              </a:rPr>
              <a:t>Early MMR dose infants 6-11 months of age</a:t>
            </a:r>
            <a:endParaRPr lang="en-US">
              <a:latin typeface="Arial" panose="020B0604020202020204" pitchFamily="34" charset="0"/>
              <a:ea typeface="Calibri"/>
              <a:cs typeface="Arial" panose="020B0604020202020204" pitchFamily="34" charset="0"/>
            </a:endParaRPr>
          </a:p>
          <a:p>
            <a:pPr marL="514350" lvl="1" indent="-342900">
              <a:lnSpc>
                <a:spcPct val="100000"/>
              </a:lnSpc>
              <a:buClr>
                <a:srgbClr val="A6BB4A"/>
              </a:buClr>
              <a:buFont typeface="Wingdings" panose="05000000000000000000" pitchFamily="2" charset="2"/>
              <a:buChar char="§"/>
            </a:pPr>
            <a:r>
              <a:rPr lang="en-US">
                <a:latin typeface="Arial" panose="020B0604020202020204" pitchFamily="34" charset="0"/>
                <a:cs typeface="Arial" panose="020B0604020202020204" pitchFamily="34" charset="0"/>
              </a:rPr>
              <a:t>Consider measles diagnosis for patients with an acute febrile illness and characteristic maculopapular rash especially if there is a known measles exposure, history of travel, or if patient visited a U.S. community where there are measles cases or venues that travelers frequent </a:t>
            </a:r>
            <a:endParaRPr lang="en-US">
              <a:latin typeface="Arial" panose="020B0604020202020204" pitchFamily="34" charset="0"/>
              <a:ea typeface="Calibri"/>
              <a:cs typeface="Arial" panose="020B0604020202020204" pitchFamily="34" charset="0"/>
            </a:endParaRPr>
          </a:p>
          <a:p>
            <a:pPr marL="514350" lvl="1" indent="-342900">
              <a:lnSpc>
                <a:spcPct val="100000"/>
              </a:lnSpc>
              <a:buClr>
                <a:srgbClr val="A6BB4A"/>
              </a:buClr>
              <a:buFont typeface="Wingdings" panose="05000000000000000000" pitchFamily="2" charset="2"/>
              <a:buChar char="§"/>
            </a:pPr>
            <a:r>
              <a:rPr lang="en-US">
                <a:latin typeface="Arial" panose="020B0604020202020204" pitchFamily="34" charset="0"/>
                <a:ea typeface="Calibri"/>
                <a:cs typeface="Arial" panose="020B0604020202020204" pitchFamily="34" charset="0"/>
              </a:rPr>
              <a:t>Screen patients at entrance of facility for fever and rash, institute airborne precautions to prevent healthcare associated exposures</a:t>
            </a:r>
          </a:p>
          <a:p>
            <a:pPr marL="514350" lvl="1" indent="-342900">
              <a:lnSpc>
                <a:spcPct val="100000"/>
              </a:lnSpc>
              <a:buClr>
                <a:srgbClr val="A6BB4A"/>
              </a:buClr>
              <a:buFont typeface="Wingdings" panose="05000000000000000000" pitchFamily="2" charset="2"/>
              <a:buChar char="§"/>
            </a:pPr>
            <a:r>
              <a:rPr lang="en-US">
                <a:latin typeface="Arial" panose="020B0604020202020204" pitchFamily="34" charset="0"/>
                <a:ea typeface="Calibri"/>
                <a:cs typeface="Arial" panose="020B0604020202020204" pitchFamily="34" charset="0"/>
              </a:rPr>
              <a:t>Know vaccination status of your staff! </a:t>
            </a:r>
            <a:endParaRPr lang="en-US">
              <a:latin typeface="Arial" panose="020B0604020202020204" pitchFamily="34" charset="0"/>
              <a:cs typeface="Arial" panose="020B0604020202020204" pitchFamily="34" charset="0"/>
            </a:endParaRPr>
          </a:p>
          <a:p>
            <a:pPr marL="514350" lvl="1" indent="-342900">
              <a:lnSpc>
                <a:spcPct val="100000"/>
              </a:lnSpc>
              <a:spcAft>
                <a:spcPts val="0"/>
              </a:spcAft>
              <a:buClr>
                <a:srgbClr val="A6BB4A"/>
              </a:buClr>
              <a:buFont typeface="Wingdings" panose="05000000000000000000" pitchFamily="2" charset="2"/>
              <a:buChar char="§"/>
            </a:pPr>
            <a:r>
              <a:rPr lang="en-US">
                <a:latin typeface="Arial" panose="020B0604020202020204" pitchFamily="34" charset="0"/>
                <a:cs typeface="Arial" panose="020B0604020202020204" pitchFamily="34" charset="0"/>
              </a:rPr>
              <a:t>Identify shared air spaces in your facility.</a:t>
            </a:r>
            <a:endParaRPr lang="en-US">
              <a:latin typeface="Arial" panose="020B0604020202020204" pitchFamily="34" charset="0"/>
              <a:ea typeface="Calibri" panose="020F0502020204030204"/>
              <a:cs typeface="Arial" panose="020B0604020202020204" pitchFamily="34" charset="0"/>
            </a:endParaRPr>
          </a:p>
          <a:p>
            <a:pPr marL="857250" lvl="2">
              <a:lnSpc>
                <a:spcPct val="100000"/>
              </a:lnSpc>
              <a:buClr>
                <a:srgbClr val="A6BB4A"/>
              </a:buClr>
            </a:pPr>
            <a:endParaRPr lang="en-US">
              <a:ea typeface="Calibri" panose="020F0502020204030204"/>
              <a:cs typeface="Arial" panose="020B0604020202020204" pitchFamily="34" charset="0"/>
            </a:endParaRPr>
          </a:p>
          <a:p>
            <a:pPr marL="400050" lvl="1">
              <a:lnSpc>
                <a:spcPct val="100000"/>
              </a:lnSpc>
              <a:buClr>
                <a:srgbClr val="A6BB4A"/>
              </a:buClr>
            </a:pPr>
            <a:endParaRPr lang="en-US" sz="2800">
              <a:ea typeface="Calibri" panose="020F0502020204030204"/>
              <a:cs typeface="Arial" panose="020B0604020202020204" pitchFamily="34" charset="0"/>
            </a:endParaRPr>
          </a:p>
        </p:txBody>
      </p:sp>
      <p:sp>
        <p:nvSpPr>
          <p:cNvPr id="5" name="Slide Number Placeholder 4">
            <a:extLst>
              <a:ext uri="{FF2B5EF4-FFF2-40B4-BE49-F238E27FC236}">
                <a16:creationId xmlns:a16="http://schemas.microsoft.com/office/drawing/2014/main" id="{FD6C6F8C-A979-90FF-DCFD-4A6F0A8C13FE}"/>
              </a:ext>
            </a:extLst>
          </p:cNvPr>
          <p:cNvSpPr>
            <a:spLocks noGrp="1"/>
          </p:cNvSpPr>
          <p:nvPr>
            <p:ph type="sldNum" sz="quarter" idx="12"/>
          </p:nvPr>
        </p:nvSpPr>
        <p:spPr>
          <a:xfrm>
            <a:off x="9448800" y="6492875"/>
            <a:ext cx="2743200" cy="365125"/>
          </a:xfrm>
        </p:spPr>
        <p:txBody>
          <a:bodyPr/>
          <a:lstStyle/>
          <a:p>
            <a:r>
              <a:rPr lang="en-US"/>
              <a:t>10</a:t>
            </a:r>
          </a:p>
        </p:txBody>
      </p:sp>
      <p:pic>
        <p:nvPicPr>
          <p:cNvPr id="9" name="Picture 8" descr="A picture containing timeline&#10;&#10;AI-generated content may be incorrect.">
            <a:extLst>
              <a:ext uri="{FF2B5EF4-FFF2-40B4-BE49-F238E27FC236}">
                <a16:creationId xmlns:a16="http://schemas.microsoft.com/office/drawing/2014/main" id="{5F87CFEF-175F-2665-CEFC-F7A53EE040A1}"/>
              </a:ext>
            </a:extLst>
          </p:cNvPr>
          <p:cNvPicPr>
            <a:picLocks noChangeAspect="1"/>
          </p:cNvPicPr>
          <p:nvPr/>
        </p:nvPicPr>
        <p:blipFill>
          <a:blip r:embed="rId4"/>
          <a:stretch>
            <a:fillRect/>
          </a:stretch>
        </p:blipFill>
        <p:spPr>
          <a:xfrm>
            <a:off x="7900035" y="1287751"/>
            <a:ext cx="4010267" cy="5115047"/>
          </a:xfrm>
          <a:prstGeom prst="rect">
            <a:avLst/>
          </a:prstGeom>
        </p:spPr>
      </p:pic>
    </p:spTree>
    <p:extLst>
      <p:ext uri="{BB962C8B-B14F-4D97-AF65-F5344CB8AC3E}">
        <p14:creationId xmlns:p14="http://schemas.microsoft.com/office/powerpoint/2010/main" val="3319447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EA4BA-1293-1CDD-1387-B2DBF12B9B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FED683-3641-C9A0-39C9-43A6136E4D07}"/>
              </a:ext>
            </a:extLst>
          </p:cNvPr>
          <p:cNvPicPr>
            <a:picLocks noChangeAspect="1"/>
          </p:cNvPicPr>
          <p:nvPr/>
        </p:nvPicPr>
        <p:blipFill>
          <a:blip r:embed="rId3"/>
          <a:stretch>
            <a:fillRect/>
          </a:stretch>
        </p:blipFill>
        <p:spPr>
          <a:xfrm>
            <a:off x="7128500" y="1393675"/>
            <a:ext cx="4244946" cy="1682601"/>
          </a:xfrm>
          <a:prstGeom prst="rect">
            <a:avLst/>
          </a:prstGeom>
        </p:spPr>
      </p:pic>
      <p:sp>
        <p:nvSpPr>
          <p:cNvPr id="2" name="Title 1">
            <a:extLst>
              <a:ext uri="{FF2B5EF4-FFF2-40B4-BE49-F238E27FC236}">
                <a16:creationId xmlns:a16="http://schemas.microsoft.com/office/drawing/2014/main" id="{9F600F4B-A0B7-12FA-2FF2-91F6C04326BC}"/>
              </a:ext>
            </a:extLst>
          </p:cNvPr>
          <p:cNvSpPr>
            <a:spLocks noGrp="1"/>
          </p:cNvSpPr>
          <p:nvPr>
            <p:ph type="title"/>
          </p:nvPr>
        </p:nvSpPr>
        <p:spPr>
          <a:xfrm>
            <a:off x="399047" y="0"/>
            <a:ext cx="10515600" cy="1325563"/>
          </a:xfrm>
        </p:spPr>
        <p:txBody>
          <a:bodyPr>
            <a:normAutofit/>
          </a:bodyPr>
          <a:lstStyle/>
          <a:p>
            <a:r>
              <a:rPr lang="en-US" b="1">
                <a:solidFill>
                  <a:srgbClr val="0070C0"/>
                </a:solidFill>
                <a:latin typeface="Arial"/>
                <a:cs typeface="Arial"/>
              </a:rPr>
              <a:t>MEASLES REMINDERS</a:t>
            </a:r>
          </a:p>
        </p:txBody>
      </p:sp>
      <p:pic>
        <p:nvPicPr>
          <p:cNvPr id="10" name="Picture 9" descr="A picture containing text, logo, font, graphics&#10;&#10;Description automatically generated">
            <a:extLst>
              <a:ext uri="{FF2B5EF4-FFF2-40B4-BE49-F238E27FC236}">
                <a16:creationId xmlns:a16="http://schemas.microsoft.com/office/drawing/2014/main" id="{6A3B436F-C0C4-598E-F7A8-4CA88E6D3A91}"/>
              </a:ext>
            </a:extLst>
          </p:cNvPr>
          <p:cNvPicPr>
            <a:picLocks noChangeAspect="1"/>
          </p:cNvPicPr>
          <p:nvPr/>
        </p:nvPicPr>
        <p:blipFill>
          <a:blip r:embed="rId4"/>
          <a:stretch>
            <a:fillRect/>
          </a:stretch>
        </p:blipFill>
        <p:spPr>
          <a:xfrm>
            <a:off x="9637295" y="0"/>
            <a:ext cx="2554705" cy="1237670"/>
          </a:xfrm>
          <a:prstGeom prst="rect">
            <a:avLst/>
          </a:prstGeom>
        </p:spPr>
      </p:pic>
      <p:sp>
        <p:nvSpPr>
          <p:cNvPr id="8" name="Content Placeholder 2">
            <a:extLst>
              <a:ext uri="{FF2B5EF4-FFF2-40B4-BE49-F238E27FC236}">
                <a16:creationId xmlns:a16="http://schemas.microsoft.com/office/drawing/2014/main" id="{4ACF7788-9B9E-6160-907A-A31F2F845529}"/>
              </a:ext>
            </a:extLst>
          </p:cNvPr>
          <p:cNvSpPr>
            <a:spLocks noGrp="1"/>
          </p:cNvSpPr>
          <p:nvPr>
            <p:ph idx="1"/>
          </p:nvPr>
        </p:nvSpPr>
        <p:spPr>
          <a:xfrm>
            <a:off x="152159" y="2174270"/>
            <a:ext cx="11475309" cy="3974410"/>
          </a:xfrm>
        </p:spPr>
        <p:txBody>
          <a:bodyPr vert="horz" lIns="91440" tIns="45720" rIns="91440" bIns="45720" rtlCol="0" anchor="t">
            <a:noAutofit/>
          </a:bodyPr>
          <a:lstStyle/>
          <a:p>
            <a:pPr marL="514350" lvl="1" indent="-342900">
              <a:lnSpc>
                <a:spcPct val="100000"/>
              </a:lnSpc>
              <a:buClr>
                <a:srgbClr val="A6BB4A"/>
              </a:buClr>
              <a:buFont typeface="Wingdings" panose="05000000000000000000" pitchFamily="2" charset="2"/>
              <a:buChar char="§"/>
            </a:pPr>
            <a:r>
              <a:rPr lang="en-US">
                <a:latin typeface="Arial" panose="020B0604020202020204" pitchFamily="34" charset="0"/>
                <a:ea typeface="Calibri"/>
                <a:cs typeface="Arial" panose="020B0604020202020204" pitchFamily="34" charset="0"/>
              </a:rPr>
              <a:t>Measles Testing:</a:t>
            </a:r>
          </a:p>
          <a:p>
            <a:pPr marL="971550" lvl="2" indent="-342900">
              <a:lnSpc>
                <a:spcPct val="100000"/>
              </a:lnSpc>
              <a:buClr>
                <a:schemeClr val="accent2"/>
              </a:buClr>
              <a:buFont typeface="Wingdings" panose="05000000000000000000" pitchFamily="2" charset="2"/>
              <a:buChar char="§"/>
            </a:pPr>
            <a:r>
              <a:rPr lang="en-US" sz="2200">
                <a:latin typeface="Arial" panose="020B0604020202020204" pitchFamily="34" charset="0"/>
                <a:ea typeface="Calibri"/>
                <a:cs typeface="Arial" panose="020B0604020202020204" pitchFamily="34" charset="0"/>
              </a:rPr>
              <a:t>RT-PCR has the greatest diagnostic sensitivity</a:t>
            </a:r>
          </a:p>
          <a:p>
            <a:pPr marL="971550" lvl="2" indent="-342900">
              <a:lnSpc>
                <a:spcPct val="100000"/>
              </a:lnSpc>
              <a:buClr>
                <a:schemeClr val="accent2"/>
              </a:buClr>
              <a:buFont typeface="Wingdings" panose="05000000000000000000" pitchFamily="2" charset="2"/>
              <a:buChar char="§"/>
            </a:pPr>
            <a:r>
              <a:rPr lang="en-US" sz="2200">
                <a:latin typeface="Arial" panose="020B0604020202020204" pitchFamily="34" charset="0"/>
                <a:ea typeface="Calibri"/>
                <a:cs typeface="Arial" panose="020B0604020202020204" pitchFamily="34" charset="0"/>
              </a:rPr>
              <a:t>Uses nasopharyngeal, throat swabs, and urine specimens</a:t>
            </a:r>
          </a:p>
          <a:p>
            <a:pPr marL="514350" lvl="1" indent="-342900">
              <a:lnSpc>
                <a:spcPct val="100000"/>
              </a:lnSpc>
              <a:buClr>
                <a:srgbClr val="A6BB4A"/>
              </a:buClr>
              <a:buFont typeface="Wingdings" panose="05000000000000000000" pitchFamily="2" charset="2"/>
              <a:buChar char="§"/>
            </a:pPr>
            <a:r>
              <a:rPr lang="en-US">
                <a:highlight>
                  <a:srgbClr val="FFFFFF"/>
                </a:highlight>
                <a:latin typeface="Arial" panose="020B0604020202020204" pitchFamily="34" charset="0"/>
                <a:ea typeface="Calibri"/>
                <a:cs typeface="Arial" panose="020B0604020202020204" pitchFamily="34" charset="0"/>
              </a:rPr>
              <a:t>Report suspected measles cases immediately to the County Immunization Program during office hours by calling (866) 358-2966, select option press 5, Monday-Friday 8AM-5PM and (858) 565-5255 after hours, weekends, and holidays</a:t>
            </a:r>
          </a:p>
          <a:p>
            <a:pPr marL="514350" lvl="1" indent="-342900">
              <a:lnSpc>
                <a:spcPct val="100000"/>
              </a:lnSpc>
              <a:buClr>
                <a:srgbClr val="A6BB4A"/>
              </a:buClr>
              <a:buFont typeface="Wingdings" panose="05000000000000000000" pitchFamily="2" charset="2"/>
              <a:buChar char="§"/>
            </a:pPr>
            <a:r>
              <a:rPr lang="en-US">
                <a:highlight>
                  <a:srgbClr val="FFFFFF"/>
                </a:highlight>
                <a:latin typeface="Arial" panose="020B0604020202020204" pitchFamily="34" charset="0"/>
                <a:ea typeface="Calibri"/>
                <a:cs typeface="Arial" panose="020B0604020202020204" pitchFamily="34" charset="0"/>
              </a:rPr>
              <a:t>Visit the SD County measles webpage for additional resources/CAHAN alerts</a:t>
            </a:r>
          </a:p>
          <a:p>
            <a:pPr marL="514350" lvl="1" indent="-342900">
              <a:lnSpc>
                <a:spcPct val="100000"/>
              </a:lnSpc>
              <a:buClr>
                <a:srgbClr val="A6BB4A"/>
              </a:buClr>
              <a:buFont typeface="Wingdings" panose="05000000000000000000" pitchFamily="2" charset="2"/>
              <a:buChar char="§"/>
            </a:pPr>
            <a:r>
              <a:rPr lang="en-US">
                <a:highlight>
                  <a:srgbClr val="FFFFFF"/>
                </a:highlight>
                <a:latin typeface="Arial" panose="020B0604020202020204" pitchFamily="34" charset="0"/>
                <a:ea typeface="Calibri"/>
                <a:cs typeface="Arial" panose="020B0604020202020204" pitchFamily="34" charset="0"/>
              </a:rPr>
              <a:t>CAHAN alerts: </a:t>
            </a:r>
            <a:r>
              <a:rPr lang="en-US" sz="1600">
                <a:solidFill>
                  <a:srgbClr val="0070C0"/>
                </a:solidFill>
                <a:highlight>
                  <a:srgbClr val="FFFFFF"/>
                </a:highlight>
                <a:latin typeface="Arial" panose="020B0604020202020204" pitchFamily="34" charset="0"/>
                <a:ea typeface="Calibri" panose="020F0502020204030204"/>
                <a:cs typeface="Arial" panose="020B0604020202020204" pitchFamily="34" charset="0"/>
                <a:hlinkClick r:id="rId5">
                  <a:extLst>
                    <a:ext uri="{A12FA001-AC4F-418D-AE19-62706E023703}">
                      <ahyp:hlinkClr xmlns:ahyp="http://schemas.microsoft.com/office/drawing/2018/hyperlinkcolor" val="tx"/>
                    </a:ext>
                  </a:extLst>
                </a:hlinkClick>
              </a:rPr>
              <a:t>https://www.sandiegocounty.gov/content/sdc/hhsa/programs/phs/cahan_san_diego.html</a:t>
            </a:r>
            <a:endParaRPr lang="en-US">
              <a:solidFill>
                <a:srgbClr val="0070C0"/>
              </a:solidFill>
              <a:highlight>
                <a:srgbClr val="FFFFFF"/>
              </a:highlight>
              <a:latin typeface="Arial" panose="020B0604020202020204" pitchFamily="34" charset="0"/>
              <a:ea typeface="Calibri" panose="020F0502020204030204"/>
              <a:cs typeface="Arial" panose="020B0604020202020204" pitchFamily="34" charset="0"/>
            </a:endParaRPr>
          </a:p>
          <a:p>
            <a:pPr marL="400050" lvl="1">
              <a:lnSpc>
                <a:spcPct val="100000"/>
              </a:lnSpc>
              <a:buClr>
                <a:srgbClr val="A6BB4A"/>
              </a:buClr>
            </a:pPr>
            <a:endParaRPr lang="en-US" sz="2800">
              <a:ea typeface="Calibri" panose="020F0502020204030204"/>
              <a:cs typeface="Arial" panose="020B0604020202020204" pitchFamily="34" charset="0"/>
            </a:endParaRPr>
          </a:p>
        </p:txBody>
      </p:sp>
      <p:pic>
        <p:nvPicPr>
          <p:cNvPr id="5" name="Picture 4">
            <a:extLst>
              <a:ext uri="{FF2B5EF4-FFF2-40B4-BE49-F238E27FC236}">
                <a16:creationId xmlns:a16="http://schemas.microsoft.com/office/drawing/2014/main" id="{7C4E967B-E32C-293F-E9FA-99B663FE31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276678" y="5495569"/>
            <a:ext cx="3901440" cy="1376733"/>
          </a:xfrm>
          <a:prstGeom prst="rect">
            <a:avLst/>
          </a:prstGeom>
          <a:noFill/>
          <a:ln>
            <a:noFill/>
          </a:ln>
        </p:spPr>
      </p:pic>
      <p:sp>
        <p:nvSpPr>
          <p:cNvPr id="6" name="Slide Number Placeholder 4">
            <a:extLst>
              <a:ext uri="{FF2B5EF4-FFF2-40B4-BE49-F238E27FC236}">
                <a16:creationId xmlns:a16="http://schemas.microsoft.com/office/drawing/2014/main" id="{94BCA69B-53F0-FDA8-FDA3-B0F3FB95809C}"/>
              </a:ext>
            </a:extLst>
          </p:cNvPr>
          <p:cNvSpPr>
            <a:spLocks noGrp="1"/>
          </p:cNvSpPr>
          <p:nvPr>
            <p:ph type="sldNum" sz="quarter" idx="12"/>
          </p:nvPr>
        </p:nvSpPr>
        <p:spPr>
          <a:xfrm>
            <a:off x="9406779" y="6492875"/>
            <a:ext cx="2743200" cy="365125"/>
          </a:xfrm>
        </p:spPr>
        <p:txBody>
          <a:bodyPr/>
          <a:lstStyle/>
          <a:p>
            <a:r>
              <a:rPr lang="en-US"/>
              <a:t>11</a:t>
            </a:r>
          </a:p>
        </p:txBody>
      </p:sp>
    </p:spTree>
    <p:extLst>
      <p:ext uri="{BB962C8B-B14F-4D97-AF65-F5344CB8AC3E}">
        <p14:creationId xmlns:p14="http://schemas.microsoft.com/office/powerpoint/2010/main" val="389402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02CDC6-FA72-548A-E9D3-C12773C8E40E}"/>
              </a:ext>
            </a:extLst>
          </p:cNvPr>
          <p:cNvSpPr/>
          <p:nvPr/>
        </p:nvSpPr>
        <p:spPr>
          <a:xfrm>
            <a:off x="0" y="0"/>
            <a:ext cx="4462272" cy="685799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ECBCB-6E0B-328E-9D54-B43C3A5F6034}"/>
              </a:ext>
            </a:extLst>
          </p:cNvPr>
          <p:cNvSpPr>
            <a:spLocks noGrp="1"/>
          </p:cNvSpPr>
          <p:nvPr>
            <p:ph type="title"/>
          </p:nvPr>
        </p:nvSpPr>
        <p:spPr>
          <a:xfrm>
            <a:off x="487680" y="187252"/>
            <a:ext cx="10515600" cy="1325563"/>
          </a:xfrm>
        </p:spPr>
        <p:txBody>
          <a:bodyPr/>
          <a:lstStyle/>
          <a:p>
            <a:r>
              <a:rPr lang="en-US" b="1">
                <a:solidFill>
                  <a:schemeClr val="bg1"/>
                </a:solidFill>
                <a:latin typeface="Arial"/>
                <a:cs typeface="Arial"/>
              </a:rPr>
              <a:t>Contact Info</a:t>
            </a:r>
            <a:endParaRPr lang="en-US" b="1">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99F8486-459F-ED0F-B56B-825234046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
        <p:nvSpPr>
          <p:cNvPr id="5" name="Content Placeholder 2">
            <a:extLst>
              <a:ext uri="{FF2B5EF4-FFF2-40B4-BE49-F238E27FC236}">
                <a16:creationId xmlns:a16="http://schemas.microsoft.com/office/drawing/2014/main" id="{E69B82C4-1E2E-A73B-F4E7-11E6EA838F41}"/>
              </a:ext>
            </a:extLst>
          </p:cNvPr>
          <p:cNvSpPr txBox="1">
            <a:spLocks/>
          </p:cNvSpPr>
          <p:nvPr/>
        </p:nvSpPr>
        <p:spPr>
          <a:xfrm>
            <a:off x="5101585" y="2593255"/>
            <a:ext cx="7097597" cy="26263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400" b="1">
                <a:solidFill>
                  <a:srgbClr val="FBA026"/>
                </a:solidFill>
                <a:latin typeface="Arial" panose="020B0604020202020204" pitchFamily="34" charset="0"/>
                <a:cs typeface="Arial" panose="020B0604020202020204" pitchFamily="34" charset="0"/>
              </a:rPr>
              <a:t>Email:</a:t>
            </a:r>
            <a:r>
              <a:rPr lang="en-US" sz="2400" b="1">
                <a:latin typeface="Arial" panose="020B0604020202020204" pitchFamily="34" charset="0"/>
                <a:cs typeface="Arial" panose="020B0604020202020204" pitchFamily="34" charset="0"/>
              </a:rPr>
              <a:t> </a:t>
            </a:r>
            <a:r>
              <a:rPr lang="en-US" sz="2400" u="sng">
                <a:solidFill>
                  <a:srgbClr val="0563C1"/>
                </a:solidFill>
                <a:latin typeface="Arial" panose="020B0604020202020204" pitchFamily="34" charset="0"/>
                <a:cs typeface="Arial" panose="020B0604020202020204" pitchFamily="34" charset="0"/>
                <a:hlinkClick r:id="rId4"/>
              </a:rPr>
              <a:t>PHS-IZPHN.HHSA@sdcounty.ca.gov</a:t>
            </a:r>
            <a:r>
              <a:rPr lang="en-US" sz="2400">
                <a:latin typeface="Arial" panose="020B0604020202020204" pitchFamily="34" charset="0"/>
                <a:cs typeface="Arial" panose="020B0604020202020204" pitchFamily="34" charset="0"/>
              </a:rPr>
              <a:t> </a:t>
            </a:r>
          </a:p>
          <a:p>
            <a:pPr>
              <a:buNone/>
            </a:pPr>
            <a:r>
              <a:rPr lang="en-US" sz="2400" b="1">
                <a:solidFill>
                  <a:srgbClr val="FBA026"/>
                </a:solidFill>
                <a:latin typeface="Arial" panose="020B0604020202020204" pitchFamily="34" charset="0"/>
                <a:cs typeface="Arial" panose="020B0604020202020204" pitchFamily="34" charset="0"/>
              </a:rPr>
              <a:t>IZ PHN Line:</a:t>
            </a:r>
            <a:r>
              <a:rPr lang="en-US" sz="2400">
                <a:latin typeface="Arial" panose="020B0604020202020204" pitchFamily="34" charset="0"/>
                <a:cs typeface="Arial" panose="020B0604020202020204" pitchFamily="34" charset="0"/>
              </a:rPr>
              <a:t> 866-358-2966 option 5</a:t>
            </a:r>
          </a:p>
          <a:p>
            <a:pPr>
              <a:buNone/>
            </a:pPr>
            <a:r>
              <a:rPr lang="en-US" sz="2400" b="1">
                <a:solidFill>
                  <a:srgbClr val="FBA026"/>
                </a:solidFill>
                <a:latin typeface="Arial" panose="020B0604020202020204" pitchFamily="34" charset="0"/>
                <a:ea typeface="Calibri"/>
                <a:cs typeface="Arial" panose="020B0604020202020204" pitchFamily="34" charset="0"/>
              </a:rPr>
              <a:t>Afterhours &amp; Weekends:</a:t>
            </a:r>
            <a:r>
              <a:rPr lang="en-US" sz="2400">
                <a:solidFill>
                  <a:srgbClr val="000000"/>
                </a:solidFill>
                <a:latin typeface="Arial" panose="020B0604020202020204" pitchFamily="34" charset="0"/>
                <a:ea typeface="Calibri"/>
                <a:cs typeface="Arial" panose="020B0604020202020204" pitchFamily="34" charset="0"/>
              </a:rPr>
              <a:t> 858-565-5255</a:t>
            </a:r>
            <a:endParaRPr lang="en-US" sz="2400">
              <a:latin typeface="Arial" panose="020B0604020202020204" pitchFamily="34" charset="0"/>
              <a:cs typeface="Arial" panose="020B0604020202020204" pitchFamily="34" charset="0"/>
            </a:endParaRPr>
          </a:p>
          <a:p>
            <a:pPr>
              <a:buNone/>
            </a:pPr>
            <a:r>
              <a:rPr lang="en-US" sz="2400" b="1">
                <a:solidFill>
                  <a:srgbClr val="FBA026"/>
                </a:solidFill>
                <a:latin typeface="Arial" panose="020B0604020202020204" pitchFamily="34" charset="0"/>
                <a:ea typeface="Calibri"/>
                <a:cs typeface="Arial" panose="020B0604020202020204" pitchFamily="34" charset="0"/>
              </a:rPr>
              <a:t>Website:</a:t>
            </a:r>
            <a:r>
              <a:rPr lang="en-US" sz="2400">
                <a:latin typeface="Arial" panose="020B0604020202020204" pitchFamily="34" charset="0"/>
                <a:ea typeface="Calibri"/>
                <a:cs typeface="Arial" panose="020B0604020202020204" pitchFamily="34" charset="0"/>
              </a:rPr>
              <a:t> </a:t>
            </a:r>
            <a:r>
              <a:rPr lang="en-US" sz="2400">
                <a:solidFill>
                  <a:srgbClr val="0563C1"/>
                </a:solidFill>
                <a:latin typeface="Arial" panose="020B0604020202020204" pitchFamily="34" charset="0"/>
                <a:ea typeface="Calibri"/>
                <a:cs typeface="Arial" panose="020B0604020202020204" pitchFamily="34" charset="0"/>
                <a:hlinkClick r:id="rId5"/>
              </a:rPr>
              <a:t>www.sdiz.org</a:t>
            </a:r>
            <a:endParaRPr lang="en-US" sz="2400">
              <a:latin typeface="Arial" panose="020B0604020202020204" pitchFamily="34" charset="0"/>
              <a:cs typeface="Arial" panose="020B0604020202020204" pitchFamily="34" charset="0"/>
            </a:endParaRPr>
          </a:p>
          <a:p>
            <a:pPr>
              <a:buNone/>
            </a:pPr>
            <a:endParaRPr lang="en-US" sz="1800">
              <a:solidFill>
                <a:srgbClr val="0563C1"/>
              </a:solidFill>
              <a:latin typeface="Arial" panose="020B0604020202020204" pitchFamily="34" charset="0"/>
              <a:ea typeface="Calibri"/>
              <a:cs typeface="Calibri"/>
            </a:endParaRPr>
          </a:p>
          <a:p>
            <a:pPr marL="0" indent="0">
              <a:buNone/>
            </a:pPr>
            <a:endParaRPr lang="en-US" sz="2400">
              <a:latin typeface="Arial" panose="020B0604020202020204" pitchFamily="34" charset="0"/>
              <a:cs typeface="Arial" panose="020B0604020202020204" pitchFamily="34" charset="0"/>
            </a:endParaRPr>
          </a:p>
        </p:txBody>
      </p:sp>
      <p:pic>
        <p:nvPicPr>
          <p:cNvPr id="3" name="Picture 2" descr="A picture containing text, logo, font, graphics&#10;&#10;Description automatically generated">
            <a:extLst>
              <a:ext uri="{FF2B5EF4-FFF2-40B4-BE49-F238E27FC236}">
                <a16:creationId xmlns:a16="http://schemas.microsoft.com/office/drawing/2014/main" id="{3BEB4271-3B19-1B7B-3CA2-5EE305F4EEC1}"/>
              </a:ext>
            </a:extLst>
          </p:cNvPr>
          <p:cNvPicPr>
            <a:picLocks noChangeAspect="1"/>
          </p:cNvPicPr>
          <p:nvPr/>
        </p:nvPicPr>
        <p:blipFill>
          <a:blip r:embed="rId6"/>
          <a:stretch>
            <a:fillRect/>
          </a:stretch>
        </p:blipFill>
        <p:spPr>
          <a:xfrm>
            <a:off x="9637295" y="0"/>
            <a:ext cx="2554705" cy="1237670"/>
          </a:xfrm>
          <a:prstGeom prst="rect">
            <a:avLst/>
          </a:prstGeom>
        </p:spPr>
      </p:pic>
      <p:sp>
        <p:nvSpPr>
          <p:cNvPr id="8" name="Text Box 2">
            <a:extLst>
              <a:ext uri="{FF2B5EF4-FFF2-40B4-BE49-F238E27FC236}">
                <a16:creationId xmlns:a16="http://schemas.microsoft.com/office/drawing/2014/main" id="{418AC0EE-8893-FE78-1ED9-7E720B3A142D}"/>
              </a:ext>
            </a:extLst>
          </p:cNvPr>
          <p:cNvSpPr txBox="1">
            <a:spLocks noChangeArrowheads="1"/>
          </p:cNvSpPr>
          <p:nvPr/>
        </p:nvSpPr>
        <p:spPr bwMode="auto">
          <a:xfrm>
            <a:off x="487680" y="6248012"/>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chemeClr val="bg1"/>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44E20E3-F3AB-F852-04DD-518A9EECB1F5}"/>
              </a:ext>
            </a:extLst>
          </p:cNvPr>
          <p:cNvPicPr>
            <a:picLocks noChangeAspect="1"/>
          </p:cNvPicPr>
          <p:nvPr/>
        </p:nvPicPr>
        <p:blipFill>
          <a:blip r:embed="rId7"/>
          <a:stretch>
            <a:fillRect/>
          </a:stretch>
        </p:blipFill>
        <p:spPr>
          <a:xfrm>
            <a:off x="550926" y="1843147"/>
            <a:ext cx="3360420" cy="3421380"/>
          </a:xfrm>
          <a:prstGeom prst="rect">
            <a:avLst/>
          </a:prstGeom>
        </p:spPr>
      </p:pic>
      <p:pic>
        <p:nvPicPr>
          <p:cNvPr id="6" name="Picture 5">
            <a:extLst>
              <a:ext uri="{FF2B5EF4-FFF2-40B4-BE49-F238E27FC236}">
                <a16:creationId xmlns:a16="http://schemas.microsoft.com/office/drawing/2014/main" id="{931FDBCB-F7C3-184A-E171-1756C7FB5CD4}"/>
              </a:ext>
            </a:extLst>
          </p:cNvPr>
          <p:cNvPicPr>
            <a:picLocks noChangeAspect="1"/>
          </p:cNvPicPr>
          <p:nvPr/>
        </p:nvPicPr>
        <p:blipFill>
          <a:blip r:embed="rId8"/>
          <a:stretch>
            <a:fillRect/>
          </a:stretch>
        </p:blipFill>
        <p:spPr>
          <a:xfrm>
            <a:off x="4874862" y="4392749"/>
            <a:ext cx="4349842" cy="1273779"/>
          </a:xfrm>
          <a:prstGeom prst="rect">
            <a:avLst/>
          </a:prstGeom>
        </p:spPr>
      </p:pic>
      <p:sp>
        <p:nvSpPr>
          <p:cNvPr id="11" name="Slide Number Placeholder 4">
            <a:extLst>
              <a:ext uri="{FF2B5EF4-FFF2-40B4-BE49-F238E27FC236}">
                <a16:creationId xmlns:a16="http://schemas.microsoft.com/office/drawing/2014/main" id="{AFED5199-C511-6E28-5799-EF11B18BE4FB}"/>
              </a:ext>
            </a:extLst>
          </p:cNvPr>
          <p:cNvSpPr>
            <a:spLocks noGrp="1"/>
          </p:cNvSpPr>
          <p:nvPr>
            <p:ph type="sldNum" sz="quarter" idx="12"/>
          </p:nvPr>
        </p:nvSpPr>
        <p:spPr>
          <a:xfrm>
            <a:off x="9455982" y="6489555"/>
            <a:ext cx="2743200" cy="365125"/>
          </a:xfrm>
        </p:spPr>
        <p:txBody>
          <a:bodyPr/>
          <a:lstStyle/>
          <a:p>
            <a:r>
              <a:rPr lang="en-US"/>
              <a:t>14</a:t>
            </a:r>
          </a:p>
        </p:txBody>
      </p:sp>
      <p:sp>
        <p:nvSpPr>
          <p:cNvPr id="12" name="TextBox 11">
            <a:extLst>
              <a:ext uri="{FF2B5EF4-FFF2-40B4-BE49-F238E27FC236}">
                <a16:creationId xmlns:a16="http://schemas.microsoft.com/office/drawing/2014/main" id="{1BB08B7E-46D1-F415-EE4C-7B088FF34E36}"/>
              </a:ext>
            </a:extLst>
          </p:cNvPr>
          <p:cNvSpPr txBox="1"/>
          <p:nvPr/>
        </p:nvSpPr>
        <p:spPr>
          <a:xfrm>
            <a:off x="4733741" y="1684630"/>
            <a:ext cx="7219188" cy="461665"/>
          </a:xfrm>
          <a:prstGeom prst="rect">
            <a:avLst/>
          </a:prstGeom>
          <a:noFill/>
        </p:spPr>
        <p:txBody>
          <a:bodyPr wrap="square">
            <a:spAutoFit/>
          </a:bodyPr>
          <a:lstStyle/>
          <a:p>
            <a:pPr>
              <a:buNone/>
            </a:pPr>
            <a:r>
              <a:rPr lang="en-US" sz="2400" b="1" u="sng">
                <a:solidFill>
                  <a:srgbClr val="FF0000"/>
                </a:solidFill>
                <a:latin typeface="Arial" panose="020B0604020202020204" pitchFamily="34" charset="0"/>
                <a:cs typeface="Arial" panose="020B0604020202020204" pitchFamily="34" charset="0"/>
              </a:rPr>
              <a:t>If you suspect measles report to IZ PHN’s ASAP:</a:t>
            </a:r>
            <a:endParaRPr lang="en-US" sz="2400" b="1" u="sng">
              <a:solidFill>
                <a:srgbClr val="FF000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6529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8CDA-042A-6E02-B4F8-DA93062F60E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EDE98A8-69CC-9663-46C8-E053CB91AD57}"/>
              </a:ext>
            </a:extLst>
          </p:cNvPr>
          <p:cNvSpPr/>
          <p:nvPr/>
        </p:nvSpPr>
        <p:spPr>
          <a:xfrm>
            <a:off x="13786" y="6626"/>
            <a:ext cx="4462272" cy="685799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DDF7735-0C4B-F588-1952-2508EA232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pic>
        <p:nvPicPr>
          <p:cNvPr id="3" name="Picture 2" descr="A picture containing text, logo, font, graphics&#10;&#10;Description automatically generated">
            <a:extLst>
              <a:ext uri="{FF2B5EF4-FFF2-40B4-BE49-F238E27FC236}">
                <a16:creationId xmlns:a16="http://schemas.microsoft.com/office/drawing/2014/main" id="{25E7174B-A086-DA49-5EE7-3817C568BFFF}"/>
              </a:ext>
            </a:extLst>
          </p:cNvPr>
          <p:cNvPicPr>
            <a:picLocks noChangeAspect="1"/>
          </p:cNvPicPr>
          <p:nvPr/>
        </p:nvPicPr>
        <p:blipFill>
          <a:blip r:embed="rId4"/>
          <a:stretch>
            <a:fillRect/>
          </a:stretch>
        </p:blipFill>
        <p:spPr>
          <a:xfrm>
            <a:off x="9637295" y="0"/>
            <a:ext cx="2554705" cy="1237670"/>
          </a:xfrm>
          <a:prstGeom prst="rect">
            <a:avLst/>
          </a:prstGeom>
        </p:spPr>
      </p:pic>
      <p:sp>
        <p:nvSpPr>
          <p:cNvPr id="8" name="Text Box 2">
            <a:extLst>
              <a:ext uri="{FF2B5EF4-FFF2-40B4-BE49-F238E27FC236}">
                <a16:creationId xmlns:a16="http://schemas.microsoft.com/office/drawing/2014/main" id="{225070C9-9EEB-228F-5170-6BBD653C0C51}"/>
              </a:ext>
            </a:extLst>
          </p:cNvPr>
          <p:cNvSpPr txBox="1">
            <a:spLocks noChangeArrowheads="1"/>
          </p:cNvSpPr>
          <p:nvPr/>
        </p:nvSpPr>
        <p:spPr bwMode="auto">
          <a:xfrm>
            <a:off x="487680" y="6248012"/>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chemeClr val="bg1"/>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2CEF5C-B2C2-6132-DE05-BB83A96982EC}"/>
              </a:ext>
            </a:extLst>
          </p:cNvPr>
          <p:cNvPicPr>
            <a:picLocks noChangeAspect="1"/>
          </p:cNvPicPr>
          <p:nvPr/>
        </p:nvPicPr>
        <p:blipFill>
          <a:blip r:embed="rId5"/>
          <a:stretch>
            <a:fillRect/>
          </a:stretch>
        </p:blipFill>
        <p:spPr>
          <a:xfrm>
            <a:off x="4874862" y="4392749"/>
            <a:ext cx="4349842" cy="1273779"/>
          </a:xfrm>
          <a:prstGeom prst="rect">
            <a:avLst/>
          </a:prstGeom>
        </p:spPr>
      </p:pic>
      <p:sp>
        <p:nvSpPr>
          <p:cNvPr id="11" name="Slide Number Placeholder 4">
            <a:extLst>
              <a:ext uri="{FF2B5EF4-FFF2-40B4-BE49-F238E27FC236}">
                <a16:creationId xmlns:a16="http://schemas.microsoft.com/office/drawing/2014/main" id="{6943FA45-E83F-FB6F-EAC8-57B41A04DF79}"/>
              </a:ext>
            </a:extLst>
          </p:cNvPr>
          <p:cNvSpPr>
            <a:spLocks noGrp="1"/>
          </p:cNvSpPr>
          <p:nvPr>
            <p:ph type="sldNum" sz="quarter" idx="12"/>
          </p:nvPr>
        </p:nvSpPr>
        <p:spPr>
          <a:xfrm>
            <a:off x="9455982" y="6489555"/>
            <a:ext cx="2743200" cy="365125"/>
          </a:xfrm>
        </p:spPr>
        <p:txBody>
          <a:bodyPr/>
          <a:lstStyle/>
          <a:p>
            <a:r>
              <a:rPr lang="en-US"/>
              <a:t>14</a:t>
            </a:r>
          </a:p>
        </p:txBody>
      </p:sp>
      <p:pic>
        <p:nvPicPr>
          <p:cNvPr id="1026" name="Picture 2">
            <a:extLst>
              <a:ext uri="{FF2B5EF4-FFF2-40B4-BE49-F238E27FC236}">
                <a16:creationId xmlns:a16="http://schemas.microsoft.com/office/drawing/2014/main" id="{6C1B21FE-E5F9-D045-F5DB-E8CB20B517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6" y="92350"/>
            <a:ext cx="4543425" cy="6686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ACF5302-3185-B5CD-55CE-8C5429F26F9A}"/>
              </a:ext>
            </a:extLst>
          </p:cNvPr>
          <p:cNvSpPr txBox="1"/>
          <p:nvPr/>
        </p:nvSpPr>
        <p:spPr>
          <a:xfrm>
            <a:off x="4804108" y="2156238"/>
            <a:ext cx="6814155" cy="3416320"/>
          </a:xfrm>
          <a:prstGeom prst="rect">
            <a:avLst/>
          </a:prstGeom>
          <a:solidFill>
            <a:schemeClr val="accent5">
              <a:lumMod val="40000"/>
              <a:lumOff val="60000"/>
            </a:schemeClr>
          </a:solidFill>
        </p:spPr>
        <p:txBody>
          <a:bodyPr wrap="square" rtlCol="0">
            <a:spAutoFit/>
          </a:bodyPr>
          <a:lstStyle/>
          <a:p>
            <a:r>
              <a:rPr lang="en-US" sz="2400"/>
              <a:t>Dr Raymond Chinn will be retiring next month after years of service with the county and decades of work in the field. We want to thank him for the depth of knowledge, heart for mentorship and kind spirit he has brought to our team. He will be deeply missed.</a:t>
            </a:r>
          </a:p>
          <a:p>
            <a:endParaRPr lang="en-US" sz="2400"/>
          </a:p>
          <a:p>
            <a:r>
              <a:rPr lang="en-US" sz="2400"/>
              <a:t>If you would like to write him a note, please give it to our team at the APIC meeting next month so we can pass it along.</a:t>
            </a:r>
          </a:p>
        </p:txBody>
      </p:sp>
    </p:spTree>
    <p:extLst>
      <p:ext uri="{BB962C8B-B14F-4D97-AF65-F5344CB8AC3E}">
        <p14:creationId xmlns:p14="http://schemas.microsoft.com/office/powerpoint/2010/main" val="1428452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960D-CC5C-5BCC-C3A3-2E0561B55F5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EA20405-E52E-629D-4B7A-4224986FAC33}"/>
              </a:ext>
            </a:extLst>
          </p:cNvPr>
          <p:cNvSpPr/>
          <p:nvPr/>
        </p:nvSpPr>
        <p:spPr>
          <a:xfrm>
            <a:off x="0" y="0"/>
            <a:ext cx="4462272" cy="685799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273A7CE-8D1D-7BE4-BB8B-BD0161B67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pic>
        <p:nvPicPr>
          <p:cNvPr id="3" name="Picture 2" descr="A picture containing text, logo, font, graphics&#10;&#10;Description automatically generated">
            <a:extLst>
              <a:ext uri="{FF2B5EF4-FFF2-40B4-BE49-F238E27FC236}">
                <a16:creationId xmlns:a16="http://schemas.microsoft.com/office/drawing/2014/main" id="{769FCF97-137B-F08F-90DD-6F787060979A}"/>
              </a:ext>
            </a:extLst>
          </p:cNvPr>
          <p:cNvPicPr>
            <a:picLocks noChangeAspect="1"/>
          </p:cNvPicPr>
          <p:nvPr/>
        </p:nvPicPr>
        <p:blipFill>
          <a:blip r:embed="rId4"/>
          <a:stretch>
            <a:fillRect/>
          </a:stretch>
        </p:blipFill>
        <p:spPr>
          <a:xfrm>
            <a:off x="9637295" y="0"/>
            <a:ext cx="2554705" cy="1237670"/>
          </a:xfrm>
          <a:prstGeom prst="rect">
            <a:avLst/>
          </a:prstGeom>
        </p:spPr>
      </p:pic>
      <p:sp>
        <p:nvSpPr>
          <p:cNvPr id="8" name="Text Box 2">
            <a:extLst>
              <a:ext uri="{FF2B5EF4-FFF2-40B4-BE49-F238E27FC236}">
                <a16:creationId xmlns:a16="http://schemas.microsoft.com/office/drawing/2014/main" id="{F85A018D-477F-2F75-9B51-2099343A0176}"/>
              </a:ext>
            </a:extLst>
          </p:cNvPr>
          <p:cNvSpPr txBox="1">
            <a:spLocks noChangeArrowheads="1"/>
          </p:cNvSpPr>
          <p:nvPr/>
        </p:nvSpPr>
        <p:spPr bwMode="auto">
          <a:xfrm>
            <a:off x="487680" y="6248012"/>
            <a:ext cx="3350394" cy="37555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spcBef>
                <a:spcPts val="0"/>
              </a:spcBef>
              <a:spcAft>
                <a:spcPts val="0"/>
              </a:spcAft>
            </a:pPr>
            <a:r>
              <a:rPr lang="en-US" sz="1400" b="1">
                <a:solidFill>
                  <a:schemeClr val="bg1"/>
                </a:solidFill>
                <a:effectLst/>
                <a:latin typeface="Arial" panose="020B0604020202020204" pitchFamily="34" charset="0"/>
                <a:ea typeface="Calibri" panose="020F0502020204030204" pitchFamily="34" charset="0"/>
                <a:cs typeface="Arial" panose="020B0604020202020204" pitchFamily="34" charset="0"/>
              </a:rPr>
              <a:t>SANDIEGOCOUNTY.GOV/HHSA</a:t>
            </a:r>
            <a:endPar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E01EBAD-642C-67C4-FDC5-8AE189544259}"/>
              </a:ext>
            </a:extLst>
          </p:cNvPr>
          <p:cNvPicPr>
            <a:picLocks noChangeAspect="1"/>
          </p:cNvPicPr>
          <p:nvPr/>
        </p:nvPicPr>
        <p:blipFill>
          <a:blip r:embed="rId5"/>
          <a:stretch>
            <a:fillRect/>
          </a:stretch>
        </p:blipFill>
        <p:spPr>
          <a:xfrm>
            <a:off x="4874862" y="4392749"/>
            <a:ext cx="4349842" cy="1273779"/>
          </a:xfrm>
          <a:prstGeom prst="rect">
            <a:avLst/>
          </a:prstGeom>
        </p:spPr>
      </p:pic>
      <p:sp>
        <p:nvSpPr>
          <p:cNvPr id="11" name="Slide Number Placeholder 4">
            <a:extLst>
              <a:ext uri="{FF2B5EF4-FFF2-40B4-BE49-F238E27FC236}">
                <a16:creationId xmlns:a16="http://schemas.microsoft.com/office/drawing/2014/main" id="{7BE8C066-8FDE-18A7-CF7D-5B9EDB522119}"/>
              </a:ext>
            </a:extLst>
          </p:cNvPr>
          <p:cNvSpPr>
            <a:spLocks noGrp="1"/>
          </p:cNvSpPr>
          <p:nvPr>
            <p:ph type="sldNum" sz="quarter" idx="12"/>
          </p:nvPr>
        </p:nvSpPr>
        <p:spPr>
          <a:xfrm>
            <a:off x="9455982" y="6489555"/>
            <a:ext cx="2743200" cy="365125"/>
          </a:xfrm>
        </p:spPr>
        <p:txBody>
          <a:bodyPr/>
          <a:lstStyle/>
          <a:p>
            <a:r>
              <a:rPr lang="en-US"/>
              <a:t>14</a:t>
            </a:r>
          </a:p>
        </p:txBody>
      </p:sp>
      <p:pic>
        <p:nvPicPr>
          <p:cNvPr id="4" name="Picture 3" descr="A picture containing background pattern">
            <a:extLst>
              <a:ext uri="{FF2B5EF4-FFF2-40B4-BE49-F238E27FC236}">
                <a16:creationId xmlns:a16="http://schemas.microsoft.com/office/drawing/2014/main" id="{2CD283C4-C4BE-D323-3ECA-F04181C7AF9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38856" y="849410"/>
            <a:ext cx="6454014" cy="5159177"/>
          </a:xfrm>
          <a:prstGeom prst="rect">
            <a:avLst/>
          </a:prstGeom>
        </p:spPr>
      </p:pic>
      <p:pic>
        <p:nvPicPr>
          <p:cNvPr id="2050" name="Picture 2">
            <a:extLst>
              <a:ext uri="{FF2B5EF4-FFF2-40B4-BE49-F238E27FC236}">
                <a16:creationId xmlns:a16="http://schemas.microsoft.com/office/drawing/2014/main" id="{6F7D30D2-5DE3-9EE5-C3D8-DD9A677493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3855" y="1237670"/>
            <a:ext cx="3165327" cy="45611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2D087B0-7439-E674-C06E-5A044D75B155}"/>
              </a:ext>
            </a:extLst>
          </p:cNvPr>
          <p:cNvSpPr txBox="1"/>
          <p:nvPr/>
        </p:nvSpPr>
        <p:spPr>
          <a:xfrm>
            <a:off x="-246818" y="5486929"/>
            <a:ext cx="12446000" cy="1692771"/>
          </a:xfrm>
          <a:prstGeom prst="rect">
            <a:avLst/>
          </a:prstGeom>
          <a:solidFill>
            <a:schemeClr val="accent5">
              <a:lumMod val="40000"/>
              <a:lumOff val="60000"/>
            </a:schemeClr>
          </a:solidFill>
        </p:spPr>
        <p:txBody>
          <a:bodyPr wrap="square" lIns="91440" tIns="45720" rIns="91440" bIns="45720" rtlCol="0" anchor="t">
            <a:spAutoFit/>
          </a:bodyPr>
          <a:lstStyle/>
          <a:p>
            <a:pPr algn="ctr"/>
            <a:r>
              <a:rPr lang="en-US" sz="2600" b="1"/>
              <a:t>  Grace Kang will also be retiring next month. We want to take a moment with this group to express our love and appreciation to Grace. She is a brilliant and  thoughtful powerhouse. The legacy she leaves behind  will impact people for decades to come.  </a:t>
            </a:r>
          </a:p>
          <a:p>
            <a:pPr algn="ctr"/>
            <a:endParaRPr lang="en-US" sz="2600" b="1">
              <a:ea typeface="Calibri"/>
              <a:cs typeface="Calibri"/>
            </a:endParaRPr>
          </a:p>
        </p:txBody>
      </p:sp>
    </p:spTree>
    <p:extLst>
      <p:ext uri="{BB962C8B-B14F-4D97-AF65-F5344CB8AC3E}">
        <p14:creationId xmlns:p14="http://schemas.microsoft.com/office/powerpoint/2010/main" val="25136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Long Term Care</a:t>
            </a:r>
            <a:br>
              <a:rPr lang="en-US" b="1" dirty="0">
                <a:solidFill>
                  <a:schemeClr val="accent2">
                    <a:lumMod val="50000"/>
                  </a:schemeClr>
                </a:solidFill>
              </a:rPr>
            </a:br>
            <a:endParaRPr lang="en-US" sz="2000" b="1" dirty="0">
              <a:solidFill>
                <a:schemeClr val="accent2">
                  <a:lumMod val="50000"/>
                </a:schemeClr>
              </a:solidFill>
            </a:endParaRPr>
          </a:p>
        </p:txBody>
      </p:sp>
      <p:sp>
        <p:nvSpPr>
          <p:cNvPr id="14" name="Content Placeholder 13"/>
          <p:cNvSpPr>
            <a:spLocks noGrp="1"/>
          </p:cNvSpPr>
          <p:nvPr>
            <p:ph idx="1"/>
          </p:nvPr>
        </p:nvSpPr>
        <p:spPr/>
        <p:txBody>
          <a:bodyPr/>
          <a:lstStyle/>
          <a:p>
            <a:endParaRPr lang="en-US"/>
          </a:p>
        </p:txBody>
      </p:sp>
    </p:spTree>
    <p:extLst>
      <p:ext uri="{BB962C8B-B14F-4D97-AF65-F5344CB8AC3E}">
        <p14:creationId xmlns:p14="http://schemas.microsoft.com/office/powerpoint/2010/main" val="21220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Pediatric care</a:t>
            </a:r>
            <a:br>
              <a:rPr lang="en-US" b="1" dirty="0">
                <a:solidFill>
                  <a:schemeClr val="accent2">
                    <a:lumMod val="50000"/>
                  </a:schemeClr>
                </a:solidFill>
              </a:rPr>
            </a:br>
            <a:r>
              <a:rPr lang="en-US" sz="2800" dirty="0" err="1"/>
              <a:t>Rady</a:t>
            </a:r>
            <a:r>
              <a:rPr lang="en-US" sz="2800" dirty="0"/>
              <a:t> Children's</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18446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4" name="Rectangle 1093">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ectangle 1094">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ectangle 109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7" name="Group 109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98" name="Oval 109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99" name="Oval 109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00" name="Rectangle 1099">
            <a:extLst>
              <a:ext uri="{FF2B5EF4-FFF2-40B4-BE49-F238E27FC236}">
                <a16:creationId xmlns:a16="http://schemas.microsoft.com/office/drawing/2014/main" id="{80E61E04-3F7C-42DE-ABE7-D3F7E349C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1" name="Rectangle 1100">
            <a:extLst>
              <a:ext uri="{FF2B5EF4-FFF2-40B4-BE49-F238E27FC236}">
                <a16:creationId xmlns:a16="http://schemas.microsoft.com/office/drawing/2014/main" id="{2B036F7E-6C8A-4549-99EF-9958C587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6600">
                <a:blipFill dpi="0" rotWithShape="1">
                  <a:blip r:embed="rId4"/>
                  <a:srcRect/>
                  <a:tile tx="6350" ty="-127000" sx="65000" sy="64000" flip="none" algn="tl"/>
                </a:blipFill>
              </a:rPr>
              <a:t>Today’s Meeting Sponsor</a:t>
            </a:r>
          </a:p>
        </p:txBody>
      </p:sp>
      <p:pic>
        <p:nvPicPr>
          <p:cNvPr id="6" name="Picture 5">
            <a:extLst>
              <a:ext uri="{FF2B5EF4-FFF2-40B4-BE49-F238E27FC236}">
                <a16:creationId xmlns:a16="http://schemas.microsoft.com/office/drawing/2014/main" id="{1BDF6B2E-7D1D-4AAD-7CDA-8E3ED0BC9A7C}"/>
              </a:ext>
            </a:extLst>
          </p:cNvPr>
          <p:cNvPicPr>
            <a:picLocks noChangeAspect="1"/>
          </p:cNvPicPr>
          <p:nvPr/>
        </p:nvPicPr>
        <p:blipFill>
          <a:blip r:embed="rId6"/>
          <a:stretch>
            <a:fillRect/>
          </a:stretch>
        </p:blipFill>
        <p:spPr>
          <a:xfrm>
            <a:off x="635457" y="640080"/>
            <a:ext cx="8903327" cy="3316489"/>
          </a:xfrm>
          <a:prstGeom prst="rect">
            <a:avLst/>
          </a:prstGeom>
        </p:spPr>
      </p:pic>
      <p:grpSp>
        <p:nvGrpSpPr>
          <p:cNvPr id="1091" name="Group 1090">
            <a:extLst>
              <a:ext uri="{FF2B5EF4-FFF2-40B4-BE49-F238E27FC236}">
                <a16:creationId xmlns:a16="http://schemas.microsoft.com/office/drawing/2014/main" id="{75EE15D0-BDD3-4CA6-B5DC-159D83FA6B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092" name="Oval 1091">
              <a:extLst>
                <a:ext uri="{FF2B5EF4-FFF2-40B4-BE49-F238E27FC236}">
                  <a16:creationId xmlns:a16="http://schemas.microsoft.com/office/drawing/2014/main" id="{C1D99473-F547-41EE-8D8B-3DFA6E58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93" name="Oval 1092">
              <a:extLst>
                <a:ext uri="{FF2B5EF4-FFF2-40B4-BE49-F238E27FC236}">
                  <a16:creationId xmlns:a16="http://schemas.microsoft.com/office/drawing/2014/main" id="{71482930-66A8-46E9-8554-6D127FFC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AutoShape 2" descr="https://tmghealthtech.com/wp-content/uploads/2021/10/TMG_Logo_FC.svg"/>
          <p:cNvSpPr>
            <a:spLocks noChangeAspect="1" noChangeArrowheads="1"/>
          </p:cNvSpPr>
          <p:nvPr/>
        </p:nvSpPr>
        <p:spPr bwMode="auto">
          <a:xfrm>
            <a:off x="1143000" y="823709"/>
            <a:ext cx="2781300" cy="51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5904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375313" y="0"/>
            <a:ext cx="10058400" cy="1609344"/>
          </a:xfrm>
        </p:spPr>
        <p:txBody>
          <a:bodyPr/>
          <a:lstStyle/>
          <a:p>
            <a:r>
              <a:rPr lang="en-US" dirty="0"/>
              <a:t>California APIC Coordinating </a:t>
            </a:r>
            <a:r>
              <a:rPr lang="en-US" dirty="0" err="1"/>
              <a:t>COuncil</a:t>
            </a:r>
            <a:endParaRPr lang="en-US" dirty="0"/>
          </a:p>
        </p:txBody>
      </p:sp>
      <p:pic>
        <p:nvPicPr>
          <p:cNvPr id="4" name="Picture 3">
            <a:extLst>
              <a:ext uri="{FF2B5EF4-FFF2-40B4-BE49-F238E27FC236}">
                <a16:creationId xmlns:a16="http://schemas.microsoft.com/office/drawing/2014/main" id="{17E25D08-E282-4C09-B576-898E1B671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3000"/>
            <a:ext cx="4191000" cy="5238750"/>
          </a:xfrm>
          <a:prstGeom prst="rect">
            <a:avLst/>
          </a:prstGeom>
        </p:spPr>
      </p:pic>
      <p:sp>
        <p:nvSpPr>
          <p:cNvPr id="5" name="TextBox 4">
            <a:extLst>
              <a:ext uri="{FF2B5EF4-FFF2-40B4-BE49-F238E27FC236}">
                <a16:creationId xmlns:a16="http://schemas.microsoft.com/office/drawing/2014/main" id="{0D2E6FCA-0557-410C-A097-4FBFB04FBEDD}"/>
              </a:ext>
            </a:extLst>
          </p:cNvPr>
          <p:cNvSpPr txBox="1"/>
          <p:nvPr/>
        </p:nvSpPr>
        <p:spPr>
          <a:xfrm>
            <a:off x="8492674" y="1609344"/>
            <a:ext cx="3394526"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Foundations 2026</a:t>
            </a:r>
          </a:p>
          <a:p>
            <a:pPr marL="742950" lvl="1" indent="-285750">
              <a:buFont typeface="Arial" panose="020B0604020202020204" pitchFamily="34" charset="0"/>
              <a:buChar char="•"/>
            </a:pPr>
            <a:r>
              <a:rPr lang="en-US" dirty="0"/>
              <a:t>3‑day virtual course will be spread across 3 weeks, with 1 session per week to better support IPs’ valuable time and dedicated learning hours. </a:t>
            </a:r>
          </a:p>
          <a:p>
            <a:pPr marL="742950" lvl="1" indent="-285750">
              <a:buFont typeface="Arial" panose="020B0604020202020204" pitchFamily="34" charset="0"/>
              <a:buChar char="•"/>
            </a:pPr>
            <a:r>
              <a:rPr lang="en-US" dirty="0"/>
              <a:t>We are targeting late September through the first week of October to avoid conflicts with upcoming holidays. </a:t>
            </a:r>
          </a:p>
          <a:p>
            <a:pPr marL="742950" lvl="1" indent="-285750">
              <a:buFont typeface="Arial" panose="020B0604020202020204" pitchFamily="34" charset="0"/>
              <a:buChar char="•"/>
            </a:pPr>
            <a:r>
              <a:rPr lang="en-US" dirty="0"/>
              <a:t>ROI is high for a course like this, don’t miss it! </a:t>
            </a:r>
          </a:p>
        </p:txBody>
      </p:sp>
      <p:pic>
        <p:nvPicPr>
          <p:cNvPr id="6" name="Picture 5">
            <a:extLst>
              <a:ext uri="{FF2B5EF4-FFF2-40B4-BE49-F238E27FC236}">
                <a16:creationId xmlns:a16="http://schemas.microsoft.com/office/drawing/2014/main" id="{3E9FF736-CF4F-4E00-BF5A-E90675DC2BE8}"/>
              </a:ext>
            </a:extLst>
          </p:cNvPr>
          <p:cNvPicPr>
            <a:picLocks noChangeAspect="1"/>
          </p:cNvPicPr>
          <p:nvPr/>
        </p:nvPicPr>
        <p:blipFill>
          <a:blip r:embed="rId3"/>
          <a:stretch>
            <a:fillRect/>
          </a:stretch>
        </p:blipFill>
        <p:spPr>
          <a:xfrm>
            <a:off x="4420299" y="1278338"/>
            <a:ext cx="4072375" cy="5320547"/>
          </a:xfrm>
          <a:prstGeom prst="rect">
            <a:avLst/>
          </a:prstGeom>
        </p:spPr>
      </p:pic>
    </p:spTree>
    <p:extLst>
      <p:ext uri="{BB962C8B-B14F-4D97-AF65-F5344CB8AC3E}">
        <p14:creationId xmlns:p14="http://schemas.microsoft.com/office/powerpoint/2010/main" val="204712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381000" y="180975"/>
            <a:ext cx="10058400" cy="1609344"/>
          </a:xfrm>
        </p:spPr>
        <p:txBody>
          <a:bodyPr/>
          <a:lstStyle/>
          <a:p>
            <a:r>
              <a:rPr lang="en-US" dirty="0"/>
              <a:t>California APIC Coordinating </a:t>
            </a:r>
            <a:r>
              <a:rPr lang="en-US" dirty="0" err="1"/>
              <a:t>COuncil</a:t>
            </a:r>
            <a:endParaRPr lang="en-US" dirty="0"/>
          </a:p>
        </p:txBody>
      </p:sp>
    </p:spTree>
    <p:extLst>
      <p:ext uri="{BB962C8B-B14F-4D97-AF65-F5344CB8AC3E}">
        <p14:creationId xmlns:p14="http://schemas.microsoft.com/office/powerpoint/2010/main" val="3850087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B133-A9B8-4CA9-9EDF-4E6FB3B6B081}"/>
              </a:ext>
            </a:extLst>
          </p:cNvPr>
          <p:cNvSpPr>
            <a:spLocks noGrp="1"/>
          </p:cNvSpPr>
          <p:nvPr>
            <p:ph type="title"/>
          </p:nvPr>
        </p:nvSpPr>
        <p:spPr>
          <a:xfrm>
            <a:off x="289420" y="180975"/>
            <a:ext cx="10058400" cy="1609344"/>
          </a:xfrm>
        </p:spPr>
        <p:txBody>
          <a:bodyPr/>
          <a:lstStyle/>
          <a:p>
            <a:r>
              <a:rPr lang="en-US" dirty="0"/>
              <a:t>National APIC</a:t>
            </a:r>
          </a:p>
        </p:txBody>
      </p:sp>
    </p:spTree>
    <p:extLst>
      <p:ext uri="{BB962C8B-B14F-4D97-AF65-F5344CB8AC3E}">
        <p14:creationId xmlns:p14="http://schemas.microsoft.com/office/powerpoint/2010/main" val="698161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Announcements/roundtable</a:t>
            </a:r>
            <a:endParaRPr lang="en-US" sz="2000" b="1" dirty="0">
              <a:solidFill>
                <a:schemeClr val="accent2">
                  <a:lumMod val="50000"/>
                </a:schemeClr>
              </a:solidFill>
            </a:endParaRPr>
          </a:p>
        </p:txBody>
      </p:sp>
    </p:spTree>
    <p:extLst>
      <p:ext uri="{BB962C8B-B14F-4D97-AF65-F5344CB8AC3E}">
        <p14:creationId xmlns:p14="http://schemas.microsoft.com/office/powerpoint/2010/main" val="3376822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9" name="Rectangle 18">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51559" y="4355692"/>
            <a:ext cx="10509069" cy="1472224"/>
          </a:xfrm>
        </p:spPr>
        <p:txBody>
          <a:bodyPr vert="horz" lIns="91440" tIns="45720" rIns="91440" bIns="45720" rtlCol="0" anchor="b">
            <a:normAutofit/>
          </a:bodyPr>
          <a:lstStyle/>
          <a:p>
            <a:pPr>
              <a:lnSpc>
                <a:spcPct val="80000"/>
              </a:lnSpc>
              <a:defRPr/>
            </a:pPr>
            <a:r>
              <a:rPr lang="en-US" sz="6600">
                <a:solidFill>
                  <a:schemeClr val="tx1"/>
                </a:solidFill>
                <a:effectLst>
                  <a:outerShdw blurRad="50800" dist="38100" dir="2700000" algn="tl" rotWithShape="0">
                    <a:prstClr val="black">
                      <a:alpha val="40000"/>
                    </a:prstClr>
                  </a:outerShdw>
                </a:effectLst>
              </a:rPr>
              <a:t>Train wreck of the month</a:t>
            </a:r>
            <a:endParaRPr lang="en-US" sz="6600" b="1">
              <a:solidFill>
                <a:schemeClr val="tx1"/>
              </a:solidFill>
              <a:effectLst>
                <a:outerShdw blurRad="50800" dist="38100" dir="2700000" algn="tl" rotWithShape="0">
                  <a:prstClr val="black">
                    <a:alpha val="40000"/>
                  </a:prstClr>
                </a:outerShdw>
              </a:effectLst>
            </a:endParaRPr>
          </a:p>
        </p:txBody>
      </p:sp>
      <p:sp>
        <p:nvSpPr>
          <p:cNvPr id="2" name="Content Placeholder 1"/>
          <p:cNvSpPr>
            <a:spLocks noGrp="1"/>
          </p:cNvSpPr>
          <p:nvPr>
            <p:ph idx="1"/>
          </p:nvPr>
        </p:nvSpPr>
        <p:spPr>
          <a:xfrm>
            <a:off x="1069848" y="5908301"/>
            <a:ext cx="10509068" cy="448955"/>
          </a:xfrm>
        </p:spPr>
        <p:txBody>
          <a:bodyPr vert="horz" lIns="91440" tIns="45720" rIns="91440" bIns="45720" rtlCol="0">
            <a:normAutofit/>
          </a:bodyPr>
          <a:lstStyle/>
          <a:p>
            <a:pPr marL="0" lvl="0" indent="0">
              <a:buNone/>
            </a:pPr>
            <a:r>
              <a:rPr lang="en-US" sz="1700" i="1">
                <a:solidFill>
                  <a:srgbClr val="FFFFFF"/>
                </a:solidFill>
              </a:rPr>
              <a:t>Lessons learned, what worked?, what didn’t? Open, off-record, safe space, no-judgment discussion</a:t>
            </a:r>
          </a:p>
        </p:txBody>
      </p:sp>
      <p:pic>
        <p:nvPicPr>
          <p:cNvPr id="5" name="Picture 4" descr="View of motion blurred underground railway">
            <a:extLst>
              <a:ext uri="{FF2B5EF4-FFF2-40B4-BE49-F238E27FC236}">
                <a16:creationId xmlns:a16="http://schemas.microsoft.com/office/drawing/2014/main" id="{3102C792-6BD6-9959-E916-CE250CF447E4}"/>
              </a:ext>
            </a:extLst>
          </p:cNvPr>
          <p:cNvPicPr>
            <a:picLocks noChangeAspect="1"/>
          </p:cNvPicPr>
          <p:nvPr/>
        </p:nvPicPr>
        <p:blipFill>
          <a:blip r:embed="rId8"/>
          <a:srcRect t="32619" b="15239"/>
          <a:stretch>
            <a:fillRect/>
          </a:stretch>
        </p:blipFill>
        <p:spPr>
          <a:xfrm>
            <a:off x="20" y="10"/>
            <a:ext cx="12191980" cy="4243361"/>
          </a:xfrm>
          <a:prstGeom prst="rect">
            <a:avLst/>
          </a:prstGeom>
        </p:spPr>
      </p:pic>
    </p:spTree>
    <p:extLst>
      <p:ext uri="{BB962C8B-B14F-4D97-AF65-F5344CB8AC3E}">
        <p14:creationId xmlns:p14="http://schemas.microsoft.com/office/powerpoint/2010/main" val="487394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7B3B-35A9-7C3E-E8D1-D24036033AB2}"/>
              </a:ext>
            </a:extLst>
          </p:cNvPr>
          <p:cNvSpPr>
            <a:spLocks noGrp="1"/>
          </p:cNvSpPr>
          <p:nvPr>
            <p:ph type="title"/>
          </p:nvPr>
        </p:nvSpPr>
        <p:spPr/>
        <p:txBody>
          <a:bodyPr/>
          <a:lstStyle/>
          <a:p>
            <a:r>
              <a:rPr lang="en-US" dirty="0"/>
              <a:t>Evaluation link for CEU today</a:t>
            </a:r>
          </a:p>
        </p:txBody>
      </p:sp>
      <p:sp>
        <p:nvSpPr>
          <p:cNvPr id="3" name="Content Placeholder 2">
            <a:extLst>
              <a:ext uri="{FF2B5EF4-FFF2-40B4-BE49-F238E27FC236}">
                <a16:creationId xmlns:a16="http://schemas.microsoft.com/office/drawing/2014/main" id="{E69845C3-04FF-B525-2673-F56042FF618B}"/>
              </a:ext>
            </a:extLst>
          </p:cNvPr>
          <p:cNvSpPr>
            <a:spLocks noGrp="1"/>
          </p:cNvSpPr>
          <p:nvPr>
            <p:ph idx="1"/>
          </p:nvPr>
        </p:nvSpPr>
        <p:spPr/>
        <p:txBody>
          <a:bodyPr/>
          <a:lstStyle/>
          <a:p>
            <a:pPr marL="0" indent="0">
              <a:buNone/>
            </a:pPr>
            <a:r>
              <a:rPr lang="en-US" dirty="0"/>
              <a:t> </a:t>
            </a:r>
          </a:p>
        </p:txBody>
      </p:sp>
      <p:sp>
        <p:nvSpPr>
          <p:cNvPr id="9" name="TextBox 8">
            <a:extLst>
              <a:ext uri="{FF2B5EF4-FFF2-40B4-BE49-F238E27FC236}">
                <a16:creationId xmlns:a16="http://schemas.microsoft.com/office/drawing/2014/main" id="{54FC8B5C-7A71-D39E-FCE9-79A3DC6000B8}"/>
              </a:ext>
            </a:extLst>
          </p:cNvPr>
          <p:cNvSpPr txBox="1"/>
          <p:nvPr/>
        </p:nvSpPr>
        <p:spPr>
          <a:xfrm>
            <a:off x="1138809" y="1981200"/>
            <a:ext cx="3352800" cy="369332"/>
          </a:xfrm>
          <a:prstGeom prst="rect">
            <a:avLst/>
          </a:prstGeom>
          <a:noFill/>
        </p:spPr>
        <p:txBody>
          <a:bodyPr wrap="square" rtlCol="0">
            <a:spAutoFit/>
          </a:bodyPr>
          <a:lstStyle/>
          <a:p>
            <a:pPr algn="ctr"/>
            <a:r>
              <a:rPr lang="en-US" dirty="0"/>
              <a:t>CEU Evaluation</a:t>
            </a:r>
          </a:p>
        </p:txBody>
      </p:sp>
      <p:pic>
        <p:nvPicPr>
          <p:cNvPr id="1026" name="Picture 2">
            <a:extLst>
              <a:ext uri="{FF2B5EF4-FFF2-40B4-BE49-F238E27FC236}">
                <a16:creationId xmlns:a16="http://schemas.microsoft.com/office/drawing/2014/main" id="{BA0443C4-9DF3-FFB6-7CD8-F346398B1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119" y="2483358"/>
            <a:ext cx="2833031" cy="3688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E40F4FF-3AD0-E814-26B8-4BC0063EE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364" y="2221022"/>
            <a:ext cx="3352068" cy="43576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tendance Information – Ponte Vedra High School">
            <a:extLst>
              <a:ext uri="{FF2B5EF4-FFF2-40B4-BE49-F238E27FC236}">
                <a16:creationId xmlns:a16="http://schemas.microsoft.com/office/drawing/2014/main" id="{47B8BC55-9EB3-C0B0-20A9-45A5B2E84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1014810"/>
            <a:ext cx="28575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7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s faces&#10;&#10;AI-generated content may be incorrect.">
            <a:extLst>
              <a:ext uri="{FF2B5EF4-FFF2-40B4-BE49-F238E27FC236}">
                <a16:creationId xmlns:a16="http://schemas.microsoft.com/office/drawing/2014/main" id="{8C66E456-FB7A-1F4E-E974-08E572EC3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63" y="85054"/>
            <a:ext cx="11284674" cy="6687892"/>
          </a:xfrm>
          <a:prstGeom prst="rect">
            <a:avLst/>
          </a:prstGeom>
        </p:spPr>
      </p:pic>
    </p:spTree>
    <p:extLst>
      <p:ext uri="{BB962C8B-B14F-4D97-AF65-F5344CB8AC3E}">
        <p14:creationId xmlns:p14="http://schemas.microsoft.com/office/powerpoint/2010/main" val="359302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&amp; Recognitions</a:t>
            </a:r>
          </a:p>
        </p:txBody>
      </p:sp>
      <p:sp>
        <p:nvSpPr>
          <p:cNvPr id="3" name="Content Placeholder 2"/>
          <p:cNvSpPr>
            <a:spLocks noGrp="1"/>
          </p:cNvSpPr>
          <p:nvPr>
            <p:ph idx="1"/>
          </p:nvPr>
        </p:nvSpPr>
        <p:spPr/>
        <p:txBody>
          <a:bodyPr/>
          <a:lstStyle/>
          <a:p>
            <a:r>
              <a:rPr lang="en-US" dirty="0"/>
              <a:t>New members</a:t>
            </a:r>
          </a:p>
          <a:p>
            <a:r>
              <a:rPr lang="en-US" dirty="0"/>
              <a:t>New certifications or re-certifications</a:t>
            </a:r>
          </a:p>
          <a:p>
            <a:r>
              <a:rPr lang="en-US" dirty="0"/>
              <a:t>First time attendees</a:t>
            </a:r>
          </a:p>
        </p:txBody>
      </p:sp>
    </p:spTree>
    <p:extLst>
      <p:ext uri="{BB962C8B-B14F-4D97-AF65-F5344CB8AC3E}">
        <p14:creationId xmlns:p14="http://schemas.microsoft.com/office/powerpoint/2010/main" val="56814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a:t>
            </a:r>
          </a:p>
        </p:txBody>
      </p:sp>
      <p:sp>
        <p:nvSpPr>
          <p:cNvPr id="3" name="Content Placeholder 2"/>
          <p:cNvSpPr>
            <a:spLocks noGrp="1"/>
          </p:cNvSpPr>
          <p:nvPr>
            <p:ph idx="1"/>
          </p:nvPr>
        </p:nvSpPr>
        <p:spPr/>
        <p:txBody>
          <a:bodyPr/>
          <a:lstStyle/>
          <a:p>
            <a:r>
              <a:rPr lang="en-US" dirty="0"/>
              <a:t>November minutes approval</a:t>
            </a:r>
          </a:p>
          <a:p>
            <a:pPr marL="0" indent="0">
              <a:buNone/>
            </a:pPr>
            <a:endParaRPr lang="en-US" dirty="0"/>
          </a:p>
        </p:txBody>
      </p:sp>
    </p:spTree>
    <p:extLst>
      <p:ext uri="{BB962C8B-B14F-4D97-AF65-F5344CB8AC3E}">
        <p14:creationId xmlns:p14="http://schemas.microsoft.com/office/powerpoint/2010/main" val="104142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dirty="0"/>
              <a:t>New Business</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r>
              <a:rPr lang="en-US" dirty="0">
                <a:solidFill>
                  <a:schemeClr val="tx1">
                    <a:lumMod val="75000"/>
                    <a:lumOff val="25000"/>
                  </a:schemeClr>
                </a:solidFill>
              </a:rPr>
              <a:t>Kahoot agreement</a:t>
            </a:r>
          </a:p>
        </p:txBody>
      </p:sp>
    </p:spTree>
    <p:extLst>
      <p:ext uri="{BB962C8B-B14F-4D97-AF65-F5344CB8AC3E}">
        <p14:creationId xmlns:p14="http://schemas.microsoft.com/office/powerpoint/2010/main" val="371444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6622-2BE7-FF1C-3F33-68C427B47436}"/>
              </a:ext>
            </a:extLst>
          </p:cNvPr>
          <p:cNvSpPr>
            <a:spLocks noGrp="1"/>
          </p:cNvSpPr>
          <p:nvPr>
            <p:ph type="title"/>
          </p:nvPr>
        </p:nvSpPr>
        <p:spPr>
          <a:xfrm>
            <a:off x="1066800" y="0"/>
            <a:ext cx="10058400" cy="1609344"/>
          </a:xfrm>
        </p:spPr>
        <p:txBody>
          <a:bodyPr/>
          <a:lstStyle/>
          <a:p>
            <a:r>
              <a:rPr lang="en-US" dirty="0"/>
              <a:t>Membership Report </a:t>
            </a:r>
            <a:br>
              <a:rPr lang="en-US" dirty="0"/>
            </a:br>
            <a:r>
              <a:rPr lang="en-US" sz="3200" dirty="0"/>
              <a:t>Josie </a:t>
            </a:r>
            <a:r>
              <a:rPr lang="en-US" sz="3200" dirty="0" err="1"/>
              <a:t>CandelariA</a:t>
            </a:r>
            <a:r>
              <a:rPr lang="en-US" sz="3200" dirty="0"/>
              <a:t>/Brianna Scott</a:t>
            </a:r>
            <a:endParaRPr lang="en-US" dirty="0"/>
          </a:p>
        </p:txBody>
      </p:sp>
      <p:graphicFrame>
        <p:nvGraphicFramePr>
          <p:cNvPr id="5" name="Content Placeholder 4">
            <a:extLst>
              <a:ext uri="{FF2B5EF4-FFF2-40B4-BE49-F238E27FC236}">
                <a16:creationId xmlns:a16="http://schemas.microsoft.com/office/drawing/2014/main" id="{4EB84BB9-85E1-8AC9-E8F9-EAF9FC4F3EF5}"/>
              </a:ext>
            </a:extLst>
          </p:cNvPr>
          <p:cNvGraphicFramePr>
            <a:graphicFrameLocks noGrp="1"/>
          </p:cNvGraphicFramePr>
          <p:nvPr>
            <p:ph idx="1"/>
          </p:nvPr>
        </p:nvGraphicFramePr>
        <p:xfrm>
          <a:off x="1066800" y="1540518"/>
          <a:ext cx="10058400" cy="4632960"/>
        </p:xfrm>
        <a:graphic>
          <a:graphicData uri="http://schemas.openxmlformats.org/drawingml/2006/table">
            <a:tbl>
              <a:tblPr firstRow="1" bandRow="1">
                <a:tableStyleId>{5C22544A-7EE6-4342-B048-85BDC9FD1C3A}</a:tableStyleId>
              </a:tblPr>
              <a:tblGrid>
                <a:gridCol w="10058400">
                  <a:extLst>
                    <a:ext uri="{9D8B030D-6E8A-4147-A177-3AD203B41FA5}">
                      <a16:colId xmlns:a16="http://schemas.microsoft.com/office/drawing/2014/main" val="2328131341"/>
                    </a:ext>
                  </a:extLst>
                </a:gridCol>
              </a:tblGrid>
              <a:tr h="86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127</a:t>
                      </a:r>
                      <a:r>
                        <a:rPr lang="en-US" sz="2800" dirty="0"/>
                        <a:t> full/active members as of 2/9/2026</a:t>
                      </a:r>
                    </a:p>
                    <a:p>
                      <a:endParaRPr lang="en-US" sz="2800" dirty="0"/>
                    </a:p>
                  </a:txBody>
                  <a:tcPr/>
                </a:tc>
                <a:extLst>
                  <a:ext uri="{0D108BD9-81ED-4DB2-BD59-A6C34878D82A}">
                    <a16:rowId xmlns:a16="http://schemas.microsoft.com/office/drawing/2014/main" val="172633997"/>
                  </a:ext>
                </a:extLst>
              </a:tr>
              <a:tr h="723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51</a:t>
                      </a:r>
                      <a:r>
                        <a:rPr lang="en-US" sz="2800" dirty="0"/>
                        <a:t> members with CIC</a:t>
                      </a:r>
                    </a:p>
                    <a:p>
                      <a:endParaRPr lang="en-US" dirty="0"/>
                    </a:p>
                  </a:txBody>
                  <a:tcPr/>
                </a:tc>
                <a:extLst>
                  <a:ext uri="{0D108BD9-81ED-4DB2-BD59-A6C34878D82A}">
                    <a16:rowId xmlns:a16="http://schemas.microsoft.com/office/drawing/2014/main" val="2692487427"/>
                  </a:ext>
                </a:extLst>
              </a:tr>
              <a:tr h="723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30</a:t>
                      </a:r>
                      <a:r>
                        <a:rPr lang="en-US" sz="2800" dirty="0"/>
                        <a:t> associate/supporting members </a:t>
                      </a:r>
                    </a:p>
                    <a:p>
                      <a:endParaRPr lang="en-US" dirty="0"/>
                    </a:p>
                  </a:txBody>
                  <a:tcPr/>
                </a:tc>
                <a:extLst>
                  <a:ext uri="{0D108BD9-81ED-4DB2-BD59-A6C34878D82A}">
                    <a16:rowId xmlns:a16="http://schemas.microsoft.com/office/drawing/2014/main" val="2174642247"/>
                  </a:ext>
                </a:extLst>
              </a:tr>
              <a:tr h="723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1</a:t>
                      </a:r>
                      <a:r>
                        <a:rPr lang="en-US" sz="2800" dirty="0"/>
                        <a:t> members LTC-CIP</a:t>
                      </a:r>
                    </a:p>
                    <a:p>
                      <a:endParaRPr lang="en-US" dirty="0"/>
                    </a:p>
                  </a:txBody>
                  <a:tcPr/>
                </a:tc>
                <a:extLst>
                  <a:ext uri="{0D108BD9-81ED-4DB2-BD59-A6C34878D82A}">
                    <a16:rowId xmlns:a16="http://schemas.microsoft.com/office/drawing/2014/main" val="2922059178"/>
                  </a:ext>
                </a:extLst>
              </a:tr>
              <a:tr h="338504">
                <a:tc>
                  <a:txBody>
                    <a:bodyPr/>
                    <a:lstStyle/>
                    <a:p>
                      <a:r>
                        <a:rPr lang="en-US" sz="2800" b="1" dirty="0"/>
                        <a:t>2 </a:t>
                      </a:r>
                      <a:r>
                        <a:rPr lang="en-US" sz="2800" b="0" dirty="0"/>
                        <a:t>members with a-IPC (Associate-Infection Prevention &amp; Control</a:t>
                      </a:r>
                    </a:p>
                  </a:txBody>
                  <a:tcPr/>
                </a:tc>
                <a:extLst>
                  <a:ext uri="{0D108BD9-81ED-4DB2-BD59-A6C34878D82A}">
                    <a16:rowId xmlns:a16="http://schemas.microsoft.com/office/drawing/2014/main" val="2767844339"/>
                  </a:ext>
                </a:extLst>
              </a:tr>
              <a:tr h="338504">
                <a:tc>
                  <a:txBody>
                    <a:bodyPr/>
                    <a:lstStyle/>
                    <a:p>
                      <a:endParaRPr lang="en-US" dirty="0"/>
                    </a:p>
                  </a:txBody>
                  <a:tcPr/>
                </a:tc>
                <a:extLst>
                  <a:ext uri="{0D108BD9-81ED-4DB2-BD59-A6C34878D82A}">
                    <a16:rowId xmlns:a16="http://schemas.microsoft.com/office/drawing/2014/main" val="3341150919"/>
                  </a:ext>
                </a:extLst>
              </a:tr>
            </a:tbl>
          </a:graphicData>
        </a:graphic>
      </p:graphicFrame>
    </p:spTree>
    <p:extLst>
      <p:ext uri="{BB962C8B-B14F-4D97-AF65-F5344CB8AC3E}">
        <p14:creationId xmlns:p14="http://schemas.microsoft.com/office/powerpoint/2010/main" val="93439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7662-FC3D-6DB7-6F49-61F12EABD2DE}"/>
              </a:ext>
            </a:extLst>
          </p:cNvPr>
          <p:cNvSpPr>
            <a:spLocks noGrp="1"/>
          </p:cNvSpPr>
          <p:nvPr>
            <p:ph type="title"/>
          </p:nvPr>
        </p:nvSpPr>
        <p:spPr>
          <a:xfrm>
            <a:off x="567070" y="272125"/>
            <a:ext cx="10058400" cy="1609344"/>
          </a:xfrm>
        </p:spPr>
        <p:txBody>
          <a:bodyPr>
            <a:normAutofit fontScale="90000"/>
          </a:bodyPr>
          <a:lstStyle/>
          <a:p>
            <a:r>
              <a:rPr kumimoji="0" lang="en-US" sz="54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Membership Report </a:t>
            </a:r>
            <a:br>
              <a:rPr kumimoji="0" lang="en-US" sz="54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br>
            <a:r>
              <a:rPr kumimoji="0" lang="en-US" sz="32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Josie </a:t>
            </a:r>
            <a:r>
              <a:rPr kumimoji="0" lang="en-US" sz="3200" b="0" i="0" u="none" strike="noStrike" kern="1200" cap="all" spc="0" normalizeH="0" baseline="0" noProof="0" dirty="0" err="1">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CandelariA</a:t>
            </a:r>
            <a:r>
              <a:rPr kumimoji="0" lang="en-US" sz="32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/Brianna Scott</a:t>
            </a:r>
            <a:br>
              <a:rPr kumimoji="0" lang="en-US" sz="32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br>
            <a:r>
              <a:rPr kumimoji="0" lang="en-US" sz="3200" b="0" i="0" u="none" strike="noStrike" kern="1200" cap="all" spc="0" normalizeH="0" baseline="0" noProof="0" dirty="0">
                <a:ln>
                  <a:noFill/>
                </a:ln>
                <a:solidFill>
                  <a:srgbClr val="7030A0"/>
                </a:solidFill>
                <a:effectLst/>
                <a:uLnTx/>
                <a:uFillTx/>
                <a:latin typeface="Rockwell Condensed" panose="02060603050405020104"/>
                <a:ea typeface="+mj-ea"/>
                <a:cs typeface="+mj-cs"/>
              </a:rPr>
              <a:t>Adding your Credentials to your profile</a:t>
            </a:r>
            <a:endParaRPr lang="en-US" sz="4000" dirty="0">
              <a:solidFill>
                <a:srgbClr val="7030A0"/>
              </a:solidFill>
            </a:endParaRPr>
          </a:p>
        </p:txBody>
      </p:sp>
      <p:pic>
        <p:nvPicPr>
          <p:cNvPr id="5" name="Content Placeholder 4">
            <a:extLst>
              <a:ext uri="{FF2B5EF4-FFF2-40B4-BE49-F238E27FC236}">
                <a16:creationId xmlns:a16="http://schemas.microsoft.com/office/drawing/2014/main" id="{A9C837CC-09DD-83D7-041D-786230E468EA}"/>
              </a:ext>
            </a:extLst>
          </p:cNvPr>
          <p:cNvPicPr>
            <a:picLocks noGrp="1" noChangeAspect="1"/>
          </p:cNvPicPr>
          <p:nvPr>
            <p:ph idx="1"/>
          </p:nvPr>
        </p:nvPicPr>
        <p:blipFill>
          <a:blip r:embed="rId4"/>
          <a:stretch>
            <a:fillRect/>
          </a:stretch>
        </p:blipFill>
        <p:spPr>
          <a:xfrm>
            <a:off x="337692" y="2012746"/>
            <a:ext cx="5849491" cy="3493320"/>
          </a:xfrm>
          <a:prstGeom prst="rect">
            <a:avLst/>
          </a:prstGeom>
        </p:spPr>
      </p:pic>
      <p:pic>
        <p:nvPicPr>
          <p:cNvPr id="7" name="Picture 6">
            <a:extLst>
              <a:ext uri="{FF2B5EF4-FFF2-40B4-BE49-F238E27FC236}">
                <a16:creationId xmlns:a16="http://schemas.microsoft.com/office/drawing/2014/main" id="{42DF2A58-6EA6-736D-BEE3-6AA2AFC5F4D9}"/>
              </a:ext>
            </a:extLst>
          </p:cNvPr>
          <p:cNvPicPr>
            <a:picLocks noChangeAspect="1"/>
          </p:cNvPicPr>
          <p:nvPr/>
        </p:nvPicPr>
        <p:blipFill>
          <a:blip r:embed="rId5"/>
          <a:stretch>
            <a:fillRect/>
          </a:stretch>
        </p:blipFill>
        <p:spPr>
          <a:xfrm>
            <a:off x="6919339" y="1954189"/>
            <a:ext cx="4396888" cy="4419179"/>
          </a:xfrm>
          <a:prstGeom prst="rect">
            <a:avLst/>
          </a:prstGeom>
        </p:spPr>
      </p:pic>
      <p:sp>
        <p:nvSpPr>
          <p:cNvPr id="8" name="Arrow: Left 7">
            <a:extLst>
              <a:ext uri="{FF2B5EF4-FFF2-40B4-BE49-F238E27FC236}">
                <a16:creationId xmlns:a16="http://schemas.microsoft.com/office/drawing/2014/main" id="{40C03005-7863-62D2-AF69-F97A7FE37CD2}"/>
              </a:ext>
            </a:extLst>
          </p:cNvPr>
          <p:cNvSpPr/>
          <p:nvPr/>
        </p:nvSpPr>
        <p:spPr>
          <a:xfrm>
            <a:off x="6020035" y="3067665"/>
            <a:ext cx="567578" cy="16714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FEA1AAC1-B9E7-DEA9-607B-9B3CD1E111BF}"/>
              </a:ext>
            </a:extLst>
          </p:cNvPr>
          <p:cNvSpPr/>
          <p:nvPr/>
        </p:nvSpPr>
        <p:spPr>
          <a:xfrm>
            <a:off x="9908693" y="6002594"/>
            <a:ext cx="567578" cy="16714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C0297BD2-847D-8981-7519-8A977925365E}"/>
                  </a:ext>
                </a:extLst>
              </p14:cNvPr>
              <p14:cNvContentPartPr/>
              <p14:nvPr/>
            </p14:nvContentPartPr>
            <p14:xfrm>
              <a:off x="2123501" y="3199599"/>
              <a:ext cx="266040" cy="8640"/>
            </p14:xfrm>
          </p:contentPart>
        </mc:Choice>
        <mc:Fallback xmlns="">
          <p:pic>
            <p:nvPicPr>
              <p:cNvPr id="14" name="Ink 13">
                <a:extLst>
                  <a:ext uri="{FF2B5EF4-FFF2-40B4-BE49-F238E27FC236}">
                    <a16:creationId xmlns:a16="http://schemas.microsoft.com/office/drawing/2014/main" id="{C0297BD2-847D-8981-7519-8A977925365E}"/>
                  </a:ext>
                </a:extLst>
              </p:cNvPr>
              <p:cNvPicPr/>
              <p:nvPr/>
            </p:nvPicPr>
            <p:blipFill>
              <a:blip r:embed="rId7"/>
              <a:stretch>
                <a:fillRect/>
              </a:stretch>
            </p:blipFill>
            <p:spPr>
              <a:xfrm>
                <a:off x="2060861" y="3136599"/>
                <a:ext cx="391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57795736-998E-16BE-5F77-250043BA3B65}"/>
                  </a:ext>
                </a:extLst>
              </p14:cNvPr>
              <p14:cNvContentPartPr/>
              <p14:nvPr/>
            </p14:nvContentPartPr>
            <p14:xfrm>
              <a:off x="7646981" y="3495159"/>
              <a:ext cx="306720" cy="136800"/>
            </p14:xfrm>
          </p:contentPart>
        </mc:Choice>
        <mc:Fallback xmlns="">
          <p:pic>
            <p:nvPicPr>
              <p:cNvPr id="16" name="Ink 15">
                <a:extLst>
                  <a:ext uri="{FF2B5EF4-FFF2-40B4-BE49-F238E27FC236}">
                    <a16:creationId xmlns:a16="http://schemas.microsoft.com/office/drawing/2014/main" id="{57795736-998E-16BE-5F77-250043BA3B65}"/>
                  </a:ext>
                </a:extLst>
              </p:cNvPr>
              <p:cNvPicPr/>
              <p:nvPr/>
            </p:nvPicPr>
            <p:blipFill>
              <a:blip r:embed="rId9"/>
              <a:stretch>
                <a:fillRect/>
              </a:stretch>
            </p:blipFill>
            <p:spPr>
              <a:xfrm>
                <a:off x="7583981" y="3432159"/>
                <a:ext cx="432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A7FA4F39-7A4D-B5FB-D4A2-6FCC97E826E3}"/>
                  </a:ext>
                </a:extLst>
              </p14:cNvPr>
              <p14:cNvContentPartPr/>
              <p14:nvPr/>
            </p14:nvContentPartPr>
            <p14:xfrm>
              <a:off x="1076261" y="3978279"/>
              <a:ext cx="221760" cy="77760"/>
            </p14:xfrm>
          </p:contentPart>
        </mc:Choice>
        <mc:Fallback xmlns="">
          <p:pic>
            <p:nvPicPr>
              <p:cNvPr id="18" name="Ink 17">
                <a:extLst>
                  <a:ext uri="{FF2B5EF4-FFF2-40B4-BE49-F238E27FC236}">
                    <a16:creationId xmlns:a16="http://schemas.microsoft.com/office/drawing/2014/main" id="{A7FA4F39-7A4D-B5FB-D4A2-6FCC97E826E3}"/>
                  </a:ext>
                </a:extLst>
              </p:cNvPr>
              <p:cNvPicPr/>
              <p:nvPr/>
            </p:nvPicPr>
            <p:blipFill>
              <a:blip r:embed="rId11"/>
              <a:stretch>
                <a:fillRect/>
              </a:stretch>
            </p:blipFill>
            <p:spPr>
              <a:xfrm>
                <a:off x="1013261" y="3915279"/>
                <a:ext cx="347400" cy="203400"/>
              </a:xfrm>
              <a:prstGeom prst="rect">
                <a:avLst/>
              </a:prstGeom>
            </p:spPr>
          </p:pic>
        </mc:Fallback>
      </mc:AlternateContent>
      <p:grpSp>
        <p:nvGrpSpPr>
          <p:cNvPr id="25" name="Group 24">
            <a:extLst>
              <a:ext uri="{FF2B5EF4-FFF2-40B4-BE49-F238E27FC236}">
                <a16:creationId xmlns:a16="http://schemas.microsoft.com/office/drawing/2014/main" id="{108B5104-9ADA-51EE-8510-EB16EAA64FE8}"/>
              </a:ext>
            </a:extLst>
          </p:cNvPr>
          <p:cNvGrpSpPr/>
          <p:nvPr/>
        </p:nvGrpSpPr>
        <p:grpSpPr>
          <a:xfrm>
            <a:off x="1020821" y="3981879"/>
            <a:ext cx="255240" cy="103320"/>
            <a:chOff x="1020821" y="3981879"/>
            <a:chExt cx="255240" cy="10332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73E6118-0461-F8C6-8729-26E316433037}"/>
                    </a:ext>
                  </a:extLst>
                </p14:cNvPr>
                <p14:cNvContentPartPr/>
                <p14:nvPr/>
              </p14:nvContentPartPr>
              <p14:xfrm>
                <a:off x="1046741" y="3981879"/>
                <a:ext cx="134280" cy="15480"/>
              </p14:xfrm>
            </p:contentPart>
          </mc:Choice>
          <mc:Fallback xmlns="">
            <p:pic>
              <p:nvPicPr>
                <p:cNvPr id="11" name="Ink 10">
                  <a:extLst>
                    <a:ext uri="{FF2B5EF4-FFF2-40B4-BE49-F238E27FC236}">
                      <a16:creationId xmlns:a16="http://schemas.microsoft.com/office/drawing/2014/main" id="{A73E6118-0461-F8C6-8729-26E316433037}"/>
                    </a:ext>
                  </a:extLst>
                </p:cNvPr>
                <p:cNvPicPr/>
                <p:nvPr/>
              </p:nvPicPr>
              <p:blipFill>
                <a:blip r:embed="rId13"/>
                <a:stretch>
                  <a:fillRect/>
                </a:stretch>
              </p:blipFill>
              <p:spPr>
                <a:xfrm>
                  <a:off x="984101" y="3919239"/>
                  <a:ext cx="259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D61E25B-DDBD-B9FF-5582-E920A7FEC4FF}"/>
                    </a:ext>
                  </a:extLst>
                </p14:cNvPr>
                <p14:cNvContentPartPr/>
                <p14:nvPr/>
              </p14:nvContentPartPr>
              <p14:xfrm>
                <a:off x="1039541" y="4070079"/>
                <a:ext cx="236520" cy="360"/>
              </p14:xfrm>
            </p:contentPart>
          </mc:Choice>
          <mc:Fallback xmlns="">
            <p:pic>
              <p:nvPicPr>
                <p:cNvPr id="12" name="Ink 11">
                  <a:extLst>
                    <a:ext uri="{FF2B5EF4-FFF2-40B4-BE49-F238E27FC236}">
                      <a16:creationId xmlns:a16="http://schemas.microsoft.com/office/drawing/2014/main" id="{7D61E25B-DDBD-B9FF-5582-E920A7FEC4FF}"/>
                    </a:ext>
                  </a:extLst>
                </p:cNvPr>
                <p:cNvPicPr/>
                <p:nvPr/>
              </p:nvPicPr>
              <p:blipFill>
                <a:blip r:embed="rId15"/>
                <a:stretch>
                  <a:fillRect/>
                </a:stretch>
              </p:blipFill>
              <p:spPr>
                <a:xfrm>
                  <a:off x="976901" y="4007439"/>
                  <a:ext cx="362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D240C595-EFB3-410A-0BC6-4B4BBC4A6F32}"/>
                    </a:ext>
                  </a:extLst>
                </p14:cNvPr>
                <p14:cNvContentPartPr/>
                <p14:nvPr/>
              </p14:nvContentPartPr>
              <p14:xfrm>
                <a:off x="1020821" y="3984759"/>
                <a:ext cx="55800" cy="95040"/>
              </p14:xfrm>
            </p:contentPart>
          </mc:Choice>
          <mc:Fallback xmlns="">
            <p:pic>
              <p:nvPicPr>
                <p:cNvPr id="23" name="Ink 22">
                  <a:extLst>
                    <a:ext uri="{FF2B5EF4-FFF2-40B4-BE49-F238E27FC236}">
                      <a16:creationId xmlns:a16="http://schemas.microsoft.com/office/drawing/2014/main" id="{D240C595-EFB3-410A-0BC6-4B4BBC4A6F32}"/>
                    </a:ext>
                  </a:extLst>
                </p:cNvPr>
                <p:cNvPicPr/>
                <p:nvPr/>
              </p:nvPicPr>
              <p:blipFill>
                <a:blip r:embed="rId17"/>
                <a:stretch>
                  <a:fillRect/>
                </a:stretch>
              </p:blipFill>
              <p:spPr>
                <a:xfrm>
                  <a:off x="958181" y="3921759"/>
                  <a:ext cx="181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F9CD4EDD-D166-25A5-5A36-55D89BDE9C7B}"/>
                    </a:ext>
                  </a:extLst>
                </p14:cNvPr>
                <p14:cNvContentPartPr/>
                <p14:nvPr/>
              </p14:nvContentPartPr>
              <p14:xfrm>
                <a:off x="1098581" y="4084839"/>
                <a:ext cx="360" cy="360"/>
              </p14:xfrm>
            </p:contentPart>
          </mc:Choice>
          <mc:Fallback xmlns="">
            <p:pic>
              <p:nvPicPr>
                <p:cNvPr id="24" name="Ink 23">
                  <a:extLst>
                    <a:ext uri="{FF2B5EF4-FFF2-40B4-BE49-F238E27FC236}">
                      <a16:creationId xmlns:a16="http://schemas.microsoft.com/office/drawing/2014/main" id="{F9CD4EDD-D166-25A5-5A36-55D89BDE9C7B}"/>
                    </a:ext>
                  </a:extLst>
                </p:cNvPr>
                <p:cNvPicPr/>
                <p:nvPr/>
              </p:nvPicPr>
              <p:blipFill>
                <a:blip r:embed="rId19"/>
                <a:stretch>
                  <a:fillRect/>
                </a:stretch>
              </p:blipFill>
              <p:spPr>
                <a:xfrm>
                  <a:off x="1035941" y="4022199"/>
                  <a:ext cx="126000" cy="126000"/>
                </a:xfrm>
                <a:prstGeom prst="rect">
                  <a:avLst/>
                </a:prstGeom>
              </p:spPr>
            </p:pic>
          </mc:Fallback>
        </mc:AlternateContent>
      </p:grpSp>
    </p:spTree>
    <p:extLst>
      <p:ext uri="{BB962C8B-B14F-4D97-AF65-F5344CB8AC3E}">
        <p14:creationId xmlns:p14="http://schemas.microsoft.com/office/powerpoint/2010/main" val="27257204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7.jpeg"/></Relationships>
</file>

<file path=ppt/theme/theme1.xml><?xml version="1.0" encoding="utf-8"?>
<a:theme xmlns:a="http://schemas.openxmlformats.org/drawingml/2006/main" name="BD-PPT-Template">
  <a:themeElements>
    <a:clrScheme name="Custom 6">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F68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6 BD-PPT-16x9-External-OrangeAngles-HighPosition" id="{AD3F9425-59D0-C44A-94A9-75745A6DB567}" vid="{B8AF6F03-4C3B-F140-8789-4FB859AC0B90}"/>
    </a:ext>
  </a:extLst>
</a:theme>
</file>

<file path=ppt/theme/theme2.xml><?xml version="1.0" encoding="utf-8"?>
<a:theme xmlns:a="http://schemas.openxmlformats.org/drawingml/2006/main" name="BD">
  <a:themeElements>
    <a:clrScheme name="Custom 2">
      <a:dk1>
        <a:srgbClr val="5E5E5E"/>
      </a:dk1>
      <a:lt1>
        <a:srgbClr val="FFFFFF"/>
      </a:lt1>
      <a:dk2>
        <a:srgbClr val="050A3D"/>
      </a:dk2>
      <a:lt2>
        <a:srgbClr val="F9F4F1"/>
      </a:lt2>
      <a:accent1>
        <a:srgbClr val="060A3C"/>
      </a:accent1>
      <a:accent2>
        <a:srgbClr val="044ED7"/>
      </a:accent2>
      <a:accent3>
        <a:srgbClr val="1D74FF"/>
      </a:accent3>
      <a:accent4>
        <a:srgbClr val="9199D8"/>
      </a:accent4>
      <a:accent5>
        <a:srgbClr val="FF6E00"/>
      </a:accent5>
      <a:accent6>
        <a:srgbClr val="DBD8D7"/>
      </a:accent6>
      <a:hlink>
        <a:srgbClr val="044DD6"/>
      </a:hlink>
      <a:folHlink>
        <a:srgbClr val="044DD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spcBef>
            <a:spcPts val="0"/>
          </a:spcBef>
          <a:spcAft>
            <a:spcPts val="0"/>
          </a:spcAft>
          <a:buClrTx/>
          <a:buSzTx/>
          <a:buFontTx/>
          <a:buNone/>
          <a:tabLst/>
          <a:defRPr kumimoji="0" sz="3600" u="none" strike="noStrike" cap="none" normalizeH="0" baseline="0" dirty="0" smtClean="0">
            <a:ln>
              <a:noFill/>
            </a:ln>
            <a:solidFill>
              <a:srgbClr val="FFFFFF"/>
            </a:solidFill>
            <a:effectLst/>
            <a:uFillTx/>
            <a:latin typeface="FS Albert Pro Light" panose="02000503040000020004" pitchFamily="2" charset="0"/>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spPr>
      <a:bodyPr wrap="square" lIns="91440" tIns="45720" rIns="91440" bIns="45720" rtlCol="0">
        <a:spAutoFit/>
      </a:bodyPr>
      <a:lstStyle>
        <a:defPPr algn="l" defTabSz="825500" hangingPunct="1">
          <a:defRPr sz="3600" dirty="0" smtClean="0">
            <a:solidFill>
              <a:schemeClr val="tx2"/>
            </a:solidFill>
            <a:latin typeface="FS Albert Pro Light" panose="02000503040000020004" pitchFamily="2" charset="0"/>
            <a:ea typeface="+mj-ea"/>
            <a:cs typeface="+mj-cs"/>
            <a:sym typeface="FSAlbertPro-Light"/>
          </a:defRPr>
        </a:defPPr>
      </a:lstStyle>
    </a:txDef>
  </a:objectDefaults>
  <a:extraClrSchemeLst/>
  <a:extLst>
    <a:ext uri="{05A4C25C-085E-4340-85A3-A5531E510DB2}">
      <thm15:themeFamily xmlns:thm15="http://schemas.microsoft.com/office/thememl/2012/main" name="BD-PPT-External" id="{11DCF4F7-7DE7-0D44-A843-C256DE7092C8}" vid="{1C82D3B8-2194-2745-A0D0-1E1F9A8040D0}"/>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11610</TotalTime>
  <Words>1312</Words>
  <Application>Microsoft Office PowerPoint</Application>
  <PresentationFormat>Widescreen</PresentationFormat>
  <Paragraphs>175</Paragraphs>
  <Slides>35</Slides>
  <Notes>21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Arial</vt:lpstr>
      <vt:lpstr>Calibri</vt:lpstr>
      <vt:lpstr>Courier New</vt:lpstr>
      <vt:lpstr>FS Albert Pro</vt:lpstr>
      <vt:lpstr>FS Albert Pro Light</vt:lpstr>
      <vt:lpstr>Helvetica Neue</vt:lpstr>
      <vt:lpstr>Lucida Grande</vt:lpstr>
      <vt:lpstr>Rockwell</vt:lpstr>
      <vt:lpstr>Rockwell Condensed</vt:lpstr>
      <vt:lpstr>Rockwell Extra Bold</vt:lpstr>
      <vt:lpstr>Verdana</vt:lpstr>
      <vt:lpstr>Wingdings</vt:lpstr>
      <vt:lpstr>BD-PPT-Template</vt:lpstr>
      <vt:lpstr>BD</vt:lpstr>
      <vt:lpstr>Wood Type</vt:lpstr>
      <vt:lpstr>Welcome</vt:lpstr>
      <vt:lpstr>Online Participant Reminders</vt:lpstr>
      <vt:lpstr>Today’s Meeting Sponsor</vt:lpstr>
      <vt:lpstr>PowerPoint Presentation</vt:lpstr>
      <vt:lpstr>Introductions &amp; Recognitions</vt:lpstr>
      <vt:lpstr>Old Business</vt:lpstr>
      <vt:lpstr>New Business Frank Myers</vt:lpstr>
      <vt:lpstr>Membership Report  Josie CandelariA/Brianna Scott</vt:lpstr>
      <vt:lpstr>Membership Report  Josie CandelariA/Brianna Scott Adding your Credentials to your profile</vt:lpstr>
      <vt:lpstr>Nominating &amp; Awards Jarrod Becasen, Claudia Sanchez GOAD, Raj Gill</vt:lpstr>
      <vt:lpstr>Social Report Kristyn Schumacher, Josie Candelaria</vt:lpstr>
      <vt:lpstr>Treasurer Report February 2026  Kim Delahanty</vt:lpstr>
      <vt:lpstr>Legislative Rep Report Cheryl Karn</vt:lpstr>
      <vt:lpstr>Ambulatory care Janessa Esteban</vt:lpstr>
      <vt:lpstr>HAI Liaison &amp; Advisory Report TBD</vt:lpstr>
      <vt:lpstr>Infectious Disease Association of CA </vt:lpstr>
      <vt:lpstr>G.E.R.M. Commission Frank Myers</vt:lpstr>
      <vt:lpstr>PowerPoint Presentation</vt:lpstr>
      <vt:lpstr>PowerPoint Presentation</vt:lpstr>
      <vt:lpstr>MEASLES IN CALIFORNIA</vt:lpstr>
      <vt:lpstr>Measles in Southern California</vt:lpstr>
      <vt:lpstr>SAN DIEGO CURRENT SITUATION</vt:lpstr>
      <vt:lpstr>MEASLES REMINDERS</vt:lpstr>
      <vt:lpstr>MEASLES REMINDERS</vt:lpstr>
      <vt:lpstr>Contact Info</vt:lpstr>
      <vt:lpstr>PowerPoint Presentation</vt:lpstr>
      <vt:lpstr>PowerPoint Presentation</vt:lpstr>
      <vt:lpstr>Long Term Care </vt:lpstr>
      <vt:lpstr>Pediatric care Rady Children's</vt:lpstr>
      <vt:lpstr>California APIC Coordinating COuncil</vt:lpstr>
      <vt:lpstr>California APIC Coordinating COuncil</vt:lpstr>
      <vt:lpstr>National APIC</vt:lpstr>
      <vt:lpstr>Announcements/roundtable</vt:lpstr>
      <vt:lpstr>Train wreck of the month</vt:lpstr>
      <vt:lpstr>Evaluation link for CEU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and Imperial County APIC Chapter 45th Anniversary!</dc:title>
  <dc:creator>sdic apic</dc:creator>
  <cp:lastModifiedBy>Kyle Mataya RN</cp:lastModifiedBy>
  <cp:revision>451</cp:revision>
  <dcterms:created xsi:type="dcterms:W3CDTF">2019-10-09T18:16:16Z</dcterms:created>
  <dcterms:modified xsi:type="dcterms:W3CDTF">2026-02-11T23:53:35Z</dcterms:modified>
</cp:coreProperties>
</file>