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5" r:id="rId1"/>
    <p:sldMasterId id="2147484380" r:id="rId2"/>
    <p:sldMasterId id="2147484496" r:id="rId3"/>
  </p:sldMasterIdLst>
  <p:notesMasterIdLst>
    <p:notesMasterId r:id="rId33"/>
  </p:notesMasterIdLst>
  <p:sldIdLst>
    <p:sldId id="256" r:id="rId4"/>
    <p:sldId id="742" r:id="rId5"/>
    <p:sldId id="568" r:id="rId6"/>
    <p:sldId id="906" r:id="rId7"/>
    <p:sldId id="614" r:id="rId8"/>
    <p:sldId id="697" r:id="rId9"/>
    <p:sldId id="698" r:id="rId10"/>
    <p:sldId id="795" r:id="rId11"/>
    <p:sldId id="902" r:id="rId12"/>
    <p:sldId id="775" r:id="rId13"/>
    <p:sldId id="890" r:id="rId14"/>
    <p:sldId id="702" r:id="rId15"/>
    <p:sldId id="258" r:id="rId16"/>
    <p:sldId id="894" r:id="rId17"/>
    <p:sldId id="786" r:id="rId18"/>
    <p:sldId id="798" r:id="rId19"/>
    <p:sldId id="649" r:id="rId20"/>
    <p:sldId id="581" r:id="rId21"/>
    <p:sldId id="650" r:id="rId22"/>
    <p:sldId id="584" r:id="rId23"/>
    <p:sldId id="585" r:id="rId24"/>
    <p:sldId id="903" r:id="rId25"/>
    <p:sldId id="904" r:id="rId26"/>
    <p:sldId id="905" r:id="rId27"/>
    <p:sldId id="883" r:id="rId28"/>
    <p:sldId id="874" r:id="rId29"/>
    <p:sldId id="907" r:id="rId30"/>
    <p:sldId id="908" r:id="rId31"/>
    <p:sldId id="8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3228"/>
    <a:srgbClr val="614542"/>
    <a:srgbClr val="4E1610"/>
    <a:srgbClr val="CC0099"/>
    <a:srgbClr val="00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6238" autoAdjust="0"/>
  </p:normalViewPr>
  <p:slideViewPr>
    <p:cSldViewPr>
      <p:cViewPr varScale="1">
        <p:scale>
          <a:sx n="61" d="100"/>
          <a:sy n="61" d="100"/>
        </p:scale>
        <p:origin x="102" y="1494"/>
      </p:cViewPr>
      <p:guideLst>
        <p:guide orient="horz" pos="2160"/>
        <p:guide pos="3840"/>
      </p:guideLst>
    </p:cSldViewPr>
  </p:slideViewPr>
  <p:notesTextViewPr>
    <p:cViewPr>
      <p:scale>
        <a:sx n="3" d="2"/>
        <a:sy n="3" d="2"/>
      </p:scale>
      <p:origin x="0" y="0"/>
    </p:cViewPr>
  </p:notesTextViewPr>
  <p:sorterViewPr>
    <p:cViewPr>
      <p:scale>
        <a:sx n="80" d="100"/>
        <a:sy n="80" d="100"/>
      </p:scale>
      <p:origin x="0" y="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DE5C59A-8D5D-4D47-86BE-B57BCBD22FC3}" type="datetimeFigureOut">
              <a:rPr lang="en-US"/>
              <a:pPr>
                <a:defRPr/>
              </a:pPr>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E9759F-F645-47B8-8DC1-038FFB61C1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5E4AF-373C-429A-8AD0-F68B6D291494}" type="slidenum">
              <a:rPr lang="en-US" smtClean="0"/>
              <a:t>5</a:t>
            </a:fld>
            <a:endParaRPr lang="en-US" dirty="0"/>
          </a:p>
        </p:txBody>
      </p:sp>
    </p:spTree>
    <p:extLst>
      <p:ext uri="{BB962C8B-B14F-4D97-AF65-F5344CB8AC3E}">
        <p14:creationId xmlns:p14="http://schemas.microsoft.com/office/powerpoint/2010/main" val="427292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E9759F-F645-47B8-8DC1-038FFB61C1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186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E9759F-F645-47B8-8DC1-038FFB61C1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213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8</a:t>
            </a:fld>
            <a:endParaRPr lang="en-US"/>
          </a:p>
        </p:txBody>
      </p:sp>
    </p:spTree>
    <p:extLst>
      <p:ext uri="{BB962C8B-B14F-4D97-AF65-F5344CB8AC3E}">
        <p14:creationId xmlns:p14="http://schemas.microsoft.com/office/powerpoint/2010/main" val="53176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6DA3-E15A-43B8-84FF-F23DAE0DB52B}" type="slidenum">
              <a:rPr lang="en-US" smtClean="0"/>
              <a:t>10</a:t>
            </a:fld>
            <a:endParaRPr lang="en-US"/>
          </a:p>
        </p:txBody>
      </p:sp>
    </p:spTree>
    <p:extLst>
      <p:ext uri="{BB962C8B-B14F-4D97-AF65-F5344CB8AC3E}">
        <p14:creationId xmlns:p14="http://schemas.microsoft.com/office/powerpoint/2010/main" val="424519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15</a:t>
            </a:fld>
            <a:endParaRPr lang="en-US"/>
          </a:p>
        </p:txBody>
      </p:sp>
    </p:spTree>
    <p:extLst>
      <p:ext uri="{BB962C8B-B14F-4D97-AF65-F5344CB8AC3E}">
        <p14:creationId xmlns:p14="http://schemas.microsoft.com/office/powerpoint/2010/main" val="205588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17</a:t>
            </a:fld>
            <a:endParaRPr lang="en-US"/>
          </a:p>
        </p:txBody>
      </p:sp>
    </p:spTree>
    <p:extLst>
      <p:ext uri="{BB962C8B-B14F-4D97-AF65-F5344CB8AC3E}">
        <p14:creationId xmlns:p14="http://schemas.microsoft.com/office/powerpoint/2010/main" val="121881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18</a:t>
            </a:fld>
            <a:endParaRPr lang="en-US"/>
          </a:p>
        </p:txBody>
      </p:sp>
    </p:spTree>
    <p:extLst>
      <p:ext uri="{BB962C8B-B14F-4D97-AF65-F5344CB8AC3E}">
        <p14:creationId xmlns:p14="http://schemas.microsoft.com/office/powerpoint/2010/main" val="196601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19</a:t>
            </a:fld>
            <a:endParaRPr lang="en-US"/>
          </a:p>
        </p:txBody>
      </p:sp>
    </p:spTree>
    <p:extLst>
      <p:ext uri="{BB962C8B-B14F-4D97-AF65-F5344CB8AC3E}">
        <p14:creationId xmlns:p14="http://schemas.microsoft.com/office/powerpoint/2010/main" val="49542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20</a:t>
            </a:fld>
            <a:endParaRPr lang="en-US"/>
          </a:p>
        </p:txBody>
      </p:sp>
    </p:spTree>
    <p:extLst>
      <p:ext uri="{BB962C8B-B14F-4D97-AF65-F5344CB8AC3E}">
        <p14:creationId xmlns:p14="http://schemas.microsoft.com/office/powerpoint/2010/main" val="247508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E9759F-F645-47B8-8DC1-038FFB61C104}" type="slidenum">
              <a:rPr lang="en-US" smtClean="0"/>
              <a:pPr>
                <a:defRPr/>
              </a:pPr>
              <a:t>21</a:t>
            </a:fld>
            <a:endParaRPr lang="en-US"/>
          </a:p>
        </p:txBody>
      </p:sp>
    </p:spTree>
    <p:extLst>
      <p:ext uri="{BB962C8B-B14F-4D97-AF65-F5344CB8AC3E}">
        <p14:creationId xmlns:p14="http://schemas.microsoft.com/office/powerpoint/2010/main" val="1572406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18.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sv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8.svg"/><Relationship Id="rId1" Type="http://schemas.openxmlformats.org/officeDocument/2006/relationships/slideMaster" Target="../slideMasters/slideMaster2.xml"/><Relationship Id="rId6" Type="http://schemas.openxmlformats.org/officeDocument/2006/relationships/hyperlink" Target="https://maxwell.bd.com/sites/law-group/SitePage/228447/trademarks-and-copyrights" TargetMode="External"/><Relationship Id="rId5" Type="http://schemas.openxmlformats.org/officeDocument/2006/relationships/image" Target="../media/image10.svg"/><Relationship Id="rId4" Type="http://schemas.openxmlformats.org/officeDocument/2006/relationships/image" Target="../media/image23.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4.svg"/><Relationship Id="rId1" Type="http://schemas.openxmlformats.org/officeDocument/2006/relationships/slideMaster" Target="../slideMasters/slideMaster2.xml"/><Relationship Id="rId4" Type="http://schemas.openxmlformats.org/officeDocument/2006/relationships/hyperlink" Target="https://maxwell.bd.com/sites/law-group/SitePage/228447/trademarks-and-copyrights" TargetMode="Externa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Master" Target="../slideMasters/slideMaster2.xml"/><Relationship Id="rId5" Type="http://schemas.openxmlformats.org/officeDocument/2006/relationships/hyperlink" Target="https://maxwell.bd.com/sites/law-group/SitePage/228447/trademarks-and-copyrights" TargetMode="External"/><Relationship Id="rId4" Type="http://schemas.openxmlformats.org/officeDocument/2006/relationships/image" Target="../media/image10.sv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2.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2.pn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hyperlink" Target="https://bd.esko-saas.com/" TargetMode="External"/><Relationship Id="rId2" Type="http://schemas.openxmlformats.org/officeDocument/2006/relationships/hyperlink" Target="https://bd1.sharepoint.com/sites/DesignSystem/BrandBasics/SitePages/Color/Skin-tones.aspx" TargetMode="External"/><Relationship Id="rId1" Type="http://schemas.openxmlformats.org/officeDocument/2006/relationships/slideMaster" Target="../slideMasters/slideMaster2.xml"/><Relationship Id="rId6" Type="http://schemas.openxmlformats.org/officeDocument/2006/relationships/image" Target="../media/image36.sv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4.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svg"/><Relationship Id="rId14" Type="http://schemas.openxmlformats.org/officeDocument/2006/relationships/image" Target="../media/image43.png"/></Relationships>
</file>

<file path=ppt/slideLayouts/_rels/slideLayout87.xml.rels><?xml version="1.0" encoding="UTF-8" standalone="yes"?>
<Relationships xmlns="http://schemas.openxmlformats.org/package/2006/relationships"><Relationship Id="rId2" Type="http://schemas.openxmlformats.org/officeDocument/2006/relationships/hyperlink" Target="https://bd1.sharepoint.com/sites/DesignSystem/BrandBasics/SitePages/Writing/BD-communications-strategy.aspx" TargetMode="External"/><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7.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7.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6.png"/></Relationships>
</file>

<file path=ppt/slideLayouts/_rels/slideLayout9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6.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09600" y="4257939"/>
            <a:ext cx="6299200" cy="1933575"/>
          </a:xfrm>
          <a:prstGeom prst="rect">
            <a:avLst/>
          </a:prstGeom>
        </p:spPr>
        <p:txBody>
          <a:bodyPr vert="horz"/>
          <a:lstStyle>
            <a:lvl1pPr marL="0" indent="0">
              <a:buFont typeface="+mj-lt"/>
              <a:buNone/>
              <a:defRPr sz="1867">
                <a:latin typeface="Verdana"/>
                <a:cs typeface="Verdana"/>
              </a:defRPr>
            </a:lvl1pPr>
            <a:lvl2pPr marL="0" indent="0">
              <a:buFont typeface="+mj-lt"/>
              <a:buNone/>
              <a:defRPr sz="1867">
                <a:latin typeface="Verdana"/>
                <a:cs typeface="Verdana"/>
              </a:defRPr>
            </a:lvl2pPr>
            <a:lvl3pPr marL="0" indent="0">
              <a:buFont typeface="+mj-lt"/>
              <a:buNone/>
              <a:defRPr sz="1867">
                <a:latin typeface="Verdana"/>
                <a:cs typeface="Verdana"/>
              </a:defRPr>
            </a:lvl3pPr>
            <a:lvl4pPr marL="0" indent="0">
              <a:buFont typeface="+mj-lt"/>
              <a:buNone/>
              <a:defRPr sz="1867">
                <a:latin typeface="Verdana"/>
                <a:cs typeface="Verdana"/>
              </a:defRPr>
            </a:lvl4pPr>
          </a:lstStyle>
          <a:p>
            <a:pPr lvl="0"/>
            <a:r>
              <a:rPr lang="en-US"/>
              <a:t>Click to edit Master text styles</a:t>
            </a:r>
          </a:p>
        </p:txBody>
      </p:sp>
      <p:sp>
        <p:nvSpPr>
          <p:cNvPr id="9" name="Slide Number Placeholder 1"/>
          <p:cNvSpPr>
            <a:spLocks noGrp="1"/>
          </p:cNvSpPr>
          <p:nvPr>
            <p:ph type="sldNum" sz="quarter" idx="13"/>
          </p:nvPr>
        </p:nvSpPr>
        <p:spPr>
          <a:xfrm>
            <a:off x="2" y="6731000"/>
            <a:ext cx="105833" cy="120651"/>
          </a:xfrm>
          <a:prstGeom prst="rect">
            <a:avLst/>
          </a:prstGeom>
        </p:spPr>
        <p:txBody>
          <a:bodyPr/>
          <a:lstStyle>
            <a:lvl1pPr fontAlgn="auto">
              <a:spcBef>
                <a:spcPts val="0"/>
              </a:spcBef>
              <a:spcAft>
                <a:spcPts val="0"/>
              </a:spcAft>
              <a:defRPr sz="267">
                <a:solidFill>
                  <a:schemeClr val="bg1"/>
                </a:solidFill>
                <a:latin typeface="Verdana"/>
                <a:ea typeface="+mn-ea"/>
                <a:cs typeface="Verdana"/>
              </a:defRPr>
            </a:lvl1pPr>
          </a:lstStyle>
          <a:p>
            <a:pPr>
              <a:defRPr/>
            </a:pPr>
            <a:fld id="{F7CCBC7B-11E5-694E-B39D-A35E99CBDE3C}" type="slidenum">
              <a:rPr lang="en-US" smtClean="0"/>
              <a:pPr>
                <a:defRPr/>
              </a:pPr>
              <a:t>‹#›</a:t>
            </a:fld>
            <a:endParaRPr lang="en-US"/>
          </a:p>
        </p:txBody>
      </p:sp>
      <p:pic>
        <p:nvPicPr>
          <p:cNvPr id="12" name="Picture 4" descr="bd_3_rgb_lbg_1_5.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19686" y="5296600"/>
            <a:ext cx="2872316" cy="1564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itle 1"/>
          <p:cNvSpPr>
            <a:spLocks noGrp="1"/>
          </p:cNvSpPr>
          <p:nvPr>
            <p:ph type="title" hasCustomPrompt="1"/>
          </p:nvPr>
        </p:nvSpPr>
        <p:spPr>
          <a:xfrm>
            <a:off x="609600" y="2587826"/>
            <a:ext cx="10972800" cy="1666649"/>
          </a:xfrm>
          <a:prstGeom prst="rect">
            <a:avLst/>
          </a:prstGeom>
        </p:spPr>
        <p:txBody>
          <a:bodyPr anchor="ctr"/>
          <a:lstStyle>
            <a:lvl1pPr algn="l">
              <a:defRPr sz="4267" baseline="0">
                <a:solidFill>
                  <a:schemeClr val="accent1"/>
                </a:solidFill>
                <a:latin typeface="Verdana"/>
                <a:cs typeface="Verdana"/>
              </a:defRPr>
            </a:lvl1pPr>
          </a:lstStyle>
          <a:p>
            <a:r>
              <a:rPr lang="en-US" dirty="0"/>
              <a:t>Title (Verdana 32pt)</a:t>
            </a:r>
          </a:p>
        </p:txBody>
      </p:sp>
      <p:sp>
        <p:nvSpPr>
          <p:cNvPr id="18" name="Subtitle 2">
            <a:extLst>
              <a:ext uri="{FF2B5EF4-FFF2-40B4-BE49-F238E27FC236}">
                <a16:creationId xmlns:a16="http://schemas.microsoft.com/office/drawing/2014/main" id="{97E123F6-4FDC-F342-BC49-FDBB2512C955}"/>
              </a:ext>
            </a:extLst>
          </p:cNvPr>
          <p:cNvSpPr txBox="1">
            <a:spLocks/>
          </p:cNvSpPr>
          <p:nvPr userDrawn="1"/>
        </p:nvSpPr>
        <p:spPr>
          <a:xfrm>
            <a:off x="602864" y="619151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
        <p:nvSpPr>
          <p:cNvPr id="13" name="Rectangle 12"/>
          <p:cNvSpPr/>
          <p:nvPr userDrawn="1"/>
        </p:nvSpPr>
        <p:spPr>
          <a:xfrm>
            <a:off x="0" y="0"/>
            <a:ext cx="12192000" cy="1629749"/>
          </a:xfrm>
          <a:prstGeom prst="rect">
            <a:avLst/>
          </a:prstGeom>
          <a:solidFill>
            <a:srgbClr val="FBB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nvGrpSpPr>
          <p:cNvPr id="14" name="Group 13"/>
          <p:cNvGrpSpPr/>
          <p:nvPr userDrawn="1"/>
        </p:nvGrpSpPr>
        <p:grpSpPr>
          <a:xfrm flipH="1">
            <a:off x="1" y="482600"/>
            <a:ext cx="12191999" cy="2158728"/>
            <a:chOff x="0" y="1620955"/>
            <a:chExt cx="9143999" cy="1699428"/>
          </a:xfrm>
        </p:grpSpPr>
        <p:sp>
          <p:nvSpPr>
            <p:cNvPr id="15" name="Isosceles Triangle 27"/>
            <p:cNvSpPr/>
            <p:nvPr userDrawn="1"/>
          </p:nvSpPr>
          <p:spPr>
            <a:xfrm rot="5400000" flipH="1">
              <a:off x="1240847" y="1028557"/>
              <a:ext cx="737756" cy="3219450"/>
            </a:xfrm>
            <a:prstGeom prst="triangle">
              <a:avLst/>
            </a:prstGeom>
            <a:solidFill>
              <a:srgbClr val="D15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6" name="Isosceles Triangle 28"/>
            <p:cNvSpPr/>
            <p:nvPr userDrawn="1"/>
          </p:nvSpPr>
          <p:spPr>
            <a:xfrm rot="16200000" flipH="1">
              <a:off x="4590648" y="-1232969"/>
              <a:ext cx="1699428" cy="7407275"/>
            </a:xfrm>
            <a:prstGeom prst="triangle">
              <a:avLst/>
            </a:prstGeom>
            <a:solidFill>
              <a:srgbClr val="F2770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spTree>
    <p:extLst>
      <p:ext uri="{BB962C8B-B14F-4D97-AF65-F5344CB8AC3E}">
        <p14:creationId xmlns:p14="http://schemas.microsoft.com/office/powerpoint/2010/main" val="282611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10;(orange)">
    <p:spTree>
      <p:nvGrpSpPr>
        <p:cNvPr id="1" name=""/>
        <p:cNvGrpSpPr/>
        <p:nvPr/>
      </p:nvGrpSpPr>
      <p:grpSpPr>
        <a:xfrm>
          <a:off x="0" y="0"/>
          <a:ext cx="0" cy="0"/>
          <a:chOff x="0" y="0"/>
          <a:chExt cx="0" cy="0"/>
        </a:xfrm>
      </p:grpSpPr>
      <p:sp>
        <p:nvSpPr>
          <p:cNvPr id="7" name="Content Placeholder 2"/>
          <p:cNvSpPr>
            <a:spLocks noGrp="1"/>
          </p:cNvSpPr>
          <p:nvPr>
            <p:ph idx="10"/>
          </p:nvPr>
        </p:nvSpPr>
        <p:spPr>
          <a:xfrm>
            <a:off x="609600" y="2823881"/>
            <a:ext cx="10972800" cy="2870635"/>
          </a:xfrm>
          <a:prstGeom prst="rect">
            <a:avLst/>
          </a:prstGeom>
        </p:spPr>
        <p:txBody>
          <a:bodyPr>
            <a:normAutofit/>
          </a:bodyPr>
          <a:lstStyle>
            <a:lvl1pPr marL="0" indent="0">
              <a:buFontTx/>
              <a:buNone/>
              <a:defRPr sz="2667" baseline="0">
                <a:solidFill>
                  <a:srgbClr val="FFFFFF"/>
                </a:solidFill>
                <a:latin typeface="Verdana"/>
                <a:cs typeface="Verdana"/>
              </a:defRPr>
            </a:lvl1pPr>
            <a:lvl2pPr marL="609585" indent="0">
              <a:buFontTx/>
              <a:buNone/>
              <a:defRPr sz="2667">
                <a:latin typeface="Verdana"/>
                <a:cs typeface="Verdana"/>
              </a:defRPr>
            </a:lvl2pPr>
            <a:lvl3pPr marL="1219170" indent="0">
              <a:buFontTx/>
              <a:buNone/>
              <a:defRPr sz="2400">
                <a:latin typeface="Verdana"/>
                <a:cs typeface="Verdana"/>
              </a:defRPr>
            </a:lvl3pPr>
            <a:lvl4pPr marL="1828754" indent="0">
              <a:buFontTx/>
              <a:buNone/>
              <a:defRPr sz="2133">
                <a:latin typeface="Verdana"/>
                <a:cs typeface="Verdana"/>
              </a:defRPr>
            </a:lvl4pPr>
            <a:lvl5pPr marL="2438339" indent="0">
              <a:buFontTx/>
              <a:buNone/>
              <a:defRPr sz="1867">
                <a:latin typeface="Verdana"/>
                <a:cs typeface="Verdana"/>
              </a:defRPr>
            </a:lvl5pPr>
          </a:lstStyle>
          <a:p>
            <a:pPr lvl="0"/>
            <a:r>
              <a:rPr lang="en-US"/>
              <a:t>Click to edit Master text styles</a:t>
            </a:r>
          </a:p>
        </p:txBody>
      </p:sp>
      <p:sp>
        <p:nvSpPr>
          <p:cNvPr id="8" name="Title 1"/>
          <p:cNvSpPr>
            <a:spLocks noGrp="1"/>
          </p:cNvSpPr>
          <p:nvPr>
            <p:ph type="title"/>
          </p:nvPr>
        </p:nvSpPr>
        <p:spPr>
          <a:xfrm>
            <a:off x="609600" y="836708"/>
            <a:ext cx="10972800" cy="1666649"/>
          </a:xfrm>
          <a:prstGeom prst="rect">
            <a:avLst/>
          </a:prstGeom>
        </p:spPr>
        <p:txBody>
          <a:bodyPr anchor="b">
            <a:normAutofit/>
          </a:bodyPr>
          <a:lstStyle>
            <a:lvl1pPr algn="l">
              <a:defRPr sz="4267" baseline="0">
                <a:solidFill>
                  <a:srgbClr val="FFFFFF"/>
                </a:solidFill>
                <a:latin typeface="Verdana"/>
                <a:cs typeface="Verdana"/>
              </a:defRPr>
            </a:lvl1pPr>
          </a:lstStyle>
          <a:p>
            <a:r>
              <a:rPr lang="en-US"/>
              <a:t>Click to edit Master title style</a:t>
            </a:r>
            <a:endParaRPr lang="en-US" dirty="0"/>
          </a:p>
        </p:txBody>
      </p:sp>
      <p:sp>
        <p:nvSpPr>
          <p:cNvPr id="6" name="Slide Number Placeholder 1"/>
          <p:cNvSpPr>
            <a:spLocks noGrp="1"/>
          </p:cNvSpPr>
          <p:nvPr>
            <p:ph type="sldNum" sz="quarter" idx="11"/>
          </p:nvPr>
        </p:nvSpPr>
        <p:spPr>
          <a:xfrm>
            <a:off x="0" y="6251576"/>
            <a:ext cx="694267" cy="600075"/>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chemeClr val="accent1"/>
                </a:solidFill>
                <a:latin typeface="Verdana"/>
                <a:ea typeface="+mn-ea"/>
                <a:cs typeface="Verdana"/>
              </a:defRPr>
            </a:lvl1pPr>
          </a:lstStyle>
          <a:p>
            <a:pPr>
              <a:defRPr/>
            </a:pPr>
            <a:fld id="{6A92B0DB-A255-7C41-8C93-F27DB3BDD39D}" type="slidenum">
              <a:rPr lang="en-US" smtClean="0"/>
              <a:pPr>
                <a:defRPr/>
              </a:pPr>
              <a:t>‹#›</a:t>
            </a:fld>
            <a:endParaRPr lang="en-US"/>
          </a:p>
        </p:txBody>
      </p:sp>
      <p:pic>
        <p:nvPicPr>
          <p:cNvPr id="11" name="Picture 10" descr="bd_1bw_rgb_d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2612" y="5811316"/>
            <a:ext cx="1914144" cy="1048512"/>
          </a:xfrm>
          <a:prstGeom prst="rect">
            <a:avLst/>
          </a:prstGeom>
        </p:spPr>
      </p:pic>
      <p:sp>
        <p:nvSpPr>
          <p:cNvPr id="13"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96448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10;(blue)">
    <p:spTree>
      <p:nvGrpSpPr>
        <p:cNvPr id="1" name=""/>
        <p:cNvGrpSpPr/>
        <p:nvPr/>
      </p:nvGrpSpPr>
      <p:grpSpPr>
        <a:xfrm>
          <a:off x="0" y="0"/>
          <a:ext cx="0" cy="0"/>
          <a:chOff x="0" y="0"/>
          <a:chExt cx="0" cy="0"/>
        </a:xfrm>
      </p:grpSpPr>
      <p:sp>
        <p:nvSpPr>
          <p:cNvPr id="7" name="Content Placeholder 2"/>
          <p:cNvSpPr>
            <a:spLocks noGrp="1"/>
          </p:cNvSpPr>
          <p:nvPr>
            <p:ph idx="10"/>
          </p:nvPr>
        </p:nvSpPr>
        <p:spPr>
          <a:xfrm>
            <a:off x="609600" y="2823881"/>
            <a:ext cx="10972800" cy="2870635"/>
          </a:xfrm>
          <a:prstGeom prst="rect">
            <a:avLst/>
          </a:prstGeom>
        </p:spPr>
        <p:txBody>
          <a:bodyPr>
            <a:normAutofit/>
          </a:bodyPr>
          <a:lstStyle>
            <a:lvl1pPr marL="0" indent="0">
              <a:buFontTx/>
              <a:buNone/>
              <a:defRPr sz="2667" baseline="0">
                <a:solidFill>
                  <a:srgbClr val="FFFFFF"/>
                </a:solidFill>
                <a:latin typeface="Verdana"/>
                <a:cs typeface="Verdana"/>
              </a:defRPr>
            </a:lvl1pPr>
            <a:lvl2pPr marL="609585" indent="0">
              <a:buFontTx/>
              <a:buNone/>
              <a:defRPr sz="2667">
                <a:latin typeface="Verdana"/>
                <a:cs typeface="Verdana"/>
              </a:defRPr>
            </a:lvl2pPr>
            <a:lvl3pPr marL="1219170" indent="0">
              <a:buFontTx/>
              <a:buNone/>
              <a:defRPr sz="2400">
                <a:latin typeface="Verdana"/>
                <a:cs typeface="Verdana"/>
              </a:defRPr>
            </a:lvl3pPr>
            <a:lvl4pPr marL="1828754" indent="0">
              <a:buFontTx/>
              <a:buNone/>
              <a:defRPr sz="2133">
                <a:latin typeface="Verdana"/>
                <a:cs typeface="Verdana"/>
              </a:defRPr>
            </a:lvl4pPr>
            <a:lvl5pPr marL="2438339" indent="0">
              <a:buFontTx/>
              <a:buNone/>
              <a:defRPr sz="1867">
                <a:latin typeface="Verdana"/>
                <a:cs typeface="Verdana"/>
              </a:defRPr>
            </a:lvl5pPr>
          </a:lstStyle>
          <a:p>
            <a:pPr lvl="0"/>
            <a:r>
              <a:rPr lang="en-US"/>
              <a:t>Click to edit Master text styles</a:t>
            </a:r>
          </a:p>
        </p:txBody>
      </p:sp>
      <p:sp>
        <p:nvSpPr>
          <p:cNvPr id="8" name="Title 1"/>
          <p:cNvSpPr>
            <a:spLocks noGrp="1"/>
          </p:cNvSpPr>
          <p:nvPr>
            <p:ph type="title"/>
          </p:nvPr>
        </p:nvSpPr>
        <p:spPr>
          <a:xfrm>
            <a:off x="609600" y="836708"/>
            <a:ext cx="10972800" cy="1666649"/>
          </a:xfrm>
          <a:prstGeom prst="rect">
            <a:avLst/>
          </a:prstGeom>
        </p:spPr>
        <p:txBody>
          <a:bodyPr anchor="b">
            <a:normAutofit/>
          </a:bodyPr>
          <a:lstStyle>
            <a:lvl1pPr algn="l">
              <a:defRPr sz="4267" baseline="0">
                <a:solidFill>
                  <a:srgbClr val="FFFFFF"/>
                </a:solidFill>
                <a:latin typeface="Verdana"/>
                <a:cs typeface="Verdana"/>
              </a:defRPr>
            </a:lvl1pPr>
          </a:lstStyle>
          <a:p>
            <a:r>
              <a:rPr lang="en-US"/>
              <a:t>Click to edit Master title style</a:t>
            </a:r>
            <a:endParaRPr lang="en-US" dirty="0"/>
          </a:p>
        </p:txBody>
      </p:sp>
      <p:sp>
        <p:nvSpPr>
          <p:cNvPr id="13"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133" baseline="-25000">
                <a:solidFill>
                  <a:schemeClr val="bg1"/>
                </a:solidFill>
                <a:latin typeface="Verdana"/>
                <a:cs typeface="Verdana"/>
              </a:defRPr>
            </a:lvl1pPr>
          </a:lstStyle>
          <a:p>
            <a:fld id="{78EB43C4-7051-7042-93B5-8C0653444BA6}" type="slidenum">
              <a:rPr lang="en-US" smtClean="0"/>
              <a:pPr/>
              <a:t>‹#›</a:t>
            </a:fld>
            <a:endParaRPr lang="en-US" dirty="0"/>
          </a:p>
        </p:txBody>
      </p:sp>
      <p:pic>
        <p:nvPicPr>
          <p:cNvPr id="12" name="Picture 11" descr="bd_1bw_rgb_d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2612" y="5811316"/>
            <a:ext cx="1914144" cy="1048512"/>
          </a:xfrm>
          <a:prstGeom prst="rect">
            <a:avLst/>
          </a:prstGeom>
        </p:spPr>
      </p:pic>
      <p:sp>
        <p:nvSpPr>
          <p:cNvPr id="14"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82336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9" name="Slide Number Placeholder 1"/>
          <p:cNvSpPr>
            <a:spLocks noGrp="1"/>
          </p:cNvSpPr>
          <p:nvPr userDrawn="1">
            <p:ph type="sldNum" sz="quarter" idx="10"/>
          </p:nvPr>
        </p:nvSpPr>
        <p:spPr>
          <a:xfrm>
            <a:off x="0" y="6248400"/>
            <a:ext cx="694267" cy="598488"/>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chemeClr val="bg1"/>
                </a:solidFill>
                <a:latin typeface="Verdana"/>
                <a:ea typeface="+mn-ea"/>
                <a:cs typeface="Verdana"/>
              </a:defRPr>
            </a:lvl1pPr>
          </a:lstStyle>
          <a:p>
            <a:pPr>
              <a:defRPr/>
            </a:pPr>
            <a:fld id="{ACB90B10-4806-5F4F-9322-F1C82FE0D257}" type="slidenum">
              <a:rPr lang="en-US" smtClean="0"/>
              <a:pPr>
                <a:defRPr/>
              </a:pPr>
              <a:t>‹#›</a:t>
            </a:fld>
            <a:endParaRPr lang="en-US" dirty="0"/>
          </a:p>
        </p:txBody>
      </p:sp>
      <p:pic>
        <p:nvPicPr>
          <p:cNvPr id="10" name="Picture 4" descr="bd_3_rgb_lbg_1_5.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19686" y="5296600"/>
            <a:ext cx="2872316" cy="1564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itle 1"/>
          <p:cNvSpPr>
            <a:spLocks noGrp="1"/>
          </p:cNvSpPr>
          <p:nvPr>
            <p:ph type="title"/>
          </p:nvPr>
        </p:nvSpPr>
        <p:spPr>
          <a:xfrm>
            <a:off x="609600" y="2756226"/>
            <a:ext cx="10972800" cy="1666649"/>
          </a:xfrm>
          <a:prstGeom prst="rect">
            <a:avLst/>
          </a:prstGeom>
        </p:spPr>
        <p:txBody>
          <a:bodyPr anchor="ctr"/>
          <a:lstStyle>
            <a:lvl1pPr algn="l">
              <a:defRPr sz="4267" baseline="0">
                <a:solidFill>
                  <a:schemeClr val="accent1"/>
                </a:solidFill>
                <a:latin typeface="Verdana"/>
                <a:cs typeface="Verdana"/>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7E123F6-4FDC-F342-BC49-FDBB2512C955}"/>
              </a:ext>
            </a:extLst>
          </p:cNvPr>
          <p:cNvSpPr txBox="1">
            <a:spLocks/>
          </p:cNvSpPr>
          <p:nvPr userDrawn="1"/>
        </p:nvSpPr>
        <p:spPr>
          <a:xfrm>
            <a:off x="602864" y="5230340"/>
            <a:ext cx="8534400" cy="1195261"/>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1" dirty="0">
              <a:solidFill>
                <a:schemeClr val="tx1"/>
              </a:solidFill>
              <a:latin typeface="Verdana"/>
              <a:cs typeface="Verdana"/>
            </a:endParaRPr>
          </a:p>
          <a:p>
            <a:pPr algn="l" fontAlgn="auto">
              <a:spcAft>
                <a:spcPts val="0"/>
              </a:spcAft>
              <a:defRPr/>
            </a:pPr>
            <a:endParaRPr lang="en-US" sz="1067" i="0" dirty="0">
              <a:solidFill>
                <a:schemeClr val="tx1"/>
              </a:solidFill>
              <a:latin typeface="Verdana"/>
              <a:cs typeface="Verdana"/>
            </a:endParaRPr>
          </a:p>
          <a:p>
            <a:pPr algn="l" fontAlgn="auto">
              <a:spcAft>
                <a:spcPts val="0"/>
              </a:spcAft>
              <a:defRPr/>
            </a:pPr>
            <a:r>
              <a:rPr lang="en-US" sz="1067" i="0" dirty="0">
                <a:solidFill>
                  <a:schemeClr val="tx1"/>
                </a:solidFill>
                <a:latin typeface="Verdana"/>
                <a:cs typeface="Verdana"/>
              </a:rPr>
              <a:t>BD, the BD Logo and [</a:t>
            </a:r>
            <a:r>
              <a:rPr lang="en-US" sz="1067" i="1" dirty="0">
                <a:solidFill>
                  <a:schemeClr val="tx1"/>
                </a:solidFill>
                <a:latin typeface="Verdana"/>
                <a:cs typeface="Verdana"/>
              </a:rPr>
              <a:t>insert selected additional brands in alpha order</a:t>
            </a:r>
            <a:r>
              <a:rPr lang="en-US" sz="1067" i="0" dirty="0">
                <a:solidFill>
                  <a:schemeClr val="tx1"/>
                </a:solidFill>
                <a:latin typeface="Verdana"/>
                <a:cs typeface="Verdana"/>
              </a:rPr>
              <a:t>] are trademarks of </a:t>
            </a:r>
            <a:br>
              <a:rPr lang="en-US" sz="1067" i="0" dirty="0">
                <a:solidFill>
                  <a:schemeClr val="tx1"/>
                </a:solidFill>
                <a:latin typeface="Verdana"/>
                <a:cs typeface="Verdana"/>
              </a:rPr>
            </a:br>
            <a:r>
              <a:rPr lang="en-US" sz="1067" i="0" dirty="0">
                <a:solidFill>
                  <a:schemeClr val="tx1"/>
                </a:solidFill>
                <a:latin typeface="Verdana"/>
                <a:cs typeface="Verdana"/>
              </a:rPr>
              <a:t>Becton, Dickinson and Company. © [</a:t>
            </a:r>
            <a:r>
              <a:rPr lang="en-US" sz="1067" i="1" dirty="0">
                <a:solidFill>
                  <a:schemeClr val="tx1"/>
                </a:solidFill>
                <a:latin typeface="Verdana"/>
                <a:cs typeface="Verdana"/>
              </a:rPr>
              <a:t>current year</a:t>
            </a:r>
            <a:r>
              <a:rPr lang="en-US" sz="1067" i="0" dirty="0">
                <a:solidFill>
                  <a:schemeClr val="tx1"/>
                </a:solidFill>
                <a:latin typeface="Verdana"/>
                <a:cs typeface="Verdana"/>
              </a:rPr>
              <a:t>] BD and its subsidiaries. All rights reserved.</a:t>
            </a:r>
          </a:p>
        </p:txBody>
      </p:sp>
      <p:sp>
        <p:nvSpPr>
          <p:cNvPr id="12" name="Rectangle 11"/>
          <p:cNvSpPr/>
          <p:nvPr userDrawn="1"/>
        </p:nvSpPr>
        <p:spPr>
          <a:xfrm flipH="1">
            <a:off x="0" y="0"/>
            <a:ext cx="12192000" cy="1665288"/>
          </a:xfrm>
          <a:prstGeom prst="rect">
            <a:avLst/>
          </a:prstGeom>
          <a:solidFill>
            <a:srgbClr val="FBB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nvGrpSpPr>
          <p:cNvPr id="13" name="Group 12"/>
          <p:cNvGrpSpPr/>
          <p:nvPr userDrawn="1"/>
        </p:nvGrpSpPr>
        <p:grpSpPr>
          <a:xfrm>
            <a:off x="1" y="482600"/>
            <a:ext cx="12191999" cy="2158728"/>
            <a:chOff x="0" y="1620955"/>
            <a:chExt cx="9143999" cy="1699428"/>
          </a:xfrm>
        </p:grpSpPr>
        <p:sp>
          <p:nvSpPr>
            <p:cNvPr id="14" name="Isosceles Triangle 26"/>
            <p:cNvSpPr/>
            <p:nvPr userDrawn="1"/>
          </p:nvSpPr>
          <p:spPr>
            <a:xfrm rot="5400000" flipH="1">
              <a:off x="1240847" y="1028557"/>
              <a:ext cx="737756" cy="3219450"/>
            </a:xfrm>
            <a:prstGeom prst="triangle">
              <a:avLst/>
            </a:prstGeom>
            <a:solidFill>
              <a:srgbClr val="D154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5" name="Isosceles Triangle 27"/>
            <p:cNvSpPr/>
            <p:nvPr userDrawn="1"/>
          </p:nvSpPr>
          <p:spPr>
            <a:xfrm rot="16200000" flipH="1">
              <a:off x="4590648" y="-1232969"/>
              <a:ext cx="1699428" cy="7407275"/>
            </a:xfrm>
            <a:prstGeom prst="triangle">
              <a:avLst/>
            </a:prstGeom>
            <a:solidFill>
              <a:srgbClr val="F2770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grpSp>
    </p:spTree>
    <p:extLst>
      <p:ext uri="{BB962C8B-B14F-4D97-AF65-F5344CB8AC3E}">
        <p14:creationId xmlns:p14="http://schemas.microsoft.com/office/powerpoint/2010/main" val="739350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60747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gra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7331" y="2179819"/>
            <a:ext cx="4303776" cy="2340864"/>
          </a:xfrm>
          <a:prstGeom prst="rect">
            <a:avLst/>
          </a:prstGeom>
          <a:noFill/>
        </p:spPr>
      </p:pic>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47828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orange)">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2237241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blue)">
    <p:spTree>
      <p:nvGrpSpPr>
        <p:cNvPr id="1" name=""/>
        <p:cNvGrpSpPr/>
        <p:nvPr/>
      </p:nvGrpSpPr>
      <p:grpSpPr>
        <a:xfrm>
          <a:off x="0" y="0"/>
          <a:ext cx="0" cy="0"/>
          <a:chOff x="0" y="0"/>
          <a:chExt cx="0" cy="0"/>
        </a:xfrm>
      </p:grpSpPr>
      <p:sp>
        <p:nvSpPr>
          <p:cNvPr id="9"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7" name="Picture 6"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8"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897575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dark gray)">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682737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ld slide&#10;(logo on black)">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chemeClr val="bg1"/>
                </a:solidFill>
                <a:latin typeface="Verdana"/>
                <a:cs typeface="Verdana"/>
              </a:defRPr>
            </a:lvl1pPr>
          </a:lstStyle>
          <a:p>
            <a:fld id="{78EB43C4-7051-7042-93B5-8C0653444BA6}" type="slidenum">
              <a:rPr lang="en-US" smtClean="0"/>
              <a:pPr/>
              <a:t>‹#›</a:t>
            </a:fld>
            <a:endParaRPr lang="en-US"/>
          </a:p>
        </p:txBody>
      </p:sp>
      <p:pic>
        <p:nvPicPr>
          <p:cNvPr id="8" name="Picture 7" descr="bd_1bw_rgb_dbg_2_2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2128" y="2185416"/>
            <a:ext cx="4303776" cy="2340864"/>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bg1"/>
              </a:solidFill>
              <a:latin typeface="Verdana"/>
              <a:cs typeface="Verdana"/>
            </a:endParaRPr>
          </a:p>
        </p:txBody>
      </p:sp>
    </p:spTree>
    <p:extLst>
      <p:ext uri="{BB962C8B-B14F-4D97-AF65-F5344CB8AC3E}">
        <p14:creationId xmlns:p14="http://schemas.microsoft.com/office/powerpoint/2010/main" val="1622092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slide&#10;(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 y="6731000"/>
            <a:ext cx="105833" cy="120651"/>
          </a:xfrm>
          <a:prstGeom prst="rect">
            <a:avLst/>
          </a:prstGeom>
        </p:spPr>
        <p:txBody>
          <a:bodyPr/>
          <a:lstStyle>
            <a:lvl1pPr fontAlgn="auto">
              <a:spcBef>
                <a:spcPts val="0"/>
              </a:spcBef>
              <a:spcAft>
                <a:spcPts val="0"/>
              </a:spcAft>
              <a:defRPr sz="133">
                <a:latin typeface="Verdana" charset="0"/>
                <a:ea typeface="Verdana" charset="0"/>
                <a:cs typeface="Verdana" charset="0"/>
              </a:defRPr>
            </a:lvl1pPr>
          </a:lstStyle>
          <a:p>
            <a:pPr>
              <a:defRPr/>
            </a:pPr>
            <a:fld id="{5D60F486-4A13-014E-810D-D13FDE004100}" type="slidenum">
              <a:rPr lang="en-US" smtClean="0"/>
              <a:pPr>
                <a:defRPr/>
              </a:pPr>
              <a:t>‹#›</a:t>
            </a:fld>
            <a:endParaRPr lang="en-US" dirty="0"/>
          </a:p>
        </p:txBody>
      </p:sp>
    </p:spTree>
    <p:extLst>
      <p:ext uri="{BB962C8B-B14F-4D97-AF65-F5344CB8AC3E}">
        <p14:creationId xmlns:p14="http://schemas.microsoft.com/office/powerpoint/2010/main" val="288317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 list&#10;(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3971413"/>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10" name="Slide Number Placeholder 1"/>
          <p:cNvSpPr>
            <a:spLocks noGrp="1"/>
          </p:cNvSpPr>
          <p:nvPr>
            <p:ph type="sldNum" sz="quarter" idx="4"/>
          </p:nvPr>
        </p:nvSpPr>
        <p:spPr>
          <a:xfrm>
            <a:off x="0" y="6151873"/>
            <a:ext cx="693853" cy="597408"/>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11"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3131632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slide&#10;(blac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 y="6731000"/>
            <a:ext cx="105833" cy="120651"/>
          </a:xfrm>
          <a:prstGeom prst="rect">
            <a:avLst/>
          </a:prstGeom>
        </p:spPr>
        <p:txBody>
          <a:bodyPr vert="horz" lIns="91440" tIns="45720" rIns="91440" bIns="45720" rtlCol="0" anchor="ctr"/>
          <a:lstStyle>
            <a:lvl1pPr algn="ctr" fontAlgn="auto">
              <a:spcBef>
                <a:spcPts val="0"/>
              </a:spcBef>
              <a:spcAft>
                <a:spcPts val="0"/>
              </a:spcAft>
              <a:defRPr sz="133" baseline="30000" smtClean="0">
                <a:solidFill>
                  <a:srgbClr val="000000"/>
                </a:solidFill>
                <a:latin typeface="Verdana"/>
                <a:ea typeface="+mn-ea"/>
                <a:cs typeface="Verdana"/>
              </a:defRPr>
            </a:lvl1pPr>
          </a:lstStyle>
          <a:p>
            <a:pPr>
              <a:defRPr/>
            </a:pPr>
            <a:fld id="{818736AA-93B2-ED4F-A10B-DC8610930CB0}" type="slidenum">
              <a:rPr lang="en-US"/>
              <a:pPr>
                <a:defRPr/>
              </a:pPr>
              <a:t>‹#›</a:t>
            </a:fld>
            <a:endParaRPr lang="en-US"/>
          </a:p>
        </p:txBody>
      </p:sp>
    </p:spTree>
    <p:extLst>
      <p:ext uri="{BB962C8B-B14F-4D97-AF65-F5344CB8AC3E}">
        <p14:creationId xmlns:p14="http://schemas.microsoft.com/office/powerpoint/2010/main" val="3763953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A48B77-4CAD-0E49-B0A9-981DDABB851A}"/>
              </a:ext>
            </a:extLst>
          </p:cNvPr>
          <p:cNvSpPr/>
          <p:nvPr userDrawn="1"/>
        </p:nvSpPr>
        <p:spPr>
          <a:xfrm>
            <a:off x="5235142" y="5029200"/>
            <a:ext cx="6956859" cy="1828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34" name="Graphic 33">
            <a:extLst>
              <a:ext uri="{FF2B5EF4-FFF2-40B4-BE49-F238E27FC236}">
                <a16:creationId xmlns:a16="http://schemas.microsoft.com/office/drawing/2014/main" id="{C9B19F0A-5818-4949-981D-F9FDB4D33D9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252533" y="5029200"/>
            <a:ext cx="3668220" cy="1834111"/>
          </a:xfrm>
          <a:prstGeom prst="rect">
            <a:avLst/>
          </a:prstGeom>
        </p:spPr>
      </p:pic>
      <p:sp>
        <p:nvSpPr>
          <p:cNvPr id="35" name="Rectangle 34">
            <a:extLst>
              <a:ext uri="{FF2B5EF4-FFF2-40B4-BE49-F238E27FC236}">
                <a16:creationId xmlns:a16="http://schemas.microsoft.com/office/drawing/2014/main" id="{86B59B9A-10D4-5C4A-AFA8-C0BB9DF2DC8F}"/>
              </a:ext>
            </a:extLst>
          </p:cNvPr>
          <p:cNvSpPr/>
          <p:nvPr userDrawn="1"/>
        </p:nvSpPr>
        <p:spPr>
          <a:xfrm>
            <a:off x="-4" y="5029200"/>
            <a:ext cx="6956859"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39FA9248-887A-4C46-85B2-4B4A16DA9D9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59424" y="5029200"/>
            <a:ext cx="3668220" cy="1834111"/>
          </a:xfrm>
          <a:prstGeom prst="rect">
            <a:avLst/>
          </a:prstGeom>
        </p:spPr>
      </p:pic>
      <p:sp>
        <p:nvSpPr>
          <p:cNvPr id="28" name="Rectangle 27">
            <a:extLst>
              <a:ext uri="{FF2B5EF4-FFF2-40B4-BE49-F238E27FC236}">
                <a16:creationId xmlns:a16="http://schemas.microsoft.com/office/drawing/2014/main" id="{20A19FFD-E0FD-F941-8FF7-681F2BB34E03}"/>
              </a:ext>
            </a:extLst>
          </p:cNvPr>
          <p:cNvSpPr/>
          <p:nvPr userDrawn="1"/>
        </p:nvSpPr>
        <p:spPr>
          <a:xfrm>
            <a:off x="-3" y="5029200"/>
            <a:ext cx="2876966"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36" name="Rectangle 35">
            <a:extLst>
              <a:ext uri="{FF2B5EF4-FFF2-40B4-BE49-F238E27FC236}">
                <a16:creationId xmlns:a16="http://schemas.microsoft.com/office/drawing/2014/main" id="{7B096ADC-B1A3-054E-9335-7089C836301E}"/>
              </a:ext>
            </a:extLst>
          </p:cNvPr>
          <p:cNvSpPr/>
          <p:nvPr userDrawn="1"/>
        </p:nvSpPr>
        <p:spPr>
          <a:xfrm>
            <a:off x="6096000"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11" name="Graphic 10">
            <a:extLst>
              <a:ext uri="{FF2B5EF4-FFF2-40B4-BE49-F238E27FC236}">
                <a16:creationId xmlns:a16="http://schemas.microsoft.com/office/drawing/2014/main" id="{1E636EBF-E802-F142-B535-7502E5A9E93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85838" y="-1"/>
            <a:ext cx="5029200" cy="5029200"/>
          </a:xfrm>
          <a:prstGeom prst="rect">
            <a:avLst/>
          </a:prstGeom>
        </p:spPr>
      </p:pic>
      <p:sp>
        <p:nvSpPr>
          <p:cNvPr id="27" name="Rectangle 26">
            <a:extLst>
              <a:ext uri="{FF2B5EF4-FFF2-40B4-BE49-F238E27FC236}">
                <a16:creationId xmlns:a16="http://schemas.microsoft.com/office/drawing/2014/main" id="{688C2FD1-4179-8E45-954A-AA045E5A53E4}"/>
              </a:ext>
            </a:extLst>
          </p:cNvPr>
          <p:cNvSpPr/>
          <p:nvPr userDrawn="1"/>
        </p:nvSpPr>
        <p:spPr>
          <a:xfrm>
            <a:off x="-2" y="1"/>
            <a:ext cx="6096000" cy="50292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6" name="Presentation Title">
            <a:extLst>
              <a:ext uri="{FF2B5EF4-FFF2-40B4-BE49-F238E27FC236}">
                <a16:creationId xmlns:a16="http://schemas.microsoft.com/office/drawing/2014/main" id="{6836F162-729B-5645-9FE4-69892D071156}"/>
              </a:ext>
            </a:extLst>
          </p:cNvPr>
          <p:cNvSpPr txBox="1">
            <a:spLocks noGrp="1"/>
          </p:cNvSpPr>
          <p:nvPr>
            <p:ph type="title" hasCustomPrompt="1"/>
          </p:nvPr>
        </p:nvSpPr>
        <p:spPr>
          <a:xfrm>
            <a:off x="136423" y="836481"/>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sp>
        <p:nvSpPr>
          <p:cNvPr id="23" name="Text Placeholder 4">
            <a:extLst>
              <a:ext uri="{FF2B5EF4-FFF2-40B4-BE49-F238E27FC236}">
                <a16:creationId xmlns:a16="http://schemas.microsoft.com/office/drawing/2014/main" id="{B423F187-7D57-8844-BB33-DC6D9DECC365}"/>
              </a:ext>
            </a:extLst>
          </p:cNvPr>
          <p:cNvSpPr>
            <a:spLocks noGrp="1"/>
          </p:cNvSpPr>
          <p:nvPr>
            <p:ph type="body" sz="quarter" idx="10" hasCustomPrompt="1"/>
          </p:nvPr>
        </p:nvSpPr>
        <p:spPr>
          <a:xfrm>
            <a:off x="136423" y="3716560"/>
            <a:ext cx="8117241" cy="952501"/>
          </a:xfrm>
          <a:prstGeom prst="rect">
            <a:avLst/>
          </a:prstGeom>
        </p:spPr>
        <p:txBody>
          <a:bodyPr>
            <a:noAutofit/>
          </a:bodyPr>
          <a:lstStyle>
            <a:lvl1pPr>
              <a:defRPr sz="2699"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Presentation Subtitle</a:t>
            </a:r>
          </a:p>
        </p:txBody>
      </p:sp>
      <p:sp>
        <p:nvSpPr>
          <p:cNvPr id="24" name="Confidential–For Internal Use Only">
            <a:extLst>
              <a:ext uri="{FF2B5EF4-FFF2-40B4-BE49-F238E27FC236}">
                <a16:creationId xmlns:a16="http://schemas.microsoft.com/office/drawing/2014/main" id="{E0128DD7-FA48-504B-AB88-2FDF6F76A47A}"/>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dirty="0">
              <a:solidFill>
                <a:schemeClr val="tx2"/>
              </a:solidFill>
              <a:latin typeface="FS Albert Pro" panose="02000503040000020004" pitchFamily="2" charset="0"/>
            </a:endParaRPr>
          </a:p>
        </p:txBody>
      </p:sp>
      <p:sp>
        <p:nvSpPr>
          <p:cNvPr id="2" name="TextBox 1">
            <a:extLst>
              <a:ext uri="{FF2B5EF4-FFF2-40B4-BE49-F238E27FC236}">
                <a16:creationId xmlns:a16="http://schemas.microsoft.com/office/drawing/2014/main" id="{CBAF8616-DD99-1141-979E-841F348BE6C4}"/>
              </a:ext>
            </a:extLst>
          </p:cNvPr>
          <p:cNvSpPr txBox="1"/>
          <p:nvPr userDrawn="1"/>
        </p:nvSpPr>
        <p:spPr>
          <a:xfrm>
            <a:off x="7952874" y="-517358"/>
            <a:ext cx="51355" cy="189789"/>
          </a:xfrm>
          <a:prstGeom prst="rect">
            <a:avLst/>
          </a:prstGeom>
          <a:ln w="12700">
            <a:miter lim="400000"/>
          </a:ln>
        </p:spPr>
        <p:txBody>
          <a:bodyPr wrap="none" lIns="25397" tIns="25397" rIns="25397" bIns="25397" rtlCol="0">
            <a:spAutoFit/>
          </a:bodyPr>
          <a:lstStyle/>
          <a:p>
            <a:pPr algn="l"/>
            <a:endParaRPr lang="en-US" sz="900" b="0" i="0" dirty="0">
              <a:latin typeface="FS Albert Pro Light" panose="02000503040000020004" pitchFamily="2" charset="0"/>
              <a:sym typeface="Helvetica Neue"/>
            </a:endParaRPr>
          </a:p>
        </p:txBody>
      </p:sp>
      <p:pic>
        <p:nvPicPr>
          <p:cNvPr id="4" name="Graphic 3">
            <a:extLst>
              <a:ext uri="{FF2B5EF4-FFF2-40B4-BE49-F238E27FC236}">
                <a16:creationId xmlns:a16="http://schemas.microsoft.com/office/drawing/2014/main" id="{7A92E89A-19EA-E447-AE91-F29F41059BE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87669" y="5749094"/>
            <a:ext cx="2004331" cy="1086559"/>
          </a:xfrm>
          <a:prstGeom prst="rect">
            <a:avLst/>
          </a:prstGeom>
        </p:spPr>
      </p:pic>
    </p:spTree>
    <p:extLst>
      <p:ext uri="{BB962C8B-B14F-4D97-AF65-F5344CB8AC3E}">
        <p14:creationId xmlns:p14="http://schemas.microsoft.com/office/powerpoint/2010/main" val="10591549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CB7AFA1-DCA5-C948-BE15-2BA357D95CFB}"/>
              </a:ext>
            </a:extLst>
          </p:cNvPr>
          <p:cNvSpPr/>
          <p:nvPr userDrawn="1"/>
        </p:nvSpPr>
        <p:spPr>
          <a:xfrm>
            <a:off x="-4" y="5029200"/>
            <a:ext cx="12192004"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84C8627-9A12-D04E-B896-6DC7C5001206}"/>
              </a:ext>
            </a:extLst>
          </p:cNvPr>
          <p:cNvSpPr/>
          <p:nvPr userDrawn="1"/>
        </p:nvSpPr>
        <p:spPr>
          <a:xfrm>
            <a:off x="6096000"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54219906-8504-8745-BE75-CB40AA876A3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4285838" y="-1"/>
            <a:ext cx="5029200" cy="5029200"/>
          </a:xfrm>
          <a:prstGeom prst="rect">
            <a:avLst/>
          </a:prstGeom>
        </p:spPr>
      </p:pic>
      <p:sp>
        <p:nvSpPr>
          <p:cNvPr id="11" name="Rectangle 10">
            <a:extLst>
              <a:ext uri="{FF2B5EF4-FFF2-40B4-BE49-F238E27FC236}">
                <a16:creationId xmlns:a16="http://schemas.microsoft.com/office/drawing/2014/main" id="{00E13329-1B20-484E-98D2-CCABD6CD9005}"/>
              </a:ext>
            </a:extLst>
          </p:cNvPr>
          <p:cNvSpPr/>
          <p:nvPr userDrawn="1"/>
        </p:nvSpPr>
        <p:spPr>
          <a:xfrm>
            <a:off x="-2" y="1"/>
            <a:ext cx="6096000" cy="50292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3" name="Presentation Title">
            <a:extLst>
              <a:ext uri="{FF2B5EF4-FFF2-40B4-BE49-F238E27FC236}">
                <a16:creationId xmlns:a16="http://schemas.microsoft.com/office/drawing/2014/main" id="{74B5CD09-C798-EE48-ACA7-63A665012EBE}"/>
              </a:ext>
            </a:extLst>
          </p:cNvPr>
          <p:cNvSpPr txBox="1">
            <a:spLocks noGrp="1"/>
          </p:cNvSpPr>
          <p:nvPr>
            <p:ph type="title" hasCustomPrompt="1"/>
          </p:nvPr>
        </p:nvSpPr>
        <p:spPr>
          <a:xfrm>
            <a:off x="136423" y="836481"/>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sp>
        <p:nvSpPr>
          <p:cNvPr id="25" name="Text Placeholder 4">
            <a:extLst>
              <a:ext uri="{FF2B5EF4-FFF2-40B4-BE49-F238E27FC236}">
                <a16:creationId xmlns:a16="http://schemas.microsoft.com/office/drawing/2014/main" id="{4124B9CF-C0AD-1B45-8002-B8BF916FE86B}"/>
              </a:ext>
            </a:extLst>
          </p:cNvPr>
          <p:cNvSpPr>
            <a:spLocks noGrp="1"/>
          </p:cNvSpPr>
          <p:nvPr>
            <p:ph type="body" sz="quarter" idx="10" hasCustomPrompt="1"/>
          </p:nvPr>
        </p:nvSpPr>
        <p:spPr>
          <a:xfrm>
            <a:off x="136423" y="3716560"/>
            <a:ext cx="8117241" cy="952501"/>
          </a:xfrm>
          <a:prstGeom prst="rect">
            <a:avLst/>
          </a:prstGeom>
        </p:spPr>
        <p:txBody>
          <a:bodyPr>
            <a:noAutofit/>
          </a:bodyPr>
          <a:lstStyle>
            <a:lvl1pPr>
              <a:defRPr sz="2699"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Presentation Subtitle</a:t>
            </a:r>
          </a:p>
        </p:txBody>
      </p:sp>
      <p:sp>
        <p:nvSpPr>
          <p:cNvPr id="26" name="Confidential–For Internal Use Only">
            <a:extLst>
              <a:ext uri="{FF2B5EF4-FFF2-40B4-BE49-F238E27FC236}">
                <a16:creationId xmlns:a16="http://schemas.microsoft.com/office/drawing/2014/main" id="{F8182A7F-2583-1349-B1A8-A82A4FBF8B91}"/>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dirty="0">
              <a:solidFill>
                <a:schemeClr val="tx2"/>
              </a:solidFill>
              <a:latin typeface="FS Albert Pro" panose="02000503040000020004" pitchFamily="2" charset="0"/>
            </a:endParaRPr>
          </a:p>
        </p:txBody>
      </p:sp>
      <p:pic>
        <p:nvPicPr>
          <p:cNvPr id="6" name="Graphic 5">
            <a:extLst>
              <a:ext uri="{FF2B5EF4-FFF2-40B4-BE49-F238E27FC236}">
                <a16:creationId xmlns:a16="http://schemas.microsoft.com/office/drawing/2014/main" id="{99B2A987-AE4A-AB48-B6FC-1FE181D8C3A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5686" y="5737841"/>
            <a:ext cx="2066314" cy="1120160"/>
          </a:xfrm>
          <a:prstGeom prst="rect">
            <a:avLst/>
          </a:prstGeom>
        </p:spPr>
      </p:pic>
    </p:spTree>
    <p:extLst>
      <p:ext uri="{BB962C8B-B14F-4D97-AF65-F5344CB8AC3E}">
        <p14:creationId xmlns:p14="http://schemas.microsoft.com/office/powerpoint/2010/main" val="203156351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AD0704F-A0DC-4744-B775-75D62BB933C1}"/>
              </a:ext>
            </a:extLst>
          </p:cNvPr>
          <p:cNvSpPr>
            <a:spLocks noGrp="1"/>
          </p:cNvSpPr>
          <p:nvPr>
            <p:ph type="pic" sz="quarter" idx="10"/>
          </p:nvPr>
        </p:nvSpPr>
        <p:spPr>
          <a:xfrm>
            <a:off x="0" y="0"/>
            <a:ext cx="12192000" cy="3429000"/>
          </a:xfrm>
          <a:prstGeom prst="rect">
            <a:avLst/>
          </a:prstGeom>
          <a:ln>
            <a:noFill/>
          </a:ln>
        </p:spPr>
        <p:txBody>
          <a:bodyPr/>
          <a:lstStyle>
            <a:lvl1pPr>
              <a:defRPr b="0" i="0">
                <a:latin typeface="FS Albert Pro Light" panose="02000503040000020004" pitchFamily="2" charset="0"/>
              </a:defRPr>
            </a:lvl1pPr>
          </a:lstStyle>
          <a:p>
            <a:r>
              <a:rPr lang="en-US" dirty="0"/>
              <a:t>Click icon to add picture</a:t>
            </a:r>
          </a:p>
        </p:txBody>
      </p:sp>
      <p:sp>
        <p:nvSpPr>
          <p:cNvPr id="26" name="Rectangle 25">
            <a:extLst>
              <a:ext uri="{FF2B5EF4-FFF2-40B4-BE49-F238E27FC236}">
                <a16:creationId xmlns:a16="http://schemas.microsoft.com/office/drawing/2014/main" id="{B0FE00C7-EDCE-FE4B-B571-EC3AED5CC4EF}"/>
              </a:ext>
            </a:extLst>
          </p:cNvPr>
          <p:cNvSpPr/>
          <p:nvPr userDrawn="1"/>
        </p:nvSpPr>
        <p:spPr>
          <a:xfrm>
            <a:off x="0" y="3429000"/>
            <a:ext cx="12192000" cy="3429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9" name="Confidential–For Internal Use Only">
            <a:extLst>
              <a:ext uri="{FF2B5EF4-FFF2-40B4-BE49-F238E27FC236}">
                <a16:creationId xmlns:a16="http://schemas.microsoft.com/office/drawing/2014/main" id="{55F872A6-F3C4-1343-A4EA-6ECA1559D5BA}"/>
              </a:ext>
            </a:extLst>
          </p:cNvPr>
          <p:cNvSpPr txBox="1"/>
          <p:nvPr userDrawn="1"/>
        </p:nvSpPr>
        <p:spPr>
          <a:xfrm>
            <a:off x="9544050" y="3601086"/>
            <a:ext cx="2441493" cy="1744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7" tIns="25397" rIns="25397" bIns="25397" anchor="ctr">
            <a:spAutoFit/>
          </a:bodyPr>
          <a:lstStyle>
            <a:lvl1pPr>
              <a:defRPr sz="1600" cap="all" spc="160">
                <a:solidFill>
                  <a:srgbClr val="EDEEED"/>
                </a:solidFill>
                <a:latin typeface="FSAlbertPro"/>
                <a:ea typeface="FSAlbertPro"/>
                <a:cs typeface="FSAlbertPro"/>
                <a:sym typeface="FSAlbertPro"/>
              </a:defRPr>
            </a:lvl1pPr>
          </a:lstStyle>
          <a:p>
            <a:endParaRPr sz="800" b="0" i="0" dirty="0">
              <a:solidFill>
                <a:schemeClr val="accent6"/>
              </a:solidFill>
              <a:latin typeface="FS Albert Pro" panose="02000503040000020004" pitchFamily="2" charset="0"/>
            </a:endParaRPr>
          </a:p>
        </p:txBody>
      </p:sp>
      <p:sp>
        <p:nvSpPr>
          <p:cNvPr id="16" name="Presentation Title">
            <a:extLst>
              <a:ext uri="{FF2B5EF4-FFF2-40B4-BE49-F238E27FC236}">
                <a16:creationId xmlns:a16="http://schemas.microsoft.com/office/drawing/2014/main" id="{6836F162-729B-5645-9FE4-69892D071156}"/>
              </a:ext>
            </a:extLst>
          </p:cNvPr>
          <p:cNvSpPr txBox="1">
            <a:spLocks noGrp="1"/>
          </p:cNvSpPr>
          <p:nvPr>
            <p:ph type="title" hasCustomPrompt="1"/>
          </p:nvPr>
        </p:nvSpPr>
        <p:spPr>
          <a:xfrm>
            <a:off x="136423" y="3587552"/>
            <a:ext cx="8117241" cy="2573305"/>
          </a:xfrm>
          <a:prstGeom prst="rect">
            <a:avLst/>
          </a:prstGeom>
        </p:spPr>
        <p:txBody>
          <a:bodyPr anchor="t">
            <a:noAutofit/>
          </a:bodyPr>
          <a:lstStyle>
            <a:lvl1pPr>
              <a:lnSpc>
                <a:spcPct val="75000"/>
              </a:lnSpc>
              <a:defRPr sz="11248" b="0" i="0" spc="-250" baseline="0">
                <a:solidFill>
                  <a:schemeClr val="bg1"/>
                </a:solidFill>
                <a:latin typeface="FS Albert Pro Light" panose="02000503040000020004" pitchFamily="2" charset="0"/>
              </a:defRPr>
            </a:lvl1pPr>
          </a:lstStyle>
          <a:p>
            <a:r>
              <a:t>Presentation </a:t>
            </a:r>
            <a:r>
              <a:rPr lang="en-US"/>
              <a:t>Title</a:t>
            </a:r>
            <a:endParaRPr/>
          </a:p>
        </p:txBody>
      </p:sp>
      <p:pic>
        <p:nvPicPr>
          <p:cNvPr id="8" name="Graphic 7">
            <a:extLst>
              <a:ext uri="{FF2B5EF4-FFF2-40B4-BE49-F238E27FC236}">
                <a16:creationId xmlns:a16="http://schemas.microsoft.com/office/drawing/2014/main" id="{78575027-AB5A-CA43-8ADE-9EC5EF798AF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187669" y="5749094"/>
            <a:ext cx="2004331" cy="1086559"/>
          </a:xfrm>
          <a:prstGeom prst="rect">
            <a:avLst/>
          </a:prstGeom>
        </p:spPr>
      </p:pic>
      <p:sp>
        <p:nvSpPr>
          <p:cNvPr id="12" name="TextBox 11">
            <a:extLst>
              <a:ext uri="{FF2B5EF4-FFF2-40B4-BE49-F238E27FC236}">
                <a16:creationId xmlns:a16="http://schemas.microsoft.com/office/drawing/2014/main" id="{C150C44D-77F7-F04C-B2BC-8B0A0AF9621D}"/>
              </a:ext>
            </a:extLst>
          </p:cNvPr>
          <p:cNvSpPr txBox="1"/>
          <p:nvPr userDrawn="1"/>
        </p:nvSpPr>
        <p:spPr>
          <a:xfrm>
            <a:off x="12328071" y="191006"/>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images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a:t>
            </a:r>
            <a:r>
              <a:rPr kumimoji="0" lang="en-US" sz="1200" b="0" i="0" u="none" strike="noStrike" cap="none" spc="0" normalizeH="0" baseline="0" dirty="0" err="1">
                <a:ln>
                  <a:noFill/>
                </a:ln>
                <a:solidFill>
                  <a:schemeClr val="tx1"/>
                </a:solidFill>
                <a:effectLst/>
                <a:uFillTx/>
                <a:latin typeface="FS Albert Pro Light" panose="02000503040000020004" pitchFamily="2" charset="0"/>
                <a:ea typeface="+mn-ea"/>
                <a:cs typeface="+mn-cs"/>
                <a:sym typeface="Helvetica Neue"/>
              </a:rPr>
              <a:t>png</a:t>
            </a: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Theme Colors</a:t>
            </a:r>
          </a:p>
        </p:txBody>
      </p:sp>
      <p:pic>
        <p:nvPicPr>
          <p:cNvPr id="10" name="Picture 9" descr="A picture containing shape&#10;&#10;Description automatically generated">
            <a:extLst>
              <a:ext uri="{FF2B5EF4-FFF2-40B4-BE49-F238E27FC236}">
                <a16:creationId xmlns:a16="http://schemas.microsoft.com/office/drawing/2014/main" id="{0886B140-776E-9E43-BC8A-5FE83FE9FE3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2614599" y="2268498"/>
            <a:ext cx="1990668" cy="502694"/>
          </a:xfrm>
          <a:prstGeom prst="rect">
            <a:avLst/>
          </a:prstGeom>
          <a:ln>
            <a:solidFill>
              <a:schemeClr val="tx1"/>
            </a:solidFill>
          </a:ln>
        </p:spPr>
      </p:pic>
      <p:sp>
        <p:nvSpPr>
          <p:cNvPr id="5" name="Graphic 2">
            <a:extLst>
              <a:ext uri="{FF2B5EF4-FFF2-40B4-BE49-F238E27FC236}">
                <a16:creationId xmlns:a16="http://schemas.microsoft.com/office/drawing/2014/main" id="{6390D712-3C47-2446-BE72-C4BC55B4A3DD}"/>
              </a:ext>
            </a:extLst>
          </p:cNvPr>
          <p:cNvSpPr/>
          <p:nvPr/>
        </p:nvSpPr>
        <p:spPr>
          <a:xfrm>
            <a:off x="10355750" y="0"/>
            <a:ext cx="1836250" cy="3429000"/>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a:latin typeface="FS Albert Pro Light" panose="02000503040000020004" pitchFamily="2" charset="0"/>
            </a:endParaRPr>
          </a:p>
        </p:txBody>
      </p:sp>
    </p:spTree>
    <p:extLst>
      <p:ext uri="{BB962C8B-B14F-4D97-AF65-F5344CB8AC3E}">
        <p14:creationId xmlns:p14="http://schemas.microsoft.com/office/powerpoint/2010/main" val="126415766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Deep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3991E89-3B33-584F-9D0D-2AE1C6CF5ED3}"/>
              </a:ext>
            </a:extLst>
          </p:cNvPr>
          <p:cNvSpPr/>
          <p:nvPr userDrawn="1"/>
        </p:nvSpPr>
        <p:spPr>
          <a:xfrm>
            <a:off x="0" y="0"/>
            <a:ext cx="12192000" cy="631393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7" name="Group 6">
            <a:extLst>
              <a:ext uri="{FF2B5EF4-FFF2-40B4-BE49-F238E27FC236}">
                <a16:creationId xmlns:a16="http://schemas.microsoft.com/office/drawing/2014/main" id="{8199BD84-89F3-8745-B31A-61BA6D45774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AFF4ABA3-85FE-4841-A4B0-421441C4D88C}"/>
                </a:ext>
              </a:extLst>
            </p:cNvPr>
            <p:cNvGrpSpPr/>
            <p:nvPr userDrawn="1"/>
          </p:nvGrpSpPr>
          <p:grpSpPr>
            <a:xfrm>
              <a:off x="1" y="12627864"/>
              <a:ext cx="8366800" cy="1097280"/>
              <a:chOff x="-58710092" y="-1"/>
              <a:chExt cx="77340168" cy="10058402"/>
            </a:xfrm>
            <a:solidFill>
              <a:schemeClr val="accent5"/>
            </a:solidFill>
          </p:grpSpPr>
          <p:pic>
            <p:nvPicPr>
              <p:cNvPr id="22" name="Graphic 21">
                <a:extLst>
                  <a:ext uri="{FF2B5EF4-FFF2-40B4-BE49-F238E27FC236}">
                    <a16:creationId xmlns:a16="http://schemas.microsoft.com/office/drawing/2014/main" id="{27582714-EA61-844D-8084-4709D6AA407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0D051A2D-DD6F-B146-ADA6-9AC4D190C3DD}"/>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5" name="Group 4">
              <a:extLst>
                <a:ext uri="{FF2B5EF4-FFF2-40B4-BE49-F238E27FC236}">
                  <a16:creationId xmlns:a16="http://schemas.microsoft.com/office/drawing/2014/main" id="{95BA1A24-ED6E-3D4B-9466-7BDC02239F38}"/>
                </a:ext>
              </a:extLst>
            </p:cNvPr>
            <p:cNvGrpSpPr/>
            <p:nvPr userDrawn="1"/>
          </p:nvGrpSpPr>
          <p:grpSpPr>
            <a:xfrm>
              <a:off x="-755" y="12627864"/>
              <a:ext cx="2413264" cy="1097280"/>
              <a:chOff x="-3677406" y="-1"/>
              <a:chExt cx="22307482" cy="10058402"/>
            </a:xfrm>
          </p:grpSpPr>
          <p:pic>
            <p:nvPicPr>
              <p:cNvPr id="13" name="Graphic 12">
                <a:extLst>
                  <a:ext uri="{FF2B5EF4-FFF2-40B4-BE49-F238E27FC236}">
                    <a16:creationId xmlns:a16="http://schemas.microsoft.com/office/drawing/2014/main" id="{417DB622-0C32-2640-8B3F-4257438C72E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14" name="Rectangle 13">
                <a:extLst>
                  <a:ext uri="{FF2B5EF4-FFF2-40B4-BE49-F238E27FC236}">
                    <a16:creationId xmlns:a16="http://schemas.microsoft.com/office/drawing/2014/main" id="{FD116AC0-8FCD-924A-B2D9-F81FE05808C8}"/>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5" name="Graphic 14">
              <a:extLst>
                <a:ext uri="{FF2B5EF4-FFF2-40B4-BE49-F238E27FC236}">
                  <a16:creationId xmlns:a16="http://schemas.microsoft.com/office/drawing/2014/main" id="{D0239DBF-9746-D04D-8127-C79DDD716BF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23" name="Presentation Title"/>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b="0" i="0" spc="-250" baseline="0">
                <a:solidFill>
                  <a:schemeClr val="bg1"/>
                </a:solidFill>
                <a:latin typeface="FS Albert Pro Light" panose="02000503040000020004" pitchFamily="2" charset="0"/>
              </a:defRPr>
            </a:lvl1pPr>
          </a:lstStyle>
          <a:p>
            <a:r>
              <a:rPr lang="en-US" dirty="0"/>
              <a:t>Section Divider Slide</a:t>
            </a:r>
            <a:endParaRPr dirty="0"/>
          </a:p>
        </p:txBody>
      </p:sp>
      <p:sp>
        <p:nvSpPr>
          <p:cNvPr id="18" name="Text Placeholder 4">
            <a:extLst>
              <a:ext uri="{FF2B5EF4-FFF2-40B4-BE49-F238E27FC236}">
                <a16:creationId xmlns:a16="http://schemas.microsoft.com/office/drawing/2014/main" id="{70BA416E-3627-7A4C-BB8B-D13D49185712}"/>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Date Placeholder 2">
            <a:extLst>
              <a:ext uri="{FF2B5EF4-FFF2-40B4-BE49-F238E27FC236}">
                <a16:creationId xmlns:a16="http://schemas.microsoft.com/office/drawing/2014/main" id="{AFCCA3E2-B96E-A342-8CA6-A201B2ED9BE2}"/>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8E7450B1-E075-6E48-9F39-C3040EAF3C54}"/>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F680D355-C384-5A45-92A5-0112F6B57BA0}"/>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9000917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Boosted BD Orang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40ABB05-C3B1-1D4C-AE22-B6D8F263ACDA}"/>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3180C950-7A44-1647-957B-BD01CDD79617}"/>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EF4D55D5-97C5-824D-8146-7A85CF30B18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83DF73E9-D253-D34D-91F5-1E0EE03C32B3}"/>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1B8D2248-DDE1-7C4B-BCF7-66D5BC9E874B}"/>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92AD2497-EBD0-C849-B7FC-ACB3C722713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350C5E7B-CF21-7B48-B1F3-7D0C77B0A991}"/>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441BD9CA-BF80-5247-A1ED-9FC331441F2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27" name="Rectangle 26">
            <a:extLst>
              <a:ext uri="{FF2B5EF4-FFF2-40B4-BE49-F238E27FC236}">
                <a16:creationId xmlns:a16="http://schemas.microsoft.com/office/drawing/2014/main" id="{54691C01-C166-3E4D-AE6A-2CE27F7EF3D2}"/>
              </a:ext>
            </a:extLst>
          </p:cNvPr>
          <p:cNvSpPr/>
          <p:nvPr userDrawn="1"/>
        </p:nvSpPr>
        <p:spPr>
          <a:xfrm>
            <a:off x="0" y="0"/>
            <a:ext cx="12192000" cy="6313932"/>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7" name="Presentation Title">
            <a:extLst>
              <a:ext uri="{FF2B5EF4-FFF2-40B4-BE49-F238E27FC236}">
                <a16:creationId xmlns:a16="http://schemas.microsoft.com/office/drawing/2014/main" id="{6CE95B18-60CC-5F42-92D2-BF81D88EDAA9}"/>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8" name="Text Placeholder 4">
            <a:extLst>
              <a:ext uri="{FF2B5EF4-FFF2-40B4-BE49-F238E27FC236}">
                <a16:creationId xmlns:a16="http://schemas.microsoft.com/office/drawing/2014/main" id="{721D64EF-B6C8-874D-935F-A87965E7056C}"/>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Date Placeholder 2">
            <a:extLst>
              <a:ext uri="{FF2B5EF4-FFF2-40B4-BE49-F238E27FC236}">
                <a16:creationId xmlns:a16="http://schemas.microsoft.com/office/drawing/2014/main" id="{83982D59-E323-414F-8AC4-D9A1E51EA980}"/>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A69CFD1B-2C6A-7E43-BA40-A55978E64E7F}"/>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69ABE43E-C6B8-984E-9DAA-68D366ACCD31}"/>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320711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Bright Blu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4DA4A4F-8BBE-0E46-AB2E-4D7AE00B1AC8}"/>
              </a:ext>
            </a:extLst>
          </p:cNvPr>
          <p:cNvGrpSpPr/>
          <p:nvPr userDrawn="1"/>
        </p:nvGrpSpPr>
        <p:grpSpPr>
          <a:xfrm>
            <a:off x="-377" y="6307495"/>
            <a:ext cx="4183778" cy="555077"/>
            <a:chOff x="-755" y="12614990"/>
            <a:chExt cx="8367556" cy="1110154"/>
          </a:xfrm>
        </p:grpSpPr>
        <p:grpSp>
          <p:nvGrpSpPr>
            <p:cNvPr id="26" name="Group 25">
              <a:extLst>
                <a:ext uri="{FF2B5EF4-FFF2-40B4-BE49-F238E27FC236}">
                  <a16:creationId xmlns:a16="http://schemas.microsoft.com/office/drawing/2014/main" id="{8D74A796-A536-CD42-9F25-0F4997373C59}"/>
                </a:ext>
              </a:extLst>
            </p:cNvPr>
            <p:cNvGrpSpPr/>
            <p:nvPr userDrawn="1"/>
          </p:nvGrpSpPr>
          <p:grpSpPr>
            <a:xfrm>
              <a:off x="1" y="12627864"/>
              <a:ext cx="8366800" cy="1097280"/>
              <a:chOff x="-58710091" y="-1"/>
              <a:chExt cx="77340167" cy="10058402"/>
            </a:xfrm>
            <a:solidFill>
              <a:schemeClr val="accent5"/>
            </a:solidFill>
          </p:grpSpPr>
          <p:pic>
            <p:nvPicPr>
              <p:cNvPr id="31" name="Graphic 30">
                <a:extLst>
                  <a:ext uri="{FF2B5EF4-FFF2-40B4-BE49-F238E27FC236}">
                    <a16:creationId xmlns:a16="http://schemas.microsoft.com/office/drawing/2014/main" id="{C8E7D4B0-3430-DF40-8068-D19F02BE826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9D27667A-B8DF-1043-9F55-051DB65BFCCB}"/>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7" name="Group 26">
              <a:extLst>
                <a:ext uri="{FF2B5EF4-FFF2-40B4-BE49-F238E27FC236}">
                  <a16:creationId xmlns:a16="http://schemas.microsoft.com/office/drawing/2014/main" id="{F79268DB-41A0-C44F-B0A9-3E19948837C9}"/>
                </a:ext>
              </a:extLst>
            </p:cNvPr>
            <p:cNvGrpSpPr/>
            <p:nvPr userDrawn="1"/>
          </p:nvGrpSpPr>
          <p:grpSpPr>
            <a:xfrm>
              <a:off x="-755" y="12627864"/>
              <a:ext cx="2413264" cy="1097280"/>
              <a:chOff x="-3677406" y="-1"/>
              <a:chExt cx="22307482" cy="10058402"/>
            </a:xfrm>
            <a:solidFill>
              <a:schemeClr val="bg2"/>
            </a:solidFill>
          </p:grpSpPr>
          <p:pic>
            <p:nvPicPr>
              <p:cNvPr id="29" name="Graphic 28">
                <a:extLst>
                  <a:ext uri="{FF2B5EF4-FFF2-40B4-BE49-F238E27FC236}">
                    <a16:creationId xmlns:a16="http://schemas.microsoft.com/office/drawing/2014/main" id="{7FD1F309-BCA1-4A42-96E4-55EBBAFF1C0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7672D6E7-C6B0-AC4D-B83D-0E1D488AC53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8" name="Graphic 27">
              <a:extLst>
                <a:ext uri="{FF2B5EF4-FFF2-40B4-BE49-F238E27FC236}">
                  <a16:creationId xmlns:a16="http://schemas.microsoft.com/office/drawing/2014/main" id="{CB499862-9917-564B-91C4-31ACF4C041A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66" name="Rectangle 65">
            <a:extLst>
              <a:ext uri="{FF2B5EF4-FFF2-40B4-BE49-F238E27FC236}">
                <a16:creationId xmlns:a16="http://schemas.microsoft.com/office/drawing/2014/main" id="{09796E2D-E906-F04A-98BA-770398FEA126}"/>
              </a:ext>
            </a:extLst>
          </p:cNvPr>
          <p:cNvSpPr/>
          <p:nvPr userDrawn="1"/>
        </p:nvSpPr>
        <p:spPr>
          <a:xfrm>
            <a:off x="0" y="0"/>
            <a:ext cx="12192000" cy="631393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5" name="Presentation Title">
            <a:extLst>
              <a:ext uri="{FF2B5EF4-FFF2-40B4-BE49-F238E27FC236}">
                <a16:creationId xmlns:a16="http://schemas.microsoft.com/office/drawing/2014/main" id="{36B2301A-3739-F747-B264-2AA4D3796E73}"/>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b="0" i="0" spc="-250" baseline="0">
                <a:solidFill>
                  <a:schemeClr val="bg1"/>
                </a:solidFill>
                <a:latin typeface="FS Albert Pro Light" panose="02000503040000020004" pitchFamily="2" charset="0"/>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b="0" i="0">
                <a:solidFill>
                  <a:schemeClr val="bg1"/>
                </a:solidFill>
                <a:latin typeface="FS Albert Pro Light" panose="0200050304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D6356E62-2327-8A43-AAC3-497E44FCF231}"/>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885342E3-470A-E74B-A8A0-7D7D10A11788}"/>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9E124F1C-6823-CA4D-857B-7CF32A434F9B}"/>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1803991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w Image (Boosted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F1AB290-160C-9A44-855B-97CCFD804CC4}"/>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38CBBD32-A2FF-4D43-B2A7-373844DE55A1}"/>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5421ABA4-06C2-EB46-A53C-EE64580002D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EBC8E64D-47AD-7047-B4AD-1CF1E0BE4B5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0E63EBDB-900E-9743-BFB7-DC09388ABD9F}"/>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7744EDBF-F891-1B4A-B2E4-62C0EF759C0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57A356D3-2420-7F49-A3DD-DF43D45BA1E0}"/>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68AE0339-71F8-114A-817E-A9A4486AECA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accent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DF0D670B-A8FC-AD48-9E36-8F579799CACF}"/>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149886340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w Image (Blue footer)">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AD9B766-DDB3-C146-802C-EE7AAC7F4C2A}"/>
              </a:ext>
            </a:extLst>
          </p:cNvPr>
          <p:cNvGrpSpPr/>
          <p:nvPr userDrawn="1"/>
        </p:nvGrpSpPr>
        <p:grpSpPr>
          <a:xfrm>
            <a:off x="-377" y="6309248"/>
            <a:ext cx="4183778" cy="553324"/>
            <a:chOff x="-755" y="12618496"/>
            <a:chExt cx="8367556" cy="1106648"/>
          </a:xfrm>
        </p:grpSpPr>
        <p:grpSp>
          <p:nvGrpSpPr>
            <p:cNvPr id="22" name="Group 21">
              <a:extLst>
                <a:ext uri="{FF2B5EF4-FFF2-40B4-BE49-F238E27FC236}">
                  <a16:creationId xmlns:a16="http://schemas.microsoft.com/office/drawing/2014/main" id="{D0661AE8-1E68-A44B-945E-12F31BC33A03}"/>
                </a:ext>
              </a:extLst>
            </p:cNvPr>
            <p:cNvGrpSpPr/>
            <p:nvPr userDrawn="1"/>
          </p:nvGrpSpPr>
          <p:grpSpPr>
            <a:xfrm>
              <a:off x="1" y="12627864"/>
              <a:ext cx="8366800" cy="1097280"/>
              <a:chOff x="-58710091" y="-1"/>
              <a:chExt cx="77340167" cy="10058402"/>
            </a:xfrm>
            <a:solidFill>
              <a:schemeClr val="accent5"/>
            </a:solidFill>
          </p:grpSpPr>
          <p:pic>
            <p:nvPicPr>
              <p:cNvPr id="27" name="Graphic 26">
                <a:extLst>
                  <a:ext uri="{FF2B5EF4-FFF2-40B4-BE49-F238E27FC236}">
                    <a16:creationId xmlns:a16="http://schemas.microsoft.com/office/drawing/2014/main" id="{1A8986AF-CB15-FA40-8EBD-4D7A592B5F3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67010269-7DC2-2E46-BB5B-C95EEEE53B7D}"/>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93374AE7-B763-BD44-98C2-218EF9631005}"/>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A103DABD-B4DC-FA4F-8585-C7701E61D72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886DB1AD-9F93-B049-9000-7F1F4065DEA0}"/>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7C6D6C4B-F8B5-0B44-85DF-871AF2891C8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3E138BEA-49AF-414F-9142-9583D16CC2E7}"/>
              </a:ext>
            </a:extLst>
          </p:cNvPr>
          <p:cNvSpPr>
            <a:spLocks noGrp="1"/>
          </p:cNvSpPr>
          <p:nvPr>
            <p:ph type="dt" sz="half" idx="15"/>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69821302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w Image (Ultraviolet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A426F7B-F765-A041-8583-989BAD570E89}"/>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4A793FCF-8AFB-2140-82C6-57ADE55CFC6F}"/>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CBBF4798-D72A-AD4C-863A-FBBA8EE26C9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69CB1DE2-DE32-FC45-BE5C-5FCC359ED0AE}"/>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FD529BF8-3533-164A-AE3D-6EEF54329C8D}"/>
                </a:ext>
              </a:extLst>
            </p:cNvPr>
            <p:cNvGrpSpPr/>
            <p:nvPr userDrawn="1"/>
          </p:nvGrpSpPr>
          <p:grpSpPr>
            <a:xfrm>
              <a:off x="-755" y="12627864"/>
              <a:ext cx="2413264" cy="1097280"/>
              <a:chOff x="-3677406" y="-1"/>
              <a:chExt cx="22307482" cy="10058402"/>
            </a:xfrm>
            <a:solidFill>
              <a:schemeClr val="bg2"/>
            </a:solidFill>
          </p:grpSpPr>
          <p:pic>
            <p:nvPicPr>
              <p:cNvPr id="28" name="Graphic 27">
                <a:extLst>
                  <a:ext uri="{FF2B5EF4-FFF2-40B4-BE49-F238E27FC236}">
                    <a16:creationId xmlns:a16="http://schemas.microsoft.com/office/drawing/2014/main" id="{B43B1787-5038-7F45-A532-8F510DF54CC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543364A1-EADE-0942-8B1E-21144FB3E183}"/>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222CBA4C-4747-774A-A96E-7D5BCDD9435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6" name="Picture Placeholder 5">
            <a:extLst>
              <a:ext uri="{FF2B5EF4-FFF2-40B4-BE49-F238E27FC236}">
                <a16:creationId xmlns:a16="http://schemas.microsoft.com/office/drawing/2014/main" id="{97F06DC1-3742-5D40-9079-D34996FA2A0A}"/>
              </a:ext>
            </a:extLst>
          </p:cNvPr>
          <p:cNvSpPr>
            <a:spLocks noGrp="1"/>
          </p:cNvSpPr>
          <p:nvPr>
            <p:ph type="pic" sz="quarter" idx="14" hasCustomPrompt="1"/>
          </p:nvPr>
        </p:nvSpPr>
        <p:spPr>
          <a:xfrm>
            <a:off x="0" y="0"/>
            <a:ext cx="12192000" cy="6330689"/>
          </a:xfrm>
          <a:prstGeom prst="rect">
            <a:avLst/>
          </a:prstGeom>
        </p:spPr>
        <p:txBody>
          <a:bodyPr/>
          <a:lstStyle>
            <a:lvl1pPr>
              <a:defRPr>
                <a:solidFill>
                  <a:schemeClr val="accent1"/>
                </a:solidFill>
              </a:defRPr>
            </a:lvl1pPr>
          </a:lstStyle>
          <a:p>
            <a:r>
              <a:rPr lang="en-US" dirty="0"/>
              <a:t>Image</a:t>
            </a:r>
          </a:p>
        </p:txBody>
      </p:sp>
      <p:sp>
        <p:nvSpPr>
          <p:cNvPr id="3" name="Footer Placeholder 2">
            <a:extLst>
              <a:ext uri="{FF2B5EF4-FFF2-40B4-BE49-F238E27FC236}">
                <a16:creationId xmlns:a16="http://schemas.microsoft.com/office/drawing/2014/main" id="{39883749-2FC6-BF41-9FFA-C9DA669E9F7F}"/>
              </a:ext>
            </a:extLst>
          </p:cNvPr>
          <p:cNvSpPr>
            <a:spLocks noGrp="1"/>
          </p:cNvSpPr>
          <p:nvPr>
            <p:ph type="ftr" sz="quarter" idx="12"/>
          </p:nvPr>
        </p:nvSpPr>
        <p:spPr/>
        <p:txBody>
          <a:bodyPr/>
          <a:lstStyle>
            <a:lvl1pPr>
              <a:defRPr>
                <a:solidFill>
                  <a:schemeClr val="accent1"/>
                </a:solidFill>
              </a:defRPr>
            </a:lvl1pPr>
          </a:lstStyle>
          <a:p>
            <a:pPr defTabSz="154751">
              <a:lnSpc>
                <a:spcPct val="120000"/>
              </a:lnSpc>
            </a:pPr>
            <a:r>
              <a:rPr lang="en-US"/>
              <a:t>AccuCath Ace™ Intravascular Catheter with BD Cue™ Needle Tracking System</a:t>
            </a:r>
            <a:endParaRPr lang="en-US" dirty="0"/>
          </a:p>
        </p:txBody>
      </p:sp>
      <p:sp>
        <p:nvSpPr>
          <p:cNvPr id="4" name="Slide Number Placeholder 3">
            <a:extLst>
              <a:ext uri="{FF2B5EF4-FFF2-40B4-BE49-F238E27FC236}">
                <a16:creationId xmlns:a16="http://schemas.microsoft.com/office/drawing/2014/main" id="{64DF9C2E-5769-CD4B-A507-929B2ACD118C}"/>
              </a:ext>
            </a:extLst>
          </p:cNvPr>
          <p:cNvSpPr>
            <a:spLocks noGrp="1"/>
          </p:cNvSpPr>
          <p:nvPr>
            <p:ph type="sldNum" sz="quarter" idx="13"/>
          </p:nvPr>
        </p:nvSpPr>
        <p:spPr/>
        <p:txBody>
          <a:bodyPr/>
          <a:lstStyle/>
          <a:p>
            <a:fld id="{86CB4B4D-7CA3-9044-876B-883B54F8677D}" type="slidenum">
              <a:rPr lang="en-US" smtClean="0"/>
              <a:pPr/>
              <a:t>‹#›</a:t>
            </a:fld>
            <a:endParaRPr lang="en-US" dirty="0"/>
          </a:p>
        </p:txBody>
      </p:sp>
      <p:sp>
        <p:nvSpPr>
          <p:cNvPr id="15" name="Presentation Title">
            <a:extLst>
              <a:ext uri="{FF2B5EF4-FFF2-40B4-BE49-F238E27FC236}">
                <a16:creationId xmlns:a16="http://schemas.microsoft.com/office/drawing/2014/main" id="{F5DFA8A1-7C54-2C4A-A312-EB1E389C8A55}"/>
              </a:ext>
            </a:extLst>
          </p:cNvPr>
          <p:cNvSpPr txBox="1">
            <a:spLocks noGrp="1"/>
          </p:cNvSpPr>
          <p:nvPr>
            <p:ph type="title" hasCustomPrompt="1"/>
          </p:nvPr>
        </p:nvSpPr>
        <p:spPr>
          <a:xfrm>
            <a:off x="179426" y="984989"/>
            <a:ext cx="8469228" cy="2324101"/>
          </a:xfrm>
          <a:prstGeom prst="rect">
            <a:avLst/>
          </a:prstGeom>
        </p:spPr>
        <p:txBody>
          <a:bodyPr anchor="t">
            <a:noAutofit/>
          </a:bodyPr>
          <a:lstStyle>
            <a:lvl1pPr>
              <a:lnSpc>
                <a:spcPct val="75000"/>
              </a:lnSpc>
              <a:defRPr sz="9498" spc="-250" baseline="0">
                <a:solidFill>
                  <a:schemeClr val="bg1"/>
                </a:solidFill>
              </a:defRPr>
            </a:lvl1pPr>
          </a:lstStyle>
          <a:p>
            <a:r>
              <a:rPr lang="en-US" dirty="0"/>
              <a:t>Section Divider Slide</a:t>
            </a:r>
            <a:endParaRPr dirty="0"/>
          </a:p>
        </p:txBody>
      </p:sp>
      <p:sp>
        <p:nvSpPr>
          <p:cNvPr id="16" name="Text Placeholder 4">
            <a:extLst>
              <a:ext uri="{FF2B5EF4-FFF2-40B4-BE49-F238E27FC236}">
                <a16:creationId xmlns:a16="http://schemas.microsoft.com/office/drawing/2014/main" id="{25500ACA-8500-394A-9B78-6BDF1B522D2E}"/>
              </a:ext>
            </a:extLst>
          </p:cNvPr>
          <p:cNvSpPr>
            <a:spLocks noGrp="1"/>
          </p:cNvSpPr>
          <p:nvPr>
            <p:ph type="body" sz="quarter" idx="10" hasCustomPrompt="1"/>
          </p:nvPr>
        </p:nvSpPr>
        <p:spPr>
          <a:xfrm>
            <a:off x="228601" y="3709657"/>
            <a:ext cx="3903023" cy="952501"/>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 name="Date Placeholder 1">
            <a:extLst>
              <a:ext uri="{FF2B5EF4-FFF2-40B4-BE49-F238E27FC236}">
                <a16:creationId xmlns:a16="http://schemas.microsoft.com/office/drawing/2014/main" id="{0C9AD4EC-5607-0245-A1A9-35FBCE70D847}"/>
              </a:ext>
            </a:extLst>
          </p:cNvPr>
          <p:cNvSpPr>
            <a:spLocks noGrp="1"/>
          </p:cNvSpPr>
          <p:nvPr>
            <p:ph type="dt" sz="half" idx="15"/>
          </p:nvPr>
        </p:nvSpPr>
        <p:spPr/>
        <p:txBody>
          <a:bodyPr/>
          <a:lstStyle/>
          <a:p>
            <a:endParaRPr lang="en-US" dirty="0"/>
          </a:p>
        </p:txBody>
      </p:sp>
    </p:spTree>
    <p:extLst>
      <p:ext uri="{BB962C8B-B14F-4D97-AF65-F5344CB8AC3E}">
        <p14:creationId xmlns:p14="http://schemas.microsoft.com/office/powerpoint/2010/main" val="337419250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 list&#10;(withou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700816"/>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6" name="Slide Number Placeholder 1"/>
          <p:cNvSpPr>
            <a:spLocks noGrp="1"/>
          </p:cNvSpPr>
          <p:nvPr>
            <p:ph type="sldNum" sz="quarter" idx="4"/>
          </p:nvPr>
        </p:nvSpPr>
        <p:spPr>
          <a:xfrm>
            <a:off x="0" y="6151873"/>
            <a:ext cx="693853" cy="597408"/>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dirty="0"/>
          </a:p>
        </p:txBody>
      </p:sp>
      <p:sp>
        <p:nvSpPr>
          <p:cNvPr id="7"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374557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ound Image (Boosted foot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74A65757-B53F-114C-B3F8-F34E13C7C5CE}"/>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334D7DA2-425A-3146-9A57-2A8C0856691C}"/>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2962657E-66F3-3A49-B435-C556F51E5FC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EF40A772-7DB0-D641-9592-145DDFE80E75}"/>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C9DA19C3-AA7B-8941-B534-610481359E9D}"/>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9E257A22-EE11-994F-99CF-B48FF4A43C9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027BF71A-881E-6F41-A6DC-48F1BC3F2295}"/>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751778AA-3EB9-DC46-B135-1377B6467E8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39339A7D-F6BF-A64A-8456-E2F0F1228ADA}"/>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6C4862AD-A5FD-2745-B3D5-F90F33D5E7CF}"/>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5C38939F-2A67-3243-B8F2-523CD7D6184E}"/>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257285572"/>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ound Image (Blue footer)">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05292D9-5422-DD45-8A58-707C47BAB5D9}"/>
              </a:ext>
            </a:extLst>
          </p:cNvPr>
          <p:cNvGrpSpPr/>
          <p:nvPr userDrawn="1"/>
        </p:nvGrpSpPr>
        <p:grpSpPr>
          <a:xfrm>
            <a:off x="-377" y="6309248"/>
            <a:ext cx="4183778" cy="553324"/>
            <a:chOff x="-755" y="12618496"/>
            <a:chExt cx="8367556" cy="1106648"/>
          </a:xfrm>
        </p:grpSpPr>
        <p:grpSp>
          <p:nvGrpSpPr>
            <p:cNvPr id="27" name="Group 26">
              <a:extLst>
                <a:ext uri="{FF2B5EF4-FFF2-40B4-BE49-F238E27FC236}">
                  <a16:creationId xmlns:a16="http://schemas.microsoft.com/office/drawing/2014/main" id="{97D58235-ACC4-0544-A182-E2314DEEBDDA}"/>
                </a:ext>
              </a:extLst>
            </p:cNvPr>
            <p:cNvGrpSpPr/>
            <p:nvPr userDrawn="1"/>
          </p:nvGrpSpPr>
          <p:grpSpPr>
            <a:xfrm>
              <a:off x="1" y="12627864"/>
              <a:ext cx="8366800" cy="1097280"/>
              <a:chOff x="-58710091" y="-1"/>
              <a:chExt cx="77340167" cy="10058402"/>
            </a:xfrm>
            <a:solidFill>
              <a:schemeClr val="accent5"/>
            </a:solidFill>
          </p:grpSpPr>
          <p:pic>
            <p:nvPicPr>
              <p:cNvPr id="32" name="Graphic 31">
                <a:extLst>
                  <a:ext uri="{FF2B5EF4-FFF2-40B4-BE49-F238E27FC236}">
                    <a16:creationId xmlns:a16="http://schemas.microsoft.com/office/drawing/2014/main" id="{187D9BA2-1006-9C40-9475-74D3C307D01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332905CB-3DF2-954C-B137-7B1602778507}"/>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2C6A7FC1-C15D-AD42-A0CB-64303FD025A8}"/>
                </a:ext>
              </a:extLst>
            </p:cNvPr>
            <p:cNvGrpSpPr/>
            <p:nvPr userDrawn="1"/>
          </p:nvGrpSpPr>
          <p:grpSpPr>
            <a:xfrm>
              <a:off x="-755" y="12627864"/>
              <a:ext cx="2413264" cy="1097280"/>
              <a:chOff x="-3677406" y="-1"/>
              <a:chExt cx="22307482" cy="10058402"/>
            </a:xfrm>
          </p:grpSpPr>
          <p:pic>
            <p:nvPicPr>
              <p:cNvPr id="30" name="Graphic 29">
                <a:extLst>
                  <a:ext uri="{FF2B5EF4-FFF2-40B4-BE49-F238E27FC236}">
                    <a16:creationId xmlns:a16="http://schemas.microsoft.com/office/drawing/2014/main" id="{67588217-8F9C-DB42-B1A8-AAC15EDF08B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37FEE9EF-9079-7E4B-B704-A92F9BADDE7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9" name="Graphic 28">
              <a:extLst>
                <a:ext uri="{FF2B5EF4-FFF2-40B4-BE49-F238E27FC236}">
                  <a16:creationId xmlns:a16="http://schemas.microsoft.com/office/drawing/2014/main" id="{7C3A4D6C-5FB8-3543-A672-A23756666D5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sp>
        <p:nvSpPr>
          <p:cNvPr id="3" name="Date Placeholder 2">
            <a:extLst>
              <a:ext uri="{FF2B5EF4-FFF2-40B4-BE49-F238E27FC236}">
                <a16:creationId xmlns:a16="http://schemas.microsoft.com/office/drawing/2014/main" id="{25ED134B-3548-3A4E-8918-A9DFEA7CF9F3}"/>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BDAE75A9-13A4-274B-92E1-B785F13D6682}"/>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098519E1-F304-6B43-90E1-34C130C6CB6F}"/>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5727569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ound Image (Ultraviolet foot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9495A57-0D89-B242-A706-16D324E52F45}"/>
              </a:ext>
            </a:extLst>
          </p:cNvPr>
          <p:cNvSpPr>
            <a:spLocks noGrp="1"/>
          </p:cNvSpPr>
          <p:nvPr>
            <p:ph type="pic" sz="quarter" idx="10" hasCustomPrompt="1"/>
          </p:nvPr>
        </p:nvSpPr>
        <p:spPr>
          <a:xfrm>
            <a:off x="0" y="-1"/>
            <a:ext cx="12192000" cy="6313932"/>
          </a:xfrm>
          <a:prstGeom prst="rect">
            <a:avLst/>
          </a:prstGeom>
        </p:spPr>
        <p:txBody>
          <a:bodyPr/>
          <a:lstStyle>
            <a:lvl1pPr>
              <a:defRPr>
                <a:solidFill>
                  <a:srgbClr val="050A3D"/>
                </a:solidFill>
              </a:defRPr>
            </a:lvl1pPr>
          </a:lstStyle>
          <a:p>
            <a:r>
              <a:rPr lang="en-US" dirty="0"/>
              <a:t>Image</a:t>
            </a:r>
          </a:p>
        </p:txBody>
      </p:sp>
      <p:sp>
        <p:nvSpPr>
          <p:cNvPr id="35" name="TextBox 34">
            <a:extLst>
              <a:ext uri="{FF2B5EF4-FFF2-40B4-BE49-F238E27FC236}">
                <a16:creationId xmlns:a16="http://schemas.microsoft.com/office/drawing/2014/main" id="{DFDFACA4-75E0-4F44-9487-6FD808C64CA9}"/>
              </a:ext>
            </a:extLst>
          </p:cNvPr>
          <p:cNvSpPr txBox="1"/>
          <p:nvPr userDrawn="1"/>
        </p:nvSpPr>
        <p:spPr>
          <a:xfrm>
            <a:off x="12328071" y="1351508"/>
            <a:ext cx="2367644" cy="2123658"/>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masking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Change the color of the masking</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shape to accent the image. Use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a color from the </a:t>
            </a: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Theme Colors</a:t>
            </a:r>
          </a:p>
        </p:txBody>
      </p:sp>
      <p:pic>
        <p:nvPicPr>
          <p:cNvPr id="36" name="Picture 35" descr="A picture containing shape&#10;&#10;Description automatically generated">
            <a:extLst>
              <a:ext uri="{FF2B5EF4-FFF2-40B4-BE49-F238E27FC236}">
                <a16:creationId xmlns:a16="http://schemas.microsoft.com/office/drawing/2014/main" id="{0638F4CA-6EAD-5B40-8677-80ED04D43B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614599" y="3429000"/>
            <a:ext cx="1990668" cy="502694"/>
          </a:xfrm>
          <a:prstGeom prst="rect">
            <a:avLst/>
          </a:prstGeom>
          <a:ln>
            <a:solidFill>
              <a:schemeClr val="tx1"/>
            </a:solidFill>
          </a:ln>
        </p:spPr>
      </p:pic>
      <p:sp>
        <p:nvSpPr>
          <p:cNvPr id="19" name="Graphic 2">
            <a:extLst>
              <a:ext uri="{FF2B5EF4-FFF2-40B4-BE49-F238E27FC236}">
                <a16:creationId xmlns:a16="http://schemas.microsoft.com/office/drawing/2014/main" id="{E1B7A177-A7E2-2548-B693-ACF6A502088D}"/>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B6E961DA-E30B-A74C-89FE-E0C54555E698}"/>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8CB018CB-759A-E54C-BD9B-BAFDD2E6A7C8}"/>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0215D371-7B68-2B4C-B5DA-B90137D9BE3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BEF79A28-495C-FC4C-AC53-047DDFCE8B1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C5CC585E-D07E-B941-94FB-08AC6A55C6E1}"/>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05C3CC01-9D74-084F-9CB3-934AC4589EF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5C32E01F-B2C0-1D4A-BA93-AFE15DCD5849}"/>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62CF0B40-8D1A-B042-9423-CB9994ADC37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53CF538B-D7B1-B142-86E1-FB79CE6E8005}"/>
              </a:ext>
            </a:extLst>
          </p:cNvPr>
          <p:cNvSpPr>
            <a:spLocks noGrp="1"/>
          </p:cNvSpPr>
          <p:nvPr>
            <p:ph type="dt" sz="half" idx="11"/>
          </p:nvPr>
        </p:nvSpPr>
        <p:spPr/>
        <p:txBody>
          <a:bodyPr/>
          <a:lstStyle/>
          <a:p>
            <a:endParaRPr lang="en-US" dirty="0"/>
          </a:p>
        </p:txBody>
      </p:sp>
      <p:sp>
        <p:nvSpPr>
          <p:cNvPr id="4" name="Footer Placeholder 3">
            <a:extLst>
              <a:ext uri="{FF2B5EF4-FFF2-40B4-BE49-F238E27FC236}">
                <a16:creationId xmlns:a16="http://schemas.microsoft.com/office/drawing/2014/main" id="{E17970A4-453F-634F-90BA-184CBBAA0638}"/>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B11D5DD6-D042-6643-A98B-25CB9CFB5D14}"/>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8145235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C6646F47-7785-EF4A-8563-D8C884532AB6}"/>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149467088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262912467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720155"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38694379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bg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36263401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Image w Content (Boosted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BF769E-64DF-F741-8787-19724A0838DE}"/>
              </a:ext>
            </a:extLst>
          </p:cNvPr>
          <p:cNvSpPr/>
          <p:nvPr userDrawn="1"/>
        </p:nvSpPr>
        <p:spPr>
          <a:xfrm>
            <a:off x="0" y="0"/>
            <a:ext cx="12192000" cy="631393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a:xfrm>
            <a:off x="1216321" y="6401824"/>
            <a:ext cx="2618839" cy="379591"/>
          </a:xfrm>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4" name="Presentation Title">
            <a:extLst>
              <a:ext uri="{FF2B5EF4-FFF2-40B4-BE49-F238E27FC236}">
                <a16:creationId xmlns:a16="http://schemas.microsoft.com/office/drawing/2014/main" id="{81DC379E-1268-8046-9791-BC541CE3091A}"/>
              </a:ext>
            </a:extLst>
          </p:cNvPr>
          <p:cNvSpPr txBox="1">
            <a:spLocks noGrp="1"/>
          </p:cNvSpPr>
          <p:nvPr>
            <p:ph type="title" hasCustomPrompt="1"/>
          </p:nvPr>
        </p:nvSpPr>
        <p:spPr>
          <a:xfrm>
            <a:off x="7243918" y="1886671"/>
            <a:ext cx="4430746" cy="1260605"/>
          </a:xfrm>
          <a:prstGeom prst="rect">
            <a:avLst/>
          </a:prstGeom>
        </p:spPr>
        <p:txBody>
          <a:bodyPr anchor="b">
            <a:noAutofit/>
          </a:bodyPr>
          <a:lstStyle>
            <a:lvl1pPr>
              <a:lnSpc>
                <a:spcPct val="75000"/>
              </a:lnSpc>
              <a:defRPr sz="2999" spc="0" baseline="0">
                <a:solidFill>
                  <a:schemeClr val="accent1"/>
                </a:solidFill>
              </a:defRPr>
            </a:lvl1pPr>
          </a:lstStyle>
          <a:p>
            <a:r>
              <a:rPr lang="en-US" dirty="0"/>
              <a:t>Section Divider Slide</a:t>
            </a:r>
            <a:endParaRPr dirty="0"/>
          </a:p>
        </p:txBody>
      </p:sp>
      <p:sp>
        <p:nvSpPr>
          <p:cNvPr id="25" name="Text Placeholder 4">
            <a:extLst>
              <a:ext uri="{FF2B5EF4-FFF2-40B4-BE49-F238E27FC236}">
                <a16:creationId xmlns:a16="http://schemas.microsoft.com/office/drawing/2014/main" id="{A3A31B38-156A-CC4B-A1F3-955BACD36EC4}"/>
              </a:ext>
            </a:extLst>
          </p:cNvPr>
          <p:cNvSpPr>
            <a:spLocks noGrp="1"/>
          </p:cNvSpPr>
          <p:nvPr>
            <p:ph type="body" sz="quarter" idx="10" hasCustomPrompt="1"/>
          </p:nvPr>
        </p:nvSpPr>
        <p:spPr>
          <a:xfrm>
            <a:off x="7243918" y="3302760"/>
            <a:ext cx="4430746" cy="1522008"/>
          </a:xfrm>
          <a:prstGeom prst="rect">
            <a:avLst/>
          </a:prstGeom>
        </p:spPr>
        <p:txBody>
          <a:bodyPr>
            <a:noAutofit/>
          </a:bodyPr>
          <a:lstStyle>
            <a:lvl1pPr>
              <a:defRPr sz="1800">
                <a:solidFill>
                  <a:schemeClr val="accent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9" name="Picture Placeholder 2">
            <a:extLst>
              <a:ext uri="{FF2B5EF4-FFF2-40B4-BE49-F238E27FC236}">
                <a16:creationId xmlns:a16="http://schemas.microsoft.com/office/drawing/2014/main" id="{DEA9844D-3C00-144E-9F48-8FA7A56BA77D}"/>
              </a:ext>
            </a:extLst>
          </p:cNvPr>
          <p:cNvSpPr>
            <a:spLocks noGrp="1"/>
          </p:cNvSpPr>
          <p:nvPr>
            <p:ph type="pic" sz="quarter" idx="17"/>
          </p:nvPr>
        </p:nvSpPr>
        <p:spPr>
          <a:xfrm>
            <a:off x="-3323060" y="-1"/>
            <a:ext cx="10082014" cy="6304564"/>
          </a:xfrm>
          <a:prstGeom prst="round2SameRect">
            <a:avLst>
              <a:gd name="adj1" fmla="val 50000"/>
              <a:gd name="adj2" fmla="val 50000"/>
            </a:avLst>
          </a:prstGeom>
          <a:solidFill>
            <a:schemeClr val="bg1"/>
          </a:solidFill>
        </p:spPr>
        <p:txBody>
          <a:bodyPr/>
          <a:lstStyle>
            <a:lvl1pPr marL="0" marR="0" indent="0" algn="l" defTabSz="412667" rtl="0" eaLnBrk="1" latinLnBrk="0" hangingPunct="1">
              <a:lnSpc>
                <a:spcPct val="100000"/>
              </a:lnSpc>
              <a:spcBef>
                <a:spcPts val="0"/>
              </a:spcBef>
              <a:spcAft>
                <a:spcPts val="0"/>
              </a:spcAft>
              <a:buClrTx/>
              <a:buSzTx/>
              <a:buFontTx/>
              <a:buNone/>
              <a:tabLst/>
              <a:defRPr/>
            </a:lvl1pPr>
          </a:lstStyle>
          <a:p>
            <a:pPr marL="0" marR="0" indent="0" algn="l" defTabSz="825500" rtl="0" eaLnBrk="1" latinLnBrk="0" hangingPunct="1">
              <a:lnSpc>
                <a:spcPct val="100000"/>
              </a:lnSpc>
              <a:spcBef>
                <a:spcPts val="0"/>
              </a:spcBef>
              <a:spcAft>
                <a:spcPts val="0"/>
              </a:spcAft>
              <a:buClrTx/>
              <a:buSzTx/>
              <a:buFontTx/>
              <a:buNone/>
              <a:tabLst/>
            </a:pPr>
            <a:endParaRPr lang="en-US" dirty="0"/>
          </a:p>
        </p:txBody>
      </p:sp>
    </p:spTree>
    <p:extLst>
      <p:ext uri="{BB962C8B-B14F-4D97-AF65-F5344CB8AC3E}">
        <p14:creationId xmlns:p14="http://schemas.microsoft.com/office/powerpoint/2010/main" val="65639600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age w Content (Boosted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35681"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grpSp>
        <p:nvGrpSpPr>
          <p:cNvPr id="17" name="Group 16">
            <a:extLst>
              <a:ext uri="{FF2B5EF4-FFF2-40B4-BE49-F238E27FC236}">
                <a16:creationId xmlns:a16="http://schemas.microsoft.com/office/drawing/2014/main" id="{3F51D898-90F8-D945-9116-A15FEFB142D9}"/>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951D7387-A763-EF47-950A-13884AEC4B36}"/>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9D0CDFAC-3A34-4C4A-8772-84F165AAF7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79C30B27-FDD9-D342-9CFC-6D27981A54E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5A48F9F0-BE7A-DC4F-B49A-1407B3101131}"/>
                </a:ext>
              </a:extLst>
            </p:cNvPr>
            <p:cNvGrpSpPr/>
            <p:nvPr userDrawn="1"/>
          </p:nvGrpSpPr>
          <p:grpSpPr>
            <a:xfrm>
              <a:off x="-755" y="12627864"/>
              <a:ext cx="2413264" cy="1097280"/>
              <a:chOff x="-3677406" y="-1"/>
              <a:chExt cx="22307482" cy="10058402"/>
            </a:xfrm>
          </p:grpSpPr>
          <p:pic>
            <p:nvPicPr>
              <p:cNvPr id="26" name="Graphic 25">
                <a:extLst>
                  <a:ext uri="{FF2B5EF4-FFF2-40B4-BE49-F238E27FC236}">
                    <a16:creationId xmlns:a16="http://schemas.microsoft.com/office/drawing/2014/main" id="{518184C7-EAE4-ED4D-A54D-2CE4C36CF92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C6BF2AEE-E178-1642-86D3-BCD72C94EEC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078BB767-D6F5-7F40-9020-F7D84C20B03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C6646F47-7785-EF4A-8563-D8C884532AB6}"/>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B2250D15-4EF1-A64B-BD03-01A759657B9A}"/>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DD5F4BD8-13B7-FB4F-9561-F78A79CAFDBA}"/>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19" name="TextBox 18">
            <a:extLst>
              <a:ext uri="{FF2B5EF4-FFF2-40B4-BE49-F238E27FC236}">
                <a16:creationId xmlns:a16="http://schemas.microsoft.com/office/drawing/2014/main" id="{318051EF-3A67-FE41-BE9F-C56F5F375DD5}"/>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126640435"/>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age w Content (Blue foot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67236BF-E321-DE4C-9191-1FDDC8A7DA58}"/>
              </a:ext>
            </a:extLst>
          </p:cNvPr>
          <p:cNvGrpSpPr/>
          <p:nvPr userDrawn="1"/>
        </p:nvGrpSpPr>
        <p:grpSpPr>
          <a:xfrm>
            <a:off x="-377" y="6309248"/>
            <a:ext cx="4183778" cy="553324"/>
            <a:chOff x="-755" y="12618496"/>
            <a:chExt cx="8367556" cy="1106648"/>
          </a:xfrm>
        </p:grpSpPr>
        <p:grpSp>
          <p:nvGrpSpPr>
            <p:cNvPr id="19" name="Group 18">
              <a:extLst>
                <a:ext uri="{FF2B5EF4-FFF2-40B4-BE49-F238E27FC236}">
                  <a16:creationId xmlns:a16="http://schemas.microsoft.com/office/drawing/2014/main" id="{8887AAA2-4387-BC49-9D63-EA45A3DC9623}"/>
                </a:ext>
              </a:extLst>
            </p:cNvPr>
            <p:cNvGrpSpPr/>
            <p:nvPr userDrawn="1"/>
          </p:nvGrpSpPr>
          <p:grpSpPr>
            <a:xfrm>
              <a:off x="1" y="12627864"/>
              <a:ext cx="8366800" cy="1097280"/>
              <a:chOff x="-58710091" y="-1"/>
              <a:chExt cx="77340167" cy="10058402"/>
            </a:xfrm>
            <a:solidFill>
              <a:schemeClr val="accent5"/>
            </a:solidFill>
          </p:grpSpPr>
          <p:pic>
            <p:nvPicPr>
              <p:cNvPr id="31" name="Graphic 30">
                <a:extLst>
                  <a:ext uri="{FF2B5EF4-FFF2-40B4-BE49-F238E27FC236}">
                    <a16:creationId xmlns:a16="http://schemas.microsoft.com/office/drawing/2014/main" id="{C0A20F20-59FF-9744-ADE5-06EC7850592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2" name="Rectangle 31">
                <a:extLst>
                  <a:ext uri="{FF2B5EF4-FFF2-40B4-BE49-F238E27FC236}">
                    <a16:creationId xmlns:a16="http://schemas.microsoft.com/office/drawing/2014/main" id="{D6EF7D9E-663F-C64C-8456-1107043D4F7A}"/>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0" name="Group 19">
              <a:extLst>
                <a:ext uri="{FF2B5EF4-FFF2-40B4-BE49-F238E27FC236}">
                  <a16:creationId xmlns:a16="http://schemas.microsoft.com/office/drawing/2014/main" id="{36ECE530-004F-9F4B-B372-00F300166A75}"/>
                </a:ext>
              </a:extLst>
            </p:cNvPr>
            <p:cNvGrpSpPr/>
            <p:nvPr userDrawn="1"/>
          </p:nvGrpSpPr>
          <p:grpSpPr>
            <a:xfrm>
              <a:off x="-755" y="12627864"/>
              <a:ext cx="2413264" cy="1097280"/>
              <a:chOff x="-3677406" y="-1"/>
              <a:chExt cx="22307482" cy="10058402"/>
            </a:xfrm>
          </p:grpSpPr>
          <p:pic>
            <p:nvPicPr>
              <p:cNvPr id="29" name="Graphic 28">
                <a:extLst>
                  <a:ext uri="{FF2B5EF4-FFF2-40B4-BE49-F238E27FC236}">
                    <a16:creationId xmlns:a16="http://schemas.microsoft.com/office/drawing/2014/main" id="{0D95D349-FEB9-0942-B401-6B389994871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56BF71FF-108A-4347-A078-7B542F7E8D1A}"/>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F000F1DE-971C-F54D-B80B-3383A7678CD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29108"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sp>
        <p:nvSpPr>
          <p:cNvPr id="4" name="Date Placeholder 3">
            <a:extLst>
              <a:ext uri="{FF2B5EF4-FFF2-40B4-BE49-F238E27FC236}">
                <a16:creationId xmlns:a16="http://schemas.microsoft.com/office/drawing/2014/main" id="{EDB59518-CB52-7041-948D-60491DA11EAB}"/>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A0091D7-5173-4A48-A415-8C4E036D8CFA}"/>
              </a:ext>
            </a:extLst>
          </p:cNvPr>
          <p:cNvSpPr>
            <a:spLocks noGrp="1"/>
          </p:cNvSpPr>
          <p:nvPr>
            <p:ph type="ftr" sz="quarter" idx="1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7" name="Slide Number Placeholder 6">
            <a:extLst>
              <a:ext uri="{FF2B5EF4-FFF2-40B4-BE49-F238E27FC236}">
                <a16:creationId xmlns:a16="http://schemas.microsoft.com/office/drawing/2014/main" id="{98B79636-8484-1045-AB1A-9BAFE697B7D1}"/>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21" name="TextBox 20">
            <a:extLst>
              <a:ext uri="{FF2B5EF4-FFF2-40B4-BE49-F238E27FC236}">
                <a16:creationId xmlns:a16="http://schemas.microsoft.com/office/drawing/2014/main" id="{167E0521-8459-1445-A52F-41B63FDB3C20}"/>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356077404"/>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ullet list with image&#10;(with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5387867" cy="4094317"/>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5" name="Picture Placeholder 9"/>
          <p:cNvSpPr>
            <a:spLocks noGrp="1"/>
          </p:cNvSpPr>
          <p:nvPr>
            <p:ph type="pic" sz="quarter" idx="12"/>
          </p:nvPr>
        </p:nvSpPr>
        <p:spPr>
          <a:xfrm>
            <a:off x="6193368" y="1600200"/>
            <a:ext cx="5389033" cy="4094317"/>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867830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age w Content (Ultraviolet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06637D-F305-7849-BA2A-6B2F025EEEEE}"/>
              </a:ext>
            </a:extLst>
          </p:cNvPr>
          <p:cNvSpPr>
            <a:spLocks noGrp="1"/>
          </p:cNvSpPr>
          <p:nvPr>
            <p:ph type="pic" sz="quarter" idx="13" hasCustomPrompt="1"/>
          </p:nvPr>
        </p:nvSpPr>
        <p:spPr>
          <a:xfrm>
            <a:off x="0" y="0"/>
            <a:ext cx="12192000" cy="6315075"/>
          </a:xfrm>
          <a:prstGeom prst="rect">
            <a:avLst/>
          </a:prstGeom>
          <a:solidFill>
            <a:schemeClr val="bg2"/>
          </a:solidFill>
        </p:spPr>
        <p:txBody>
          <a:bodyPr/>
          <a:lstStyle>
            <a:lvl1pPr algn="r">
              <a:defRPr>
                <a:solidFill>
                  <a:schemeClr val="accent1"/>
                </a:solidFill>
              </a:defRPr>
            </a:lvl1pPr>
          </a:lstStyle>
          <a:p>
            <a:r>
              <a:rPr lang="en-US" dirty="0"/>
              <a:t>Image</a:t>
            </a:r>
          </a:p>
        </p:txBody>
      </p:sp>
      <p:sp>
        <p:nvSpPr>
          <p:cNvPr id="14" name="Graphic 11">
            <a:extLst>
              <a:ext uri="{FF2B5EF4-FFF2-40B4-BE49-F238E27FC236}">
                <a16:creationId xmlns:a16="http://schemas.microsoft.com/office/drawing/2014/main" id="{CB3892E6-C0EF-334F-A971-D283FB7AC21E}"/>
              </a:ext>
            </a:extLst>
          </p:cNvPr>
          <p:cNvSpPr/>
          <p:nvPr/>
        </p:nvSpPr>
        <p:spPr>
          <a:xfrm>
            <a:off x="-377" y="253348"/>
            <a:ext cx="6350498" cy="5808382"/>
          </a:xfrm>
          <a:custGeom>
            <a:avLst/>
            <a:gdLst>
              <a:gd name="connsiteX0" fmla="*/ 0 w 1041400"/>
              <a:gd name="connsiteY0" fmla="*/ 0 h 952500"/>
              <a:gd name="connsiteX1" fmla="*/ 568036 w 1041400"/>
              <a:gd name="connsiteY1" fmla="*/ 0 h 952500"/>
              <a:gd name="connsiteX2" fmla="*/ 1041400 w 1041400"/>
              <a:gd name="connsiteY2" fmla="*/ 476250 h 952500"/>
              <a:gd name="connsiteX3" fmla="*/ 1041400 w 1041400"/>
              <a:gd name="connsiteY3" fmla="*/ 476250 h 952500"/>
              <a:gd name="connsiteX4" fmla="*/ 568036 w 1041400"/>
              <a:gd name="connsiteY4" fmla="*/ 952500 h 952500"/>
              <a:gd name="connsiteX5" fmla="*/ 0 w 1041400"/>
              <a:gd name="connsiteY5" fmla="*/ 952500 h 952500"/>
              <a:gd name="connsiteX6" fmla="*/ 0 w 1041400"/>
              <a:gd name="connsiteY6" fmla="*/ 952500 h 952500"/>
              <a:gd name="connsiteX7" fmla="*/ 0 w 1041400"/>
              <a:gd name="connsiteY7" fmla="*/ 0 h 952500"/>
              <a:gd name="connsiteX8" fmla="*/ 0 w 1041400"/>
              <a:gd name="connsiteY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400" h="952500">
                <a:moveTo>
                  <a:pt x="0" y="0"/>
                </a:moveTo>
                <a:lnTo>
                  <a:pt x="568036" y="0"/>
                </a:lnTo>
                <a:cubicBezTo>
                  <a:pt x="829468" y="0"/>
                  <a:pt x="1041400" y="213224"/>
                  <a:pt x="1041400" y="476250"/>
                </a:cubicBezTo>
                <a:lnTo>
                  <a:pt x="1041400" y="476250"/>
                </a:lnTo>
                <a:cubicBezTo>
                  <a:pt x="1041400" y="739276"/>
                  <a:pt x="829468" y="952500"/>
                  <a:pt x="568036" y="952500"/>
                </a:cubicBezTo>
                <a:lnTo>
                  <a:pt x="0" y="952500"/>
                </a:lnTo>
                <a:lnTo>
                  <a:pt x="0" y="952500"/>
                </a:lnTo>
                <a:lnTo>
                  <a:pt x="0" y="0"/>
                </a:lnTo>
                <a:lnTo>
                  <a:pt x="0" y="0"/>
                </a:lnTo>
                <a:close/>
              </a:path>
            </a:pathLst>
          </a:custGeom>
          <a:solidFill>
            <a:schemeClr val="bg1"/>
          </a:solidFill>
          <a:ln w="9438" cap="flat">
            <a:noFill/>
            <a:prstDash val="solid"/>
            <a:miter/>
          </a:ln>
        </p:spPr>
        <p:txBody>
          <a:bodyPr rtlCol="0" anchor="ctr"/>
          <a:lstStyle/>
          <a:p>
            <a:endParaRPr lang="en-US" sz="900" b="0" i="0" dirty="0">
              <a:latin typeface="FS Albert Pro" panose="02000503040000020004" pitchFamily="2" charset="0"/>
            </a:endParaRPr>
          </a:p>
        </p:txBody>
      </p:sp>
      <p:sp>
        <p:nvSpPr>
          <p:cNvPr id="13" name="Text Placeholder 2">
            <a:extLst>
              <a:ext uri="{FF2B5EF4-FFF2-40B4-BE49-F238E27FC236}">
                <a16:creationId xmlns:a16="http://schemas.microsoft.com/office/drawing/2014/main" id="{546F42B1-6F02-9946-A555-B2FEB5F1571A}"/>
              </a:ext>
            </a:extLst>
          </p:cNvPr>
          <p:cNvSpPr>
            <a:spLocks noGrp="1"/>
          </p:cNvSpPr>
          <p:nvPr>
            <p:ph type="body" sz="quarter" idx="10" hasCustomPrompt="1"/>
          </p:nvPr>
        </p:nvSpPr>
        <p:spPr>
          <a:xfrm>
            <a:off x="228600" y="3183804"/>
            <a:ext cx="5335682" cy="933589"/>
          </a:xfrm>
          <a:prstGeom prst="rect">
            <a:avLst/>
          </a:prstGeom>
          <a:ln w="12700">
            <a:miter lim="400000"/>
          </a:ln>
        </p:spPr>
        <p:txBody>
          <a:bodyPr wrap="square" lIns="50800" tIns="50800" rIns="50800" bIns="50800">
            <a:spAutoFit/>
          </a:bodyPr>
          <a:lstStyle>
            <a:lvl1pPr marL="10317" indent="0" algn="l">
              <a:lnSpc>
                <a:spcPct val="100000"/>
              </a:lnSpc>
              <a:tabLst/>
              <a:defRPr lang="en-US" sz="1800" smtClean="0">
                <a:solidFill>
                  <a:schemeClr val="accent1"/>
                </a:solidFill>
                <a:effectLs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 Eu </a:t>
            </a:r>
            <a:r>
              <a:rPr lang="en-US" dirty="0" err="1">
                <a:solidFill>
                  <a:srgbClr val="06032F"/>
                </a:solidFill>
                <a:effectLst/>
                <a:latin typeface="FS Albert Pro Light" panose="02000503040000020004" pitchFamily="2" charset="0"/>
              </a:rPr>
              <a:t>nam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enim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melius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ocurreret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dicunt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fastidii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Ea</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omnes</a:t>
            </a:r>
            <a:r>
              <a:rPr lang="en-US" dirty="0">
                <a:solidFill>
                  <a:srgbClr val="06032F"/>
                </a:solidFill>
                <a:effectLst/>
                <a:latin typeface="FS Albert Pro Light" panose="02000503040000020004" pitchFamily="2" charset="0"/>
              </a:rPr>
              <a:t> utroque </a:t>
            </a:r>
            <a:r>
              <a:rPr lang="en-US" dirty="0" err="1">
                <a:solidFill>
                  <a:srgbClr val="06032F"/>
                </a:solidFill>
                <a:effectLst/>
                <a:latin typeface="FS Albert Pro Light" panose="02000503040000020004" pitchFamily="2" charset="0"/>
              </a:rPr>
              <a:t>ius</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elit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iuvaret</a:t>
            </a:r>
            <a:r>
              <a:rPr lang="en-US" dirty="0">
                <a:solidFill>
                  <a:srgbClr val="06032F"/>
                </a:solidFill>
                <a:effectLst/>
                <a:latin typeface="FS Albert Pro Light" panose="02000503040000020004" pitchFamily="2" charset="0"/>
              </a:rPr>
              <a:t> has at.</a:t>
            </a:r>
          </a:p>
        </p:txBody>
      </p:sp>
      <p:sp>
        <p:nvSpPr>
          <p:cNvPr id="6" name="Title 5">
            <a:extLst>
              <a:ext uri="{FF2B5EF4-FFF2-40B4-BE49-F238E27FC236}">
                <a16:creationId xmlns:a16="http://schemas.microsoft.com/office/drawing/2014/main" id="{AECA42AC-7806-D145-A825-7C5F89AFA84C}"/>
              </a:ext>
            </a:extLst>
          </p:cNvPr>
          <p:cNvSpPr>
            <a:spLocks noGrp="1"/>
          </p:cNvSpPr>
          <p:nvPr>
            <p:ph type="title" hasCustomPrompt="1"/>
          </p:nvPr>
        </p:nvSpPr>
        <p:spPr>
          <a:xfrm>
            <a:off x="228600" y="1379483"/>
            <a:ext cx="5329108" cy="1627366"/>
          </a:xfrm>
          <a:prstGeom prst="rect">
            <a:avLst/>
          </a:prstGeom>
        </p:spPr>
        <p:txBody>
          <a:bodyPr anchor="b">
            <a:normAutofit/>
          </a:bodyPr>
          <a:lstStyle>
            <a:lvl1pPr>
              <a:lnSpc>
                <a:spcPct val="90000"/>
              </a:lnSpc>
              <a:defRPr lang="en-US" sz="2999" smtClean="0">
                <a:solidFill>
                  <a:schemeClr val="accent1"/>
                </a:solidFill>
                <a:effectLst/>
              </a:defRPr>
            </a:lvl1pPr>
          </a:lstStyle>
          <a:p>
            <a:r>
              <a:rPr lang="en-US" dirty="0">
                <a:solidFill>
                  <a:srgbClr val="06032F"/>
                </a:solidFill>
                <a:effectLst/>
                <a:latin typeface="FS Albert Pro Light" panose="02000503040000020004" pitchFamily="2" charset="0"/>
              </a:rPr>
              <a:t>Short content slide with large image.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a:t>
            </a:r>
          </a:p>
        </p:txBody>
      </p:sp>
      <p:grpSp>
        <p:nvGrpSpPr>
          <p:cNvPr id="17" name="Group 16">
            <a:extLst>
              <a:ext uri="{FF2B5EF4-FFF2-40B4-BE49-F238E27FC236}">
                <a16:creationId xmlns:a16="http://schemas.microsoft.com/office/drawing/2014/main" id="{C8D87EAD-1F7B-0C42-8C65-4EB22D08E808}"/>
              </a:ext>
            </a:extLst>
          </p:cNvPr>
          <p:cNvGrpSpPr/>
          <p:nvPr userDrawn="1"/>
        </p:nvGrpSpPr>
        <p:grpSpPr>
          <a:xfrm>
            <a:off x="-377" y="6307495"/>
            <a:ext cx="4183778" cy="555077"/>
            <a:chOff x="-755" y="12614990"/>
            <a:chExt cx="8367556" cy="1110154"/>
          </a:xfrm>
        </p:grpSpPr>
        <p:grpSp>
          <p:nvGrpSpPr>
            <p:cNvPr id="21" name="Group 20">
              <a:extLst>
                <a:ext uri="{FF2B5EF4-FFF2-40B4-BE49-F238E27FC236}">
                  <a16:creationId xmlns:a16="http://schemas.microsoft.com/office/drawing/2014/main" id="{DCB81E20-14C4-604C-A835-6B46CBD7552F}"/>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7C79678A-D047-8D4D-9235-0E470F898E8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FDD6C133-5604-E747-82EB-9D759E2E988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F5498215-34F2-1249-896E-E8446824E961}"/>
                </a:ext>
              </a:extLst>
            </p:cNvPr>
            <p:cNvGrpSpPr/>
            <p:nvPr userDrawn="1"/>
          </p:nvGrpSpPr>
          <p:grpSpPr>
            <a:xfrm>
              <a:off x="-755" y="12627864"/>
              <a:ext cx="2413264" cy="1097280"/>
              <a:chOff x="-3677406" y="-1"/>
              <a:chExt cx="22307482" cy="10058402"/>
            </a:xfrm>
            <a:solidFill>
              <a:schemeClr val="bg2"/>
            </a:solidFill>
          </p:grpSpPr>
          <p:pic>
            <p:nvPicPr>
              <p:cNvPr id="26" name="Graphic 25">
                <a:extLst>
                  <a:ext uri="{FF2B5EF4-FFF2-40B4-BE49-F238E27FC236}">
                    <a16:creationId xmlns:a16="http://schemas.microsoft.com/office/drawing/2014/main" id="{2AA3F68E-5BA2-0D42-A2C8-07111646E6C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8D615A9F-C32B-DF49-B5A2-98BAF4E6E94D}"/>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A24B3E6E-C5F6-6841-B401-7EAC07CD7DD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4F38623B-33BF-604A-9834-93C14F95B086}"/>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A8935B83-5B85-7B49-B33D-4D0980435B4F}"/>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486CD563-C1A9-B44B-B725-23EB29D4798B}"/>
              </a:ext>
            </a:extLst>
          </p:cNvPr>
          <p:cNvSpPr>
            <a:spLocks noGrp="1"/>
          </p:cNvSpPr>
          <p:nvPr>
            <p:ph type="sldNum" sz="quarter" idx="16"/>
          </p:nvPr>
        </p:nvSpPr>
        <p:spPr/>
        <p:txBody>
          <a:bodyPr/>
          <a:lstStyle/>
          <a:p>
            <a:fld id="{86CB4B4D-7CA3-9044-876B-883B54F8677D}" type="slidenum">
              <a:rPr lang="en-US" smtClean="0"/>
              <a:pPr/>
              <a:t>‹#›</a:t>
            </a:fld>
            <a:endParaRPr lang="en-US" dirty="0"/>
          </a:p>
        </p:txBody>
      </p:sp>
      <p:sp>
        <p:nvSpPr>
          <p:cNvPr id="18" name="TextBox 17">
            <a:extLst>
              <a:ext uri="{FF2B5EF4-FFF2-40B4-BE49-F238E27FC236}">
                <a16:creationId xmlns:a16="http://schemas.microsoft.com/office/drawing/2014/main" id="{BB988916-074D-F142-9CBD-CAE6A199B650}"/>
              </a:ext>
            </a:extLst>
          </p:cNvPr>
          <p:cNvSpPr txBox="1"/>
          <p:nvPr userDrawn="1"/>
        </p:nvSpPr>
        <p:spPr>
          <a:xfrm>
            <a:off x="12328071" y="1351508"/>
            <a:ext cx="2367644" cy="1569660"/>
          </a:xfrm>
          <a:prstGeom prst="rect">
            <a:avLst/>
          </a:prstGeom>
          <a:noFill/>
          <a:ln w="12700">
            <a:miter lim="400000"/>
          </a:ln>
        </p:spPr>
        <p:txBody>
          <a:bodyPr wrap="square">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To change the image on this slide: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(jpeg or png preferred)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into placeholder</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Select the new image and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“send to back” so that it is </a:t>
            </a:r>
            <a:b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1"/>
                </a:solidFill>
                <a:effectLst/>
                <a:uFillTx/>
                <a:latin typeface="FS Albert Pro Light" panose="02000503040000020004" pitchFamily="2" charset="0"/>
                <a:ea typeface="+mn-ea"/>
                <a:cs typeface="+mn-cs"/>
                <a:sym typeface="Helvetica Neue"/>
              </a:rPr>
              <a:t>behind the shape</a:t>
            </a:r>
          </a:p>
        </p:txBody>
      </p:sp>
    </p:spTree>
    <p:extLst>
      <p:ext uri="{BB962C8B-B14F-4D97-AF65-F5344CB8AC3E}">
        <p14:creationId xmlns:p14="http://schemas.microsoft.com/office/powerpoint/2010/main" val="200313596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right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4237F8D-9312-3940-A3B2-5AD1378E14B2}"/>
              </a:ext>
            </a:extLst>
          </p:cNvPr>
          <p:cNvGrpSpPr/>
          <p:nvPr userDrawn="1"/>
        </p:nvGrpSpPr>
        <p:grpSpPr>
          <a:xfrm>
            <a:off x="-377" y="6309248"/>
            <a:ext cx="4183778" cy="553324"/>
            <a:chOff x="-755" y="12618496"/>
            <a:chExt cx="8367556" cy="1106648"/>
          </a:xfrm>
        </p:grpSpPr>
        <p:grpSp>
          <p:nvGrpSpPr>
            <p:cNvPr id="15" name="Group 14">
              <a:extLst>
                <a:ext uri="{FF2B5EF4-FFF2-40B4-BE49-F238E27FC236}">
                  <a16:creationId xmlns:a16="http://schemas.microsoft.com/office/drawing/2014/main" id="{FE225B68-D36A-834D-B8DB-CF1C3652CBEE}"/>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4739B1DC-E8EC-B947-9D02-4C7DB7B000F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4406612-938C-644E-8D4D-789DA4DF783E}"/>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8E747D4F-8B61-D546-82CC-CECD3E2B9166}"/>
                </a:ext>
              </a:extLst>
            </p:cNvPr>
            <p:cNvGrpSpPr/>
            <p:nvPr userDrawn="1"/>
          </p:nvGrpSpPr>
          <p:grpSpPr>
            <a:xfrm>
              <a:off x="-755" y="12627864"/>
              <a:ext cx="2413264" cy="1097280"/>
              <a:chOff x="-3677406" y="-1"/>
              <a:chExt cx="22307482" cy="10058402"/>
            </a:xfrm>
          </p:grpSpPr>
          <p:pic>
            <p:nvPicPr>
              <p:cNvPr id="19" name="Graphic 18">
                <a:extLst>
                  <a:ext uri="{FF2B5EF4-FFF2-40B4-BE49-F238E27FC236}">
                    <a16:creationId xmlns:a16="http://schemas.microsoft.com/office/drawing/2014/main" id="{24F50397-07BD-1945-9BC4-3D94AE375D1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0E3BF66D-0E36-0243-B092-D520D836C9E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3B2D3238-4278-AC4D-8FF7-4D7F23F5AF6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262A6E13-7C56-8E4A-8BEC-47BB080F83E5}"/>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B3ADB58-2E95-6149-8114-1E2FFE56C675}"/>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D8974A4A-7645-CF4A-91DA-FC200E255039}"/>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2610721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oosted BD Orange backgroun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B7CE93A-88BA-DE47-9EA2-5DE305055CCF}"/>
              </a:ext>
            </a:extLst>
          </p:cNvPr>
          <p:cNvGrpSpPr/>
          <p:nvPr userDrawn="1"/>
        </p:nvGrpSpPr>
        <p:grpSpPr>
          <a:xfrm>
            <a:off x="-377" y="6309248"/>
            <a:ext cx="4183778" cy="553324"/>
            <a:chOff x="-755" y="12618496"/>
            <a:chExt cx="8367556" cy="1106648"/>
          </a:xfrm>
        </p:grpSpPr>
        <p:grpSp>
          <p:nvGrpSpPr>
            <p:cNvPr id="30" name="Group 29">
              <a:extLst>
                <a:ext uri="{FF2B5EF4-FFF2-40B4-BE49-F238E27FC236}">
                  <a16:creationId xmlns:a16="http://schemas.microsoft.com/office/drawing/2014/main" id="{857547BF-4285-7447-90DA-FF328264CB26}"/>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D0F959E7-9087-8847-93A7-852D34AB4DE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B4A02DCA-13D8-5441-87D2-391ECA31D31E}"/>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1D4A911B-3672-F548-8D9A-BC4616233244}"/>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4F3F1730-4691-6044-98BF-18D2CC203D5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CA68789C-33D8-C045-A5A7-363567CA5FDC}"/>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D8CEDC37-C9B3-5242-9409-726E72EDFF4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5" name="Date Placeholder 4">
            <a:extLst>
              <a:ext uri="{FF2B5EF4-FFF2-40B4-BE49-F238E27FC236}">
                <a16:creationId xmlns:a16="http://schemas.microsoft.com/office/drawing/2014/main" id="{3E76B61C-02A0-CD4C-9657-4D2DAA284F83}"/>
              </a:ext>
            </a:extLst>
          </p:cNvPr>
          <p:cNvSpPr>
            <a:spLocks noGrp="1"/>
          </p:cNvSpPr>
          <p:nvPr>
            <p:ph type="dt" sz="half" idx="11"/>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FF7BB18B-56D5-804D-85B8-D5E7935B58CE}"/>
              </a:ext>
            </a:extLst>
          </p:cNvPr>
          <p:cNvSpPr>
            <a:spLocks noGrp="1"/>
          </p:cNvSpPr>
          <p:nvPr>
            <p:ph type="ftr" sz="quarter" idx="12"/>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B97317B4-0E5C-0541-B690-245B3CBE8C5D}"/>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2646609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Bright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4237F8D-9312-3940-A3B2-5AD1378E14B2}"/>
              </a:ext>
            </a:extLst>
          </p:cNvPr>
          <p:cNvGrpSpPr/>
          <p:nvPr userDrawn="1"/>
        </p:nvGrpSpPr>
        <p:grpSpPr>
          <a:xfrm>
            <a:off x="-377" y="6309248"/>
            <a:ext cx="4183778" cy="553324"/>
            <a:chOff x="-755" y="12618496"/>
            <a:chExt cx="8367556" cy="1106648"/>
          </a:xfrm>
        </p:grpSpPr>
        <p:grpSp>
          <p:nvGrpSpPr>
            <p:cNvPr id="15" name="Group 14">
              <a:extLst>
                <a:ext uri="{FF2B5EF4-FFF2-40B4-BE49-F238E27FC236}">
                  <a16:creationId xmlns:a16="http://schemas.microsoft.com/office/drawing/2014/main" id="{FE225B68-D36A-834D-B8DB-CF1C3652CBEE}"/>
                </a:ext>
              </a:extLst>
            </p:cNvPr>
            <p:cNvGrpSpPr/>
            <p:nvPr userDrawn="1"/>
          </p:nvGrpSpPr>
          <p:grpSpPr>
            <a:xfrm>
              <a:off x="1" y="12627864"/>
              <a:ext cx="8366800" cy="1097280"/>
              <a:chOff x="-58710091" y="-1"/>
              <a:chExt cx="77340167" cy="10058402"/>
            </a:xfrm>
            <a:solidFill>
              <a:schemeClr val="accent5"/>
            </a:solidFill>
          </p:grpSpPr>
          <p:pic>
            <p:nvPicPr>
              <p:cNvPr id="28" name="Graphic 27">
                <a:extLst>
                  <a:ext uri="{FF2B5EF4-FFF2-40B4-BE49-F238E27FC236}">
                    <a16:creationId xmlns:a16="http://schemas.microsoft.com/office/drawing/2014/main" id="{4739B1DC-E8EC-B947-9D02-4C7DB7B000F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4406612-938C-644E-8D4D-789DA4DF783E}"/>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8E747D4F-8B61-D546-82CC-CECD3E2B9166}"/>
                </a:ext>
              </a:extLst>
            </p:cNvPr>
            <p:cNvGrpSpPr/>
            <p:nvPr userDrawn="1"/>
          </p:nvGrpSpPr>
          <p:grpSpPr>
            <a:xfrm>
              <a:off x="-755" y="12627864"/>
              <a:ext cx="2413264" cy="1097280"/>
              <a:chOff x="-3677406" y="-1"/>
              <a:chExt cx="22307482" cy="10058402"/>
            </a:xfrm>
          </p:grpSpPr>
          <p:pic>
            <p:nvPicPr>
              <p:cNvPr id="19" name="Graphic 18">
                <a:extLst>
                  <a:ext uri="{FF2B5EF4-FFF2-40B4-BE49-F238E27FC236}">
                    <a16:creationId xmlns:a16="http://schemas.microsoft.com/office/drawing/2014/main" id="{24F50397-07BD-1945-9BC4-3D94AE375D1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0E3BF66D-0E36-0243-B092-D520D836C9E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3B2D3238-4278-AC4D-8FF7-4D7F23F5AF6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262A6E13-7C56-8E4A-8BEC-47BB080F83E5}"/>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FB3ADB58-2E95-6149-8114-1E2FFE56C675}"/>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D8974A4A-7645-CF4A-91DA-FC200E255039}"/>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5887530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eep Blue backgroun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3A2B067D-4E5E-E246-8467-39985924B3A5}"/>
              </a:ext>
            </a:extLst>
          </p:cNvPr>
          <p:cNvSpPr>
            <a:spLocks noGrp="1"/>
          </p:cNvSpPr>
          <p:nvPr>
            <p:ph type="body" sz="quarter" idx="10" hasCustomPrompt="1"/>
          </p:nvPr>
        </p:nvSpPr>
        <p:spPr>
          <a:xfrm>
            <a:off x="228600" y="1748618"/>
            <a:ext cx="10388045" cy="3311426"/>
          </a:xfrm>
          <a:prstGeom prst="rect">
            <a:avLst/>
          </a:prstGeom>
        </p:spPr>
        <p:txBody>
          <a:bodyPr>
            <a:noAutofit/>
          </a:bodyPr>
          <a:lstStyle>
            <a:lvl1pPr>
              <a:lnSpc>
                <a:spcPct val="100000"/>
              </a:lnSpc>
              <a:defRPr lang="en-US" sz="2000" b="0" i="0" spc="0" baseline="0" smtClean="0">
                <a:effectLst/>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r>
              <a:rPr lang="en-US" dirty="0">
                <a:solidFill>
                  <a:srgbClr val="FFFFFF"/>
                </a:solidFill>
                <a:effectLst/>
                <a:latin typeface="FS Albert Pro Light" panose="02000503040000020004" pitchFamily="2" charset="0"/>
              </a:rPr>
              <a:t>Example of longer paragraph slide. Vestibulum ante ipsum </a:t>
            </a:r>
            <a:r>
              <a:rPr lang="en-US" dirty="0" err="1">
                <a:solidFill>
                  <a:srgbClr val="FFFFFF"/>
                </a:solidFill>
                <a:effectLst/>
                <a:latin typeface="FS Albert Pro Light" panose="02000503040000020004" pitchFamily="2" charset="0"/>
              </a:rPr>
              <a:t>primis</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faucibus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luctus</a:t>
            </a:r>
            <a:r>
              <a:rPr lang="en-US" dirty="0">
                <a:solidFill>
                  <a:srgbClr val="FFFFFF"/>
                </a:solidFill>
                <a:effectLst/>
                <a:latin typeface="FS Albert Pro Light" panose="02000503040000020004" pitchFamily="2" charset="0"/>
              </a:rPr>
              <a:t> et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ultrices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posuere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cubilia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curae</a:t>
            </a:r>
            <a:r>
              <a:rPr lang="en-US" dirty="0">
                <a:solidFill>
                  <a:srgbClr val="FFFFFF"/>
                </a:solidFill>
                <a:effectLst/>
                <a:latin typeface="FS Albert Pro Light" panose="02000503040000020004" pitchFamily="2" charset="0"/>
              </a:rPr>
              <a:t>. In et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ex, vitae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risus</a:t>
            </a:r>
            <a:r>
              <a:rPr lang="en-US" dirty="0">
                <a:solidFill>
                  <a:srgbClr val="FFFFFF"/>
                </a:solidFill>
                <a:effectLst/>
                <a:latin typeface="FS Albert Pro Light" panose="02000503040000020004" pitchFamily="2" charset="0"/>
              </a:rPr>
              <a:t>. Integer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justo</a:t>
            </a:r>
            <a:r>
              <a:rPr lang="en-US" dirty="0">
                <a:solidFill>
                  <a:srgbClr val="FFFFFF"/>
                </a:solidFill>
                <a:effectLst/>
                <a:latin typeface="FS Albert Pro Light" panose="02000503040000020004" pitchFamily="2" charset="0"/>
              </a:rPr>
              <a:t> convallis, vestibulum </a:t>
            </a:r>
            <a:r>
              <a:rPr lang="en-US" dirty="0" err="1">
                <a:solidFill>
                  <a:srgbClr val="FFFFFF"/>
                </a:solidFill>
                <a:effectLst/>
                <a:latin typeface="FS Albert Pro Light" panose="02000503040000020004" pitchFamily="2" charset="0"/>
              </a:rPr>
              <a:t>nibhSed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rhoncus</a:t>
            </a:r>
            <a:r>
              <a:rPr lang="en-US" dirty="0">
                <a:solidFill>
                  <a:srgbClr val="FFFFFF"/>
                </a:solidFill>
                <a:effectLst/>
                <a:latin typeface="FS Albert Pro Light" panose="02000503040000020004" pitchFamily="2" charset="0"/>
              </a:rPr>
              <a:t> sed nisi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imperdiet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dolor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id fermentum </a:t>
            </a:r>
            <a:r>
              <a:rPr lang="en-US" dirty="0" err="1">
                <a:solidFill>
                  <a:srgbClr val="FFFFFF"/>
                </a:solidFill>
                <a:effectLst/>
                <a:latin typeface="FS Albert Pro Light" panose="02000503040000020004" pitchFamily="2" charset="0"/>
              </a:rPr>
              <a:t>ut.Lorem</a:t>
            </a:r>
            <a:r>
              <a:rPr lang="en-US" dirty="0">
                <a:solidFill>
                  <a:srgbClr val="FFFFFF"/>
                </a:solidFill>
                <a:effectLst/>
                <a:latin typeface="FS Albert Pro Light" panose="02000503040000020004" pitchFamily="2" charset="0"/>
              </a:rPr>
              <a:t> ipsum dolor sit </a:t>
            </a:r>
            <a:r>
              <a:rPr lang="en-US" dirty="0" err="1">
                <a:solidFill>
                  <a:srgbClr val="FFFFFF"/>
                </a:solidFill>
                <a:effectLst/>
                <a:latin typeface="FS Albert Pro Light" panose="02000503040000020004" pitchFamily="2" charset="0"/>
              </a:rPr>
              <a:t>amet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consectetuer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adipiscing</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elit</a:t>
            </a:r>
            <a:r>
              <a:rPr lang="en-US" dirty="0">
                <a:solidFill>
                  <a:srgbClr val="FFFFFF"/>
                </a:solidFill>
                <a:effectLst/>
                <a:latin typeface="FS Albert Pro Light" panose="02000503040000020004" pitchFamily="2" charset="0"/>
              </a:rPr>
              <a:t>, sed diam </a:t>
            </a:r>
            <a:r>
              <a:rPr lang="en-US" dirty="0" err="1">
                <a:solidFill>
                  <a:srgbClr val="FFFFFF"/>
                </a:solidFill>
                <a:effectLst/>
                <a:latin typeface="FS Albert Pro Light" panose="02000503040000020004" pitchFamily="2" charset="0"/>
              </a:rPr>
              <a:t>nonummy</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nibh</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euismod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tincidunt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laoreet</a:t>
            </a:r>
            <a:r>
              <a:rPr lang="en-US" dirty="0">
                <a:solidFill>
                  <a:srgbClr val="FFFFFF"/>
                </a:solidFill>
                <a:effectLst/>
                <a:latin typeface="FS Albert Pro Light" panose="02000503040000020004" pitchFamily="2" charset="0"/>
              </a:rPr>
              <a:t> dolore magna </a:t>
            </a:r>
            <a:r>
              <a:rPr lang="en-US" dirty="0" err="1">
                <a:solidFill>
                  <a:srgbClr val="FFFFFF"/>
                </a:solidFill>
                <a:effectLst/>
                <a:latin typeface="FS Albert Pro Light" panose="02000503040000020004" pitchFamily="2" charset="0"/>
              </a:rPr>
              <a:t>aliquam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erat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volutpat</a:t>
            </a:r>
            <a:r>
              <a:rPr lang="en-US" dirty="0">
                <a:solidFill>
                  <a:srgbClr val="FFFFFF"/>
                </a:solidFill>
                <a:effectLst/>
                <a:latin typeface="FS Albert Pro Light" panose="02000503040000020004" pitchFamily="2" charset="0"/>
              </a:rPr>
              <a:t>. Ut </a:t>
            </a:r>
            <a:r>
              <a:rPr lang="en-US" dirty="0" err="1">
                <a:solidFill>
                  <a:srgbClr val="FFFFFF"/>
                </a:solidFill>
                <a:effectLst/>
                <a:latin typeface="FS Albert Pro Light" panose="02000503040000020004" pitchFamily="2" charset="0"/>
              </a:rPr>
              <a:t>wisi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enim</a:t>
            </a:r>
            <a:r>
              <a:rPr lang="en-US" dirty="0">
                <a:solidFill>
                  <a:srgbClr val="FFFFFF"/>
                </a:solidFill>
                <a:effectLst/>
                <a:latin typeface="FS Albert Pro Light" panose="02000503040000020004" pitchFamily="2" charset="0"/>
              </a:rPr>
              <a:t> ad minim </a:t>
            </a:r>
            <a:r>
              <a:rPr lang="en-US" dirty="0" err="1">
                <a:solidFill>
                  <a:srgbClr val="FFFFFF"/>
                </a:solidFill>
                <a:effectLst/>
                <a:latin typeface="FS Albert Pro Light" panose="02000503040000020004" pitchFamily="2" charset="0"/>
              </a:rPr>
              <a:t>veniam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quis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nostrud</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exerci</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tation</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ullamcorper</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suscipit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lobortis</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nisl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ut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aliquip</a:t>
            </a:r>
            <a:r>
              <a:rPr lang="en-US" dirty="0">
                <a:solidFill>
                  <a:srgbClr val="FFFFFF"/>
                </a:solidFill>
                <a:effectLst/>
                <a:latin typeface="FS Albert Pro Light" panose="02000503040000020004" pitchFamily="2" charset="0"/>
              </a:rPr>
              <a:t> ex </a:t>
            </a:r>
            <a:r>
              <a:rPr lang="en-US" dirty="0" err="1">
                <a:solidFill>
                  <a:srgbClr val="FFFFFF"/>
                </a:solidFill>
                <a:effectLst/>
                <a:latin typeface="FS Albert Pro Light" panose="02000503040000020004" pitchFamily="2" charset="0"/>
              </a:rPr>
              <a:t>ea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commodo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Duis </a:t>
            </a:r>
            <a:r>
              <a:rPr lang="en-US" dirty="0" err="1">
                <a:solidFill>
                  <a:srgbClr val="FFFFFF"/>
                </a:solidFill>
                <a:effectLst/>
                <a:latin typeface="FS Albert Pro Light" panose="02000503040000020004" pitchFamily="2" charset="0"/>
              </a:rPr>
              <a:t>autem</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eum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iriure</a:t>
            </a:r>
            <a:r>
              <a:rPr lang="en-US" dirty="0">
                <a:solidFill>
                  <a:srgbClr val="FFFFFF"/>
                </a:solidFill>
                <a:effectLst/>
                <a:latin typeface="FS Albert Pro Light" panose="02000503040000020004" pitchFamily="2" charset="0"/>
              </a:rPr>
              <a:t> dolor in </a:t>
            </a:r>
            <a:r>
              <a:rPr lang="en-US" dirty="0" err="1">
                <a:solidFill>
                  <a:srgbClr val="FFFFFF"/>
                </a:solidFill>
                <a:effectLst/>
                <a:latin typeface="FS Albert Pro Light" panose="02000503040000020004" pitchFamily="2" charset="0"/>
              </a:rPr>
              <a:t>hendrerit</a:t>
            </a:r>
            <a:r>
              <a:rPr lang="en-US" dirty="0">
                <a:solidFill>
                  <a:srgbClr val="FFFFFF"/>
                </a:solidFill>
                <a:effectLst/>
                <a:latin typeface="FS Albert Pro Light" panose="02000503040000020004" pitchFamily="2" charset="0"/>
              </a:rPr>
              <a:t> in </a:t>
            </a:r>
            <a:r>
              <a:rPr lang="en-US" dirty="0" err="1">
                <a:solidFill>
                  <a:srgbClr val="FFFFFF"/>
                </a:solidFill>
                <a:effectLst/>
                <a:latin typeface="FS Albert Pro Light" panose="02000503040000020004" pitchFamily="2" charset="0"/>
              </a:rPr>
              <a:t>vulputate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velit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esse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molestie</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consequat</a:t>
            </a:r>
            <a:r>
              <a:rPr lang="en-US" dirty="0">
                <a:solidFill>
                  <a:srgbClr val="FFFFFF"/>
                </a:solidFill>
                <a:effectLst/>
                <a:latin typeface="FS Albert Pro Light" panose="02000503040000020004" pitchFamily="2" charset="0"/>
              </a:rPr>
              <a:t>, vel </a:t>
            </a:r>
            <a:r>
              <a:rPr lang="en-US" dirty="0" err="1">
                <a:solidFill>
                  <a:srgbClr val="FFFFFF"/>
                </a:solidFill>
                <a:effectLst/>
                <a:latin typeface="FS Albert Pro Light" panose="02000503040000020004" pitchFamily="2" charset="0"/>
              </a:rPr>
              <a:t>illum</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eu</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feugiat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facilisis</a:t>
            </a:r>
            <a:r>
              <a:rPr lang="en-US" dirty="0">
                <a:solidFill>
                  <a:srgbClr val="FFFFFF"/>
                </a:solidFill>
                <a:effectLst/>
                <a:latin typeface="FS Albert Pro Light" panose="02000503040000020004" pitchFamily="2" charset="0"/>
              </a:rPr>
              <a:t> at </a:t>
            </a:r>
            <a:r>
              <a:rPr lang="en-US" dirty="0" err="1">
                <a:solidFill>
                  <a:srgbClr val="FFFFFF"/>
                </a:solidFill>
                <a:effectLst/>
                <a:latin typeface="FS Albert Pro Light" panose="02000503040000020004" pitchFamily="2" charset="0"/>
              </a:rPr>
              <a:t>vero</a:t>
            </a:r>
            <a:r>
              <a:rPr lang="en-US" dirty="0">
                <a:solidFill>
                  <a:srgbClr val="FFFFFF"/>
                </a:solidFill>
                <a:effectLst/>
                <a:latin typeface="FS Albert Pro Light" panose="02000503040000020004" pitchFamily="2" charset="0"/>
              </a:rPr>
              <a:t> eros et </a:t>
            </a:r>
            <a:r>
              <a:rPr lang="en-US" dirty="0" err="1">
                <a:solidFill>
                  <a:srgbClr val="FFFFFF"/>
                </a:solidFill>
                <a:effectLst/>
                <a:latin typeface="FS Albert Pro Light" panose="02000503040000020004" pitchFamily="2" charset="0"/>
              </a:rPr>
              <a:t>accumsan</a:t>
            </a:r>
            <a:r>
              <a:rPr lang="en-US" dirty="0">
                <a:solidFill>
                  <a:srgbClr val="FFFFFF"/>
                </a:solidFill>
                <a:effectLst/>
                <a:latin typeface="FS Albert Pro Light" panose="02000503040000020004" pitchFamily="2" charset="0"/>
              </a:rPr>
              <a:t> et </a:t>
            </a:r>
            <a:r>
              <a:rPr lang="en-US" dirty="0" err="1">
                <a:solidFill>
                  <a:srgbClr val="FFFFFF"/>
                </a:solidFill>
                <a:effectLst/>
                <a:latin typeface="FS Albert Pro Light" panose="02000503040000020004" pitchFamily="2" charset="0"/>
              </a:rPr>
              <a:t>iusto</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odio</a:t>
            </a:r>
            <a:r>
              <a:rPr lang="en-US" dirty="0">
                <a:solidFill>
                  <a:srgbClr val="FFFFFF"/>
                </a:solidFill>
                <a:effectLst/>
                <a:latin typeface="FS Albert Pro Light" panose="02000503040000020004" pitchFamily="2" charset="0"/>
              </a:rPr>
              <a:t> </a:t>
            </a:r>
            <a:br>
              <a:rPr lang="en-US" dirty="0">
                <a:solidFill>
                  <a:srgbClr val="FFFFFF"/>
                </a:solidFill>
                <a:effectLst/>
                <a:latin typeface="FS Albert Pro Light" panose="02000503040000020004" pitchFamily="2" charset="0"/>
              </a:rPr>
            </a:br>
            <a:r>
              <a:rPr lang="en-US" dirty="0" err="1">
                <a:solidFill>
                  <a:srgbClr val="FFFFFF"/>
                </a:solidFill>
                <a:effectLst/>
                <a:latin typeface="FS Albert Pro Light" panose="02000503040000020004" pitchFamily="2" charset="0"/>
              </a:rPr>
              <a:t>dignissim</a:t>
            </a:r>
            <a:r>
              <a:rPr lang="en-US" dirty="0">
                <a:solidFill>
                  <a:srgbClr val="FFFFFF"/>
                </a:solidFill>
                <a:effectLst/>
                <a:latin typeface="FS Albert Pro Light" panose="02000503040000020004" pitchFamily="2" charset="0"/>
              </a:rPr>
              <a:t> qui </a:t>
            </a:r>
            <a:r>
              <a:rPr lang="en-US" dirty="0" err="1">
                <a:solidFill>
                  <a:srgbClr val="FFFFFF"/>
                </a:solidFill>
                <a:effectLst/>
                <a:latin typeface="FS Albert Pro Light" panose="02000503040000020004" pitchFamily="2" charset="0"/>
              </a:rPr>
              <a:t>blandit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praesent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luptatum</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zzril</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delenit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augue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duis</a:t>
            </a:r>
            <a:r>
              <a:rPr lang="en-US" dirty="0">
                <a:solidFill>
                  <a:srgbClr val="FFFFFF"/>
                </a:solidFill>
                <a:effectLst/>
                <a:latin typeface="FS Albert Pro Light" panose="02000503040000020004" pitchFamily="2" charset="0"/>
              </a:rPr>
              <a:t> dolore </a:t>
            </a:r>
            <a:r>
              <a:rPr lang="en-US" dirty="0" err="1">
                <a:solidFill>
                  <a:srgbClr val="FFFFFF"/>
                </a:solidFill>
                <a:effectLst/>
                <a:latin typeface="FS Albert Pro Light" panose="02000503040000020004" pitchFamily="2" charset="0"/>
              </a:rPr>
              <a:t>te</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feugait</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nulla</a:t>
            </a:r>
            <a:r>
              <a:rPr lang="en-US" dirty="0">
                <a:solidFill>
                  <a:srgbClr val="FFFFFF"/>
                </a:solidFill>
                <a:effectLst/>
                <a:latin typeface="FS Albert Pro Light" panose="02000503040000020004" pitchFamily="2" charset="0"/>
              </a:rPr>
              <a:t> </a:t>
            </a:r>
            <a:r>
              <a:rPr lang="en-US" dirty="0" err="1">
                <a:solidFill>
                  <a:srgbClr val="FFFFFF"/>
                </a:solidFill>
                <a:effectLst/>
                <a:latin typeface="FS Albert Pro Light" panose="02000503040000020004" pitchFamily="2" charset="0"/>
              </a:rPr>
              <a:t>facilisi</a:t>
            </a:r>
            <a:r>
              <a:rPr lang="en-US" dirty="0">
                <a:solidFill>
                  <a:srgbClr val="FFFFFF"/>
                </a:solidFill>
                <a:effectLst/>
                <a:latin typeface="FS Albert Pro Light" panose="02000503040000020004" pitchFamily="2" charset="0"/>
              </a:rPr>
              <a:t>.</a:t>
            </a:r>
          </a:p>
        </p:txBody>
      </p:sp>
      <p:sp>
        <p:nvSpPr>
          <p:cNvPr id="7" name="Title 6">
            <a:extLst>
              <a:ext uri="{FF2B5EF4-FFF2-40B4-BE49-F238E27FC236}">
                <a16:creationId xmlns:a16="http://schemas.microsoft.com/office/drawing/2014/main" id="{50B04B35-EA54-264E-944E-6C268B2904A4}"/>
              </a:ext>
            </a:extLst>
          </p:cNvPr>
          <p:cNvSpPr>
            <a:spLocks noGrp="1"/>
          </p:cNvSpPr>
          <p:nvPr>
            <p:ph type="title" hasCustomPrompt="1"/>
          </p:nvPr>
        </p:nvSpPr>
        <p:spPr>
          <a:xfrm>
            <a:off x="228600" y="228600"/>
            <a:ext cx="6400800" cy="1355877"/>
          </a:xfrm>
          <a:prstGeom prst="rect">
            <a:avLst/>
          </a:prstGeom>
        </p:spPr>
        <p:txBody>
          <a:bodyPr anchor="t">
            <a:noAutofit/>
          </a:bodyPr>
          <a:lstStyle>
            <a:lvl1pPr>
              <a:lnSpc>
                <a:spcPct val="90000"/>
              </a:lnSpc>
              <a:defRPr sz="2999" spc="0" baseline="0">
                <a:solidFill>
                  <a:schemeClr val="bg1"/>
                </a:solidFill>
              </a:defRPr>
            </a:lvl1pPr>
          </a:lstStyle>
          <a:p>
            <a:r>
              <a:rPr lang="en-US" dirty="0"/>
              <a:t>Full content slide, longer paragraphs.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grpSp>
        <p:nvGrpSpPr>
          <p:cNvPr id="14" name="Group 13">
            <a:extLst>
              <a:ext uri="{FF2B5EF4-FFF2-40B4-BE49-F238E27FC236}">
                <a16:creationId xmlns:a16="http://schemas.microsoft.com/office/drawing/2014/main" id="{8BD5E86A-1D35-BC4B-8901-CE64F533AFCF}"/>
              </a:ext>
            </a:extLst>
          </p:cNvPr>
          <p:cNvGrpSpPr/>
          <p:nvPr userDrawn="1"/>
        </p:nvGrpSpPr>
        <p:grpSpPr>
          <a:xfrm>
            <a:off x="-377" y="6307495"/>
            <a:ext cx="4183778" cy="555077"/>
            <a:chOff x="-755" y="12614990"/>
            <a:chExt cx="8367556" cy="1110154"/>
          </a:xfrm>
        </p:grpSpPr>
        <p:grpSp>
          <p:nvGrpSpPr>
            <p:cNvPr id="15" name="Group 14">
              <a:extLst>
                <a:ext uri="{FF2B5EF4-FFF2-40B4-BE49-F238E27FC236}">
                  <a16:creationId xmlns:a16="http://schemas.microsoft.com/office/drawing/2014/main" id="{D7D64F6A-F23E-EB4B-A1BF-285628CEC682}"/>
                </a:ext>
              </a:extLst>
            </p:cNvPr>
            <p:cNvGrpSpPr/>
            <p:nvPr userDrawn="1"/>
          </p:nvGrpSpPr>
          <p:grpSpPr>
            <a:xfrm>
              <a:off x="1" y="12627864"/>
              <a:ext cx="8366800" cy="1097280"/>
              <a:chOff x="-58710091" y="-1"/>
              <a:chExt cx="77340167" cy="10058402"/>
            </a:xfrm>
            <a:solidFill>
              <a:schemeClr val="accent5"/>
            </a:solidFill>
          </p:grpSpPr>
          <p:pic>
            <p:nvPicPr>
              <p:cNvPr id="21" name="Graphic 20">
                <a:extLst>
                  <a:ext uri="{FF2B5EF4-FFF2-40B4-BE49-F238E27FC236}">
                    <a16:creationId xmlns:a16="http://schemas.microsoft.com/office/drawing/2014/main" id="{05FEC0B6-149A-5F41-8A78-39443C2ED65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B0AF5167-B792-2A47-859B-96F5D49DFC2A}"/>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7" name="Group 16">
              <a:extLst>
                <a:ext uri="{FF2B5EF4-FFF2-40B4-BE49-F238E27FC236}">
                  <a16:creationId xmlns:a16="http://schemas.microsoft.com/office/drawing/2014/main" id="{28F81B7A-52E9-9247-83D7-46E6DAEEF806}"/>
                </a:ext>
              </a:extLst>
            </p:cNvPr>
            <p:cNvGrpSpPr/>
            <p:nvPr userDrawn="1"/>
          </p:nvGrpSpPr>
          <p:grpSpPr>
            <a:xfrm>
              <a:off x="-755" y="12627864"/>
              <a:ext cx="2413264" cy="1097280"/>
              <a:chOff x="-3677406" y="-1"/>
              <a:chExt cx="22307482" cy="10058402"/>
            </a:xfrm>
            <a:solidFill>
              <a:schemeClr val="bg2"/>
            </a:solidFill>
          </p:grpSpPr>
          <p:pic>
            <p:nvPicPr>
              <p:cNvPr id="19" name="Graphic 18">
                <a:extLst>
                  <a:ext uri="{FF2B5EF4-FFF2-40B4-BE49-F238E27FC236}">
                    <a16:creationId xmlns:a16="http://schemas.microsoft.com/office/drawing/2014/main" id="{950BE1AE-DBE6-DB48-91B8-5DC77C64DF9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0" name="Rectangle 19">
                <a:extLst>
                  <a:ext uri="{FF2B5EF4-FFF2-40B4-BE49-F238E27FC236}">
                    <a16:creationId xmlns:a16="http://schemas.microsoft.com/office/drawing/2014/main" id="{6E61472B-2587-3443-B904-33ED1EA14EC0}"/>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18" name="Graphic 17">
              <a:extLst>
                <a:ext uri="{FF2B5EF4-FFF2-40B4-BE49-F238E27FC236}">
                  <a16:creationId xmlns:a16="http://schemas.microsoft.com/office/drawing/2014/main" id="{87299127-4A14-D34E-82F7-86FEB35E944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2AECD48F-30B2-764D-83FE-588BA3637D00}"/>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25596FC-5226-054A-893D-02124D5A31CB}"/>
              </a:ext>
            </a:extLst>
          </p:cNvPr>
          <p:cNvSpPr>
            <a:spLocks noGrp="1"/>
          </p:cNvSpPr>
          <p:nvPr>
            <p:ph type="ftr" sz="quarter" idx="12"/>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FA511621-DEA6-A942-85CF-DFDFE9A29E65}"/>
              </a:ext>
            </a:extLst>
          </p:cNvPr>
          <p:cNvSpPr>
            <a:spLocks noGrp="1"/>
          </p:cNvSpPr>
          <p:nvPr>
            <p:ph type="sldNum" sz="quarter" idx="13"/>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1444647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 Columns (Boosted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7" name="Group 16">
            <a:extLst>
              <a:ext uri="{FF2B5EF4-FFF2-40B4-BE49-F238E27FC236}">
                <a16:creationId xmlns:a16="http://schemas.microsoft.com/office/drawing/2014/main" id="{AB944F4E-6699-D046-83FA-19E14EE59588}"/>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DC6DDC32-EEDE-3642-BAC8-0D68767AA467}"/>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FCD6AB36-528F-524B-BD97-D25548A0518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5" name="Rectangle 24">
                <a:extLst>
                  <a:ext uri="{FF2B5EF4-FFF2-40B4-BE49-F238E27FC236}">
                    <a16:creationId xmlns:a16="http://schemas.microsoft.com/office/drawing/2014/main" id="{2DACBE60-1F33-9445-A834-405925733969}"/>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02CB3C51-6163-4346-B219-17D1C299883A}"/>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19F39504-0059-A74A-A290-F6532817DBF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3" name="Rectangle 22">
                <a:extLst>
                  <a:ext uri="{FF2B5EF4-FFF2-40B4-BE49-F238E27FC236}">
                    <a16:creationId xmlns:a16="http://schemas.microsoft.com/office/drawing/2014/main" id="{AF7A0E65-4C8E-644C-8FED-294C2CB6A39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0B42B3DD-0FE0-2A47-BC63-EEBE7A39867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6" name="Date Placeholder 5">
            <a:extLst>
              <a:ext uri="{FF2B5EF4-FFF2-40B4-BE49-F238E27FC236}">
                <a16:creationId xmlns:a16="http://schemas.microsoft.com/office/drawing/2014/main" id="{693A70EF-C9A9-1F4C-8833-559C48DCD60F}"/>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87D15338-88C6-C74C-AD49-3193C103BB3D}"/>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67E908E7-BDD9-C14D-B284-34D00CEBA398}"/>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92926996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 Columns (Blue footer)">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0D382FF4-7F00-E349-B438-47B73C443D7F}"/>
              </a:ext>
            </a:extLst>
          </p:cNvPr>
          <p:cNvGrpSpPr/>
          <p:nvPr userDrawn="1"/>
        </p:nvGrpSpPr>
        <p:grpSpPr>
          <a:xfrm>
            <a:off x="-377" y="6309248"/>
            <a:ext cx="4183778" cy="553324"/>
            <a:chOff x="-755" y="12618496"/>
            <a:chExt cx="8367556" cy="1106648"/>
          </a:xfrm>
        </p:grpSpPr>
        <p:grpSp>
          <p:nvGrpSpPr>
            <p:cNvPr id="35" name="Group 34">
              <a:extLst>
                <a:ext uri="{FF2B5EF4-FFF2-40B4-BE49-F238E27FC236}">
                  <a16:creationId xmlns:a16="http://schemas.microsoft.com/office/drawing/2014/main" id="{D7D62ADA-1BBF-3544-A688-FF0B2D03848A}"/>
                </a:ext>
              </a:extLst>
            </p:cNvPr>
            <p:cNvGrpSpPr/>
            <p:nvPr userDrawn="1"/>
          </p:nvGrpSpPr>
          <p:grpSpPr>
            <a:xfrm>
              <a:off x="1" y="12627864"/>
              <a:ext cx="8366800" cy="1097280"/>
              <a:chOff x="-58710091" y="-1"/>
              <a:chExt cx="77340167" cy="10058402"/>
            </a:xfrm>
            <a:solidFill>
              <a:schemeClr val="accent5"/>
            </a:solidFill>
          </p:grpSpPr>
          <p:pic>
            <p:nvPicPr>
              <p:cNvPr id="40" name="Graphic 39">
                <a:extLst>
                  <a:ext uri="{FF2B5EF4-FFF2-40B4-BE49-F238E27FC236}">
                    <a16:creationId xmlns:a16="http://schemas.microsoft.com/office/drawing/2014/main" id="{BA54DF3A-741F-C647-A10C-B5B9752E24F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41" name="Rectangle 40">
                <a:extLst>
                  <a:ext uri="{FF2B5EF4-FFF2-40B4-BE49-F238E27FC236}">
                    <a16:creationId xmlns:a16="http://schemas.microsoft.com/office/drawing/2014/main" id="{4AB51812-9636-944C-9FFB-3921AA93E6D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6" name="Group 35">
              <a:extLst>
                <a:ext uri="{FF2B5EF4-FFF2-40B4-BE49-F238E27FC236}">
                  <a16:creationId xmlns:a16="http://schemas.microsoft.com/office/drawing/2014/main" id="{78A7BB28-B910-374F-A049-1510469A8856}"/>
                </a:ext>
              </a:extLst>
            </p:cNvPr>
            <p:cNvGrpSpPr/>
            <p:nvPr userDrawn="1"/>
          </p:nvGrpSpPr>
          <p:grpSpPr>
            <a:xfrm>
              <a:off x="-755" y="12627864"/>
              <a:ext cx="2413264" cy="1097280"/>
              <a:chOff x="-3677406" y="-1"/>
              <a:chExt cx="22307482" cy="10058402"/>
            </a:xfrm>
          </p:grpSpPr>
          <p:pic>
            <p:nvPicPr>
              <p:cNvPr id="38" name="Graphic 37">
                <a:extLst>
                  <a:ext uri="{FF2B5EF4-FFF2-40B4-BE49-F238E27FC236}">
                    <a16:creationId xmlns:a16="http://schemas.microsoft.com/office/drawing/2014/main" id="{AD787805-9AC9-454C-92D5-72CFBC6E880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9" name="Rectangle 38">
                <a:extLst>
                  <a:ext uri="{FF2B5EF4-FFF2-40B4-BE49-F238E27FC236}">
                    <a16:creationId xmlns:a16="http://schemas.microsoft.com/office/drawing/2014/main" id="{D5B385A4-F810-5648-BE04-9793E4A1ED2E}"/>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7" name="Graphic 36">
              <a:extLst>
                <a:ext uri="{FF2B5EF4-FFF2-40B4-BE49-F238E27FC236}">
                  <a16:creationId xmlns:a16="http://schemas.microsoft.com/office/drawing/2014/main" id="{77C902AA-523C-5C4A-97C1-BA1571E9C66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6" name="Date Placeholder 5">
            <a:extLst>
              <a:ext uri="{FF2B5EF4-FFF2-40B4-BE49-F238E27FC236}">
                <a16:creationId xmlns:a16="http://schemas.microsoft.com/office/drawing/2014/main" id="{5AACAD93-2329-814D-87A4-8C627BD7774D}"/>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6D9081DA-3A35-F743-B7FE-CABCFFBC5A31}"/>
              </a:ext>
            </a:extLst>
          </p:cNvPr>
          <p:cNvSpPr>
            <a:spLocks noGrp="1"/>
          </p:cNvSpPr>
          <p:nvPr>
            <p:ph type="ftr" sz="quarter" idx="17"/>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EAA0F684-DC9A-F94B-A2FC-AAD7E43D079E}"/>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0579383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 Columns (Ultraviolet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5143500" cy="1822190"/>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Full content slide. Lorem </a:t>
            </a:r>
            <a:br>
              <a:rPr lang="en-US" dirty="0"/>
            </a:br>
            <a:r>
              <a:rPr lang="en-US" dirty="0"/>
              <a:t>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28600"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082994" y="229420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082994" y="3181008"/>
            <a:ext cx="4090997" cy="1470025"/>
          </a:xfrm>
          <a:prstGeom prst="rect">
            <a:avLst/>
          </a:prstGeom>
        </p:spPr>
        <p:txBody>
          <a:bodyPr>
            <a:normAutofit/>
          </a:bodyPr>
          <a:lstStyle>
            <a:lvl1pPr>
              <a:lnSpc>
                <a:spcPct val="100000"/>
              </a:lnSpc>
              <a:defRPr sz="1800" spc="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28600" y="3181008"/>
            <a:ext cx="4090997" cy="1470025"/>
          </a:xfrm>
          <a:prstGeom prst="rect">
            <a:avLst/>
          </a:prstGeom>
        </p:spPr>
        <p:txBody>
          <a:bodyPr>
            <a:normAutofit/>
          </a:bodyPr>
          <a:lstStyle>
            <a:lvl1pPr>
              <a:lnSpc>
                <a:spcPct val="100000"/>
              </a:lnSpc>
              <a:defRPr sz="1800" spc="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7" name="Group 16">
            <a:extLst>
              <a:ext uri="{FF2B5EF4-FFF2-40B4-BE49-F238E27FC236}">
                <a16:creationId xmlns:a16="http://schemas.microsoft.com/office/drawing/2014/main" id="{8FBCA832-8645-FF4B-857D-C51F1E7561C8}"/>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1CFCB76B-F196-9E4A-9A0C-7D03B2B456E5}"/>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E4D56334-7C0A-6044-BACD-C64C3F794A0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5" name="Rectangle 24">
                <a:extLst>
                  <a:ext uri="{FF2B5EF4-FFF2-40B4-BE49-F238E27FC236}">
                    <a16:creationId xmlns:a16="http://schemas.microsoft.com/office/drawing/2014/main" id="{8D0AE5CA-4D62-3145-BF43-653DFB0F0614}"/>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4773C9A3-BF66-8547-9C4D-303827DD9B9B}"/>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5D3AAF3E-4B3A-E141-A738-652AAF97F9C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3" name="Rectangle 22">
                <a:extLst>
                  <a:ext uri="{FF2B5EF4-FFF2-40B4-BE49-F238E27FC236}">
                    <a16:creationId xmlns:a16="http://schemas.microsoft.com/office/drawing/2014/main" id="{1659246A-FF7E-8346-9481-2FB0FADC7D90}"/>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3AA775A9-12B8-0446-AAC7-344F879E4E6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6" name="Date Placeholder 5">
            <a:extLst>
              <a:ext uri="{FF2B5EF4-FFF2-40B4-BE49-F238E27FC236}">
                <a16:creationId xmlns:a16="http://schemas.microsoft.com/office/drawing/2014/main" id="{74246E05-4021-144C-BEBD-DA16BA634C8E}"/>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22395EC4-2F7B-8940-A3B0-344D788B6362}"/>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F025708B-5E87-0944-A418-D7EB611CBEC9}"/>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7325285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with shape (Boosted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5" name="Group 14">
            <a:extLst>
              <a:ext uri="{FF2B5EF4-FFF2-40B4-BE49-F238E27FC236}">
                <a16:creationId xmlns:a16="http://schemas.microsoft.com/office/drawing/2014/main" id="{8B8C052F-3CB3-0144-9485-6C2A70CDD396}"/>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C8A4291F-73E3-9343-AFC7-1581D8F1149F}"/>
                </a:ext>
              </a:extLst>
            </p:cNvPr>
            <p:cNvGrpSpPr/>
            <p:nvPr userDrawn="1"/>
          </p:nvGrpSpPr>
          <p:grpSpPr>
            <a:xfrm>
              <a:off x="1" y="12627864"/>
              <a:ext cx="8366800" cy="1097280"/>
              <a:chOff x="-58710091" y="-1"/>
              <a:chExt cx="77340167" cy="10058402"/>
            </a:xfrm>
            <a:solidFill>
              <a:schemeClr val="accent5"/>
            </a:solidFill>
          </p:grpSpPr>
          <p:pic>
            <p:nvPicPr>
              <p:cNvPr id="32" name="Graphic 31">
                <a:extLst>
                  <a:ext uri="{FF2B5EF4-FFF2-40B4-BE49-F238E27FC236}">
                    <a16:creationId xmlns:a16="http://schemas.microsoft.com/office/drawing/2014/main" id="{F6E230D7-1DCB-6743-9FDE-9B69FC6DE17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77032C41-4E48-FF4A-B2DD-D38EB5FA657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40CEC18B-89A1-1D4F-AC3C-F5F676E35CFF}"/>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19D10B8C-B515-AE41-8D42-E6FB5936227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327BBA21-CBEA-4B4E-B1ED-A91A486B95F6}"/>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339FBDCB-110F-C748-8808-33EF41F20C9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6824D780-F91E-8749-BAC3-3431B0B74DCF}"/>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3508C743-1157-024A-AB1F-940BCC0B9EBC}"/>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2C278957-4E5D-D24E-83C0-E0471AF8464D}"/>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7" name="Content Placeholder 5">
            <a:extLst>
              <a:ext uri="{FF2B5EF4-FFF2-40B4-BE49-F238E27FC236}">
                <a16:creationId xmlns:a16="http://schemas.microsoft.com/office/drawing/2014/main" id="{63BDDFC6-A3AE-3540-8AB6-B97B82A2E7A7}"/>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939368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xt with shape (Blue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9" name="Group 18">
            <a:extLst>
              <a:ext uri="{FF2B5EF4-FFF2-40B4-BE49-F238E27FC236}">
                <a16:creationId xmlns:a16="http://schemas.microsoft.com/office/drawing/2014/main" id="{7B2D45DC-97BB-7A46-A217-BC1F68CBA24E}"/>
              </a:ext>
            </a:extLst>
          </p:cNvPr>
          <p:cNvGrpSpPr/>
          <p:nvPr userDrawn="1"/>
        </p:nvGrpSpPr>
        <p:grpSpPr>
          <a:xfrm>
            <a:off x="-377" y="6309248"/>
            <a:ext cx="4183778" cy="553324"/>
            <a:chOff x="-755" y="12618496"/>
            <a:chExt cx="8367556" cy="1106648"/>
          </a:xfrm>
        </p:grpSpPr>
        <p:grpSp>
          <p:nvGrpSpPr>
            <p:cNvPr id="20" name="Group 19">
              <a:extLst>
                <a:ext uri="{FF2B5EF4-FFF2-40B4-BE49-F238E27FC236}">
                  <a16:creationId xmlns:a16="http://schemas.microsoft.com/office/drawing/2014/main" id="{F9A37827-A128-1840-9094-D85450B18003}"/>
                </a:ext>
              </a:extLst>
            </p:cNvPr>
            <p:cNvGrpSpPr/>
            <p:nvPr userDrawn="1"/>
          </p:nvGrpSpPr>
          <p:grpSpPr>
            <a:xfrm>
              <a:off x="1" y="12627864"/>
              <a:ext cx="8366800" cy="1097280"/>
              <a:chOff x="-58710091" y="-1"/>
              <a:chExt cx="77340167" cy="10058402"/>
            </a:xfrm>
            <a:solidFill>
              <a:schemeClr val="accent5"/>
            </a:solidFill>
          </p:grpSpPr>
          <p:pic>
            <p:nvPicPr>
              <p:cNvPr id="30" name="Graphic 29">
                <a:extLst>
                  <a:ext uri="{FF2B5EF4-FFF2-40B4-BE49-F238E27FC236}">
                    <a16:creationId xmlns:a16="http://schemas.microsoft.com/office/drawing/2014/main" id="{FBBF16CB-F7FF-BB43-9D3D-BAD7CF8BB5D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A8AEEA5D-8BE3-9A43-972D-1D1FE71EC57C}"/>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1" name="Group 20">
              <a:extLst>
                <a:ext uri="{FF2B5EF4-FFF2-40B4-BE49-F238E27FC236}">
                  <a16:creationId xmlns:a16="http://schemas.microsoft.com/office/drawing/2014/main" id="{B05050B3-5638-934D-A7EA-BDBC4027F5B2}"/>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8094465D-1B6B-A54D-A3EE-C684A62B411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A176FAEE-B559-DD4C-BFB6-90F32D2DC01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10C25725-1CF7-6F43-8A88-88D74526285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3C816B92-7700-AB4E-AADD-7384630C410A}"/>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14E12DD8-E5A5-5444-BD41-12C7F086066F}"/>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C2387911-02BE-3C45-982F-18A67ADF2332}"/>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6" name="Content Placeholder 5">
            <a:extLst>
              <a:ext uri="{FF2B5EF4-FFF2-40B4-BE49-F238E27FC236}">
                <a16:creationId xmlns:a16="http://schemas.microsoft.com/office/drawing/2014/main" id="{9AA38545-AB64-3C49-B488-B3E640F2358D}"/>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18210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 list with image&#10;(withou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5387867" cy="4700816"/>
          </a:xfrm>
          <a:prstGeom prst="rect">
            <a:avLst/>
          </a:prstGeom>
        </p:spPr>
        <p:txBody>
          <a:bodyPr>
            <a:normAutofit/>
          </a:bodyPr>
          <a:lstStyle>
            <a:lvl1pPr marL="389457" indent="-389457">
              <a:lnSpc>
                <a:spcPct val="112000"/>
              </a:lnSpc>
              <a:spcBef>
                <a:spcPts val="800"/>
              </a:spcBef>
              <a:spcAft>
                <a:spcPts val="0"/>
              </a:spcAft>
              <a:buFont typeface="Arial"/>
              <a:buChar char="•"/>
              <a:tabLst/>
              <a:defRPr sz="2667" baseline="0">
                <a:solidFill>
                  <a:schemeClr val="tx1"/>
                </a:solidFill>
                <a:latin typeface="Verdana"/>
                <a:cs typeface="Verdana"/>
              </a:defRPr>
            </a:lvl1pPr>
            <a:lvl2pPr marL="857229" indent="-380990">
              <a:lnSpc>
                <a:spcPct val="112000"/>
              </a:lnSpc>
              <a:spcBef>
                <a:spcPts val="800"/>
              </a:spcBef>
              <a:spcAft>
                <a:spcPts val="0"/>
              </a:spcAft>
              <a:buFont typeface="Lucida Grande"/>
              <a:buChar char="–"/>
              <a:defRPr sz="2400">
                <a:solidFill>
                  <a:schemeClr val="tx1"/>
                </a:solidFill>
                <a:latin typeface="Verdana"/>
                <a:cs typeface="Verdana"/>
              </a:defRPr>
            </a:lvl2pPr>
            <a:lvl3pPr marL="1454114" indent="-304792">
              <a:lnSpc>
                <a:spcPct val="112000"/>
              </a:lnSpc>
              <a:spcBef>
                <a:spcPts val="800"/>
              </a:spcBef>
              <a:spcAft>
                <a:spcPts val="0"/>
              </a:spcAft>
              <a:buFont typeface="Arial"/>
              <a:buChar char="•"/>
              <a:defRPr sz="2133">
                <a:solidFill>
                  <a:schemeClr val="tx1"/>
                </a:solidFill>
                <a:latin typeface="Verdana"/>
                <a:cs typeface="Verdana"/>
              </a:defRPr>
            </a:lvl3pPr>
            <a:lvl4pPr marL="1983268" indent="-304792">
              <a:lnSpc>
                <a:spcPct val="112000"/>
              </a:lnSpc>
              <a:spcBef>
                <a:spcPts val="800"/>
              </a:spcBef>
              <a:spcAft>
                <a:spcPts val="0"/>
              </a:spcAft>
              <a:buFont typeface="Lucida Grande"/>
              <a:buChar char="–"/>
              <a:defRPr sz="2133">
                <a:solidFill>
                  <a:schemeClr val="tx1"/>
                </a:solidFill>
                <a:latin typeface="Verdana"/>
                <a:cs typeface="Verdana"/>
              </a:defRPr>
            </a:lvl4pPr>
            <a:lvl5pPr marL="2592853" indent="-304792">
              <a:lnSpc>
                <a:spcPct val="112000"/>
              </a:lnSpc>
              <a:spcBef>
                <a:spcPts val="800"/>
              </a:spcBef>
              <a:spcAft>
                <a:spcPts val="0"/>
              </a:spcAft>
              <a:buFont typeface="Arial"/>
              <a:buChar char="•"/>
              <a:defRPr sz="2133">
                <a:solidFill>
                  <a:schemeClr val="tx1"/>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0"/>
            <a:ext cx="10972800" cy="1335024"/>
          </a:xfrm>
          <a:prstGeom prst="rect">
            <a:avLst/>
          </a:prstGeom>
        </p:spPr>
        <p:txBody>
          <a:bodyPr vert="horz" anchor="b" anchorCtr="0">
            <a:normAutofit/>
          </a:bodyPr>
          <a:lstStyle>
            <a:lvl1pPr algn="l">
              <a:defRPr sz="4267">
                <a:solidFill>
                  <a:schemeClr val="accent1"/>
                </a:solidFill>
                <a:latin typeface="Verdana"/>
              </a:defRPr>
            </a:lvl1pPr>
          </a:lstStyle>
          <a:p>
            <a:r>
              <a:rPr lang="en-US"/>
              <a:t>Click to edit Master title style</a:t>
            </a:r>
            <a:endParaRPr lang="en-US" dirty="0"/>
          </a:p>
        </p:txBody>
      </p:sp>
      <p:sp>
        <p:nvSpPr>
          <p:cNvPr id="5" name="Picture Placeholder 9"/>
          <p:cNvSpPr>
            <a:spLocks noGrp="1"/>
          </p:cNvSpPr>
          <p:nvPr>
            <p:ph type="pic" sz="quarter" idx="12"/>
          </p:nvPr>
        </p:nvSpPr>
        <p:spPr>
          <a:xfrm>
            <a:off x="6193368" y="1600201"/>
            <a:ext cx="5389033" cy="4700816"/>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800" smtClean="0"/>
              <a:pPr/>
              <a:t>‹#›</a:t>
            </a:fld>
            <a:endParaRPr lang="en-US" sz="800" dirty="0"/>
          </a:p>
        </p:txBody>
      </p:sp>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2188573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xt with shape (Ultraviolet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228600" y="228600"/>
            <a:ext cx="6184827" cy="1355877"/>
          </a:xfrm>
          <a:prstGeom prst="rect">
            <a:avLst/>
          </a:prstGeom>
        </p:spPr>
        <p:txBody>
          <a:bodyPr anchor="t">
            <a:noAutofit/>
          </a:bodyPr>
          <a:lstStyle>
            <a:lvl1pPr>
              <a:lnSpc>
                <a:spcPct val="90000"/>
              </a:lnSpc>
              <a:defRPr sz="2999" spc="0" baseline="0">
                <a:solidFill>
                  <a:schemeClr val="accent1"/>
                </a:solidFill>
              </a:defRPr>
            </a:lvl1pPr>
          </a:lstStyle>
          <a:p>
            <a:r>
              <a:rPr lang="en-US" dirty="0"/>
              <a:t>Bulleted content slide, </a:t>
            </a:r>
            <a:r>
              <a:rPr lang="en-US" dirty="0" err="1"/>
              <a:t>loren</a:t>
            </a:r>
            <a:r>
              <a:rPr lang="en-US" dirty="0"/>
              <a:t> ipsum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a:t>
            </a:r>
          </a:p>
        </p:txBody>
      </p:sp>
      <p:sp>
        <p:nvSpPr>
          <p:cNvPr id="22" name="Graphic 2">
            <a:extLst>
              <a:ext uri="{FF2B5EF4-FFF2-40B4-BE49-F238E27FC236}">
                <a16:creationId xmlns:a16="http://schemas.microsoft.com/office/drawing/2014/main" id="{84B49803-C644-4E4C-B2D4-65CE4F746B92}"/>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36" name="Group 35">
            <a:extLst>
              <a:ext uri="{FF2B5EF4-FFF2-40B4-BE49-F238E27FC236}">
                <a16:creationId xmlns:a16="http://schemas.microsoft.com/office/drawing/2014/main" id="{3C0ADC1C-9787-A64E-ABCA-0F2958C97854}"/>
              </a:ext>
            </a:extLst>
          </p:cNvPr>
          <p:cNvGrpSpPr/>
          <p:nvPr userDrawn="1"/>
        </p:nvGrpSpPr>
        <p:grpSpPr>
          <a:xfrm>
            <a:off x="-377" y="6307495"/>
            <a:ext cx="4183778" cy="555077"/>
            <a:chOff x="-755" y="12614990"/>
            <a:chExt cx="8367556" cy="1110154"/>
          </a:xfrm>
        </p:grpSpPr>
        <p:grpSp>
          <p:nvGrpSpPr>
            <p:cNvPr id="37" name="Group 36">
              <a:extLst>
                <a:ext uri="{FF2B5EF4-FFF2-40B4-BE49-F238E27FC236}">
                  <a16:creationId xmlns:a16="http://schemas.microsoft.com/office/drawing/2014/main" id="{CA469F6C-D4BE-AD45-8912-BB939215C8C0}"/>
                </a:ext>
              </a:extLst>
            </p:cNvPr>
            <p:cNvGrpSpPr/>
            <p:nvPr userDrawn="1"/>
          </p:nvGrpSpPr>
          <p:grpSpPr>
            <a:xfrm>
              <a:off x="1" y="12627864"/>
              <a:ext cx="8366800" cy="1097280"/>
              <a:chOff x="-58710091" y="-1"/>
              <a:chExt cx="77340167" cy="10058402"/>
            </a:xfrm>
            <a:solidFill>
              <a:schemeClr val="accent5"/>
            </a:solidFill>
          </p:grpSpPr>
          <p:pic>
            <p:nvPicPr>
              <p:cNvPr id="42" name="Graphic 41">
                <a:extLst>
                  <a:ext uri="{FF2B5EF4-FFF2-40B4-BE49-F238E27FC236}">
                    <a16:creationId xmlns:a16="http://schemas.microsoft.com/office/drawing/2014/main" id="{048E7E54-AFF7-0F4D-9DCE-CE9B1A70E7F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43" name="Rectangle 42">
                <a:extLst>
                  <a:ext uri="{FF2B5EF4-FFF2-40B4-BE49-F238E27FC236}">
                    <a16:creationId xmlns:a16="http://schemas.microsoft.com/office/drawing/2014/main" id="{08733773-17AA-DA46-9C16-5406143CE42B}"/>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8" name="Group 37">
              <a:extLst>
                <a:ext uri="{FF2B5EF4-FFF2-40B4-BE49-F238E27FC236}">
                  <a16:creationId xmlns:a16="http://schemas.microsoft.com/office/drawing/2014/main" id="{10C9D598-ABC4-EE4E-A8BD-889346722B08}"/>
                </a:ext>
              </a:extLst>
            </p:cNvPr>
            <p:cNvGrpSpPr/>
            <p:nvPr userDrawn="1"/>
          </p:nvGrpSpPr>
          <p:grpSpPr>
            <a:xfrm>
              <a:off x="-755" y="12627864"/>
              <a:ext cx="2413264" cy="1097280"/>
              <a:chOff x="-3677406" y="-1"/>
              <a:chExt cx="22307482" cy="10058402"/>
            </a:xfrm>
            <a:solidFill>
              <a:schemeClr val="bg2"/>
            </a:solidFill>
          </p:grpSpPr>
          <p:pic>
            <p:nvPicPr>
              <p:cNvPr id="40" name="Graphic 39">
                <a:extLst>
                  <a:ext uri="{FF2B5EF4-FFF2-40B4-BE49-F238E27FC236}">
                    <a16:creationId xmlns:a16="http://schemas.microsoft.com/office/drawing/2014/main" id="{D419F331-0F1B-A74D-ACC1-30184877F55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1" name="Rectangle 40">
                <a:extLst>
                  <a:ext uri="{FF2B5EF4-FFF2-40B4-BE49-F238E27FC236}">
                    <a16:creationId xmlns:a16="http://schemas.microsoft.com/office/drawing/2014/main" id="{C9F478F2-3267-5547-A213-13EA1798680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9" name="Graphic 38">
              <a:extLst>
                <a:ext uri="{FF2B5EF4-FFF2-40B4-BE49-F238E27FC236}">
                  <a16:creationId xmlns:a16="http://schemas.microsoft.com/office/drawing/2014/main" id="{90A77B55-6C34-C149-A07C-C74EC44EF34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AD0F9140-C92E-D049-863D-CF343A969737}"/>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DC271A33-4C3D-4744-83A4-A1F3995B3F79}"/>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EB2F13B6-5A34-EE4B-9A75-0B0BE365932B}"/>
              </a:ext>
            </a:extLst>
          </p:cNvPr>
          <p:cNvSpPr>
            <a:spLocks noGrp="1"/>
          </p:cNvSpPr>
          <p:nvPr>
            <p:ph type="sldNum" sz="quarter" idx="17"/>
          </p:nvPr>
        </p:nvSpPr>
        <p:spPr/>
        <p:txBody>
          <a:bodyPr/>
          <a:lstStyle/>
          <a:p>
            <a:fld id="{86CB4B4D-7CA3-9044-876B-883B54F8677D}" type="slidenum">
              <a:rPr lang="en-US" smtClean="0"/>
              <a:pPr/>
              <a:t>‹#›</a:t>
            </a:fld>
            <a:endParaRPr lang="en-US" dirty="0"/>
          </a:p>
        </p:txBody>
      </p:sp>
      <p:sp>
        <p:nvSpPr>
          <p:cNvPr id="18" name="Content Placeholder 5">
            <a:extLst>
              <a:ext uri="{FF2B5EF4-FFF2-40B4-BE49-F238E27FC236}">
                <a16:creationId xmlns:a16="http://schemas.microsoft.com/office/drawing/2014/main" id="{BF8349FF-0C46-B449-860F-BEE2E3975B34}"/>
              </a:ext>
            </a:extLst>
          </p:cNvPr>
          <p:cNvSpPr>
            <a:spLocks noGrp="1"/>
          </p:cNvSpPr>
          <p:nvPr>
            <p:ph sz="quarter" idx="18"/>
          </p:nvPr>
        </p:nvSpPr>
        <p:spPr>
          <a:xfrm>
            <a:off x="228600" y="2474913"/>
            <a:ext cx="7664450" cy="3195638"/>
          </a:xfrm>
          <a:prstGeom prst="rect">
            <a:avLst/>
          </a:prstGeom>
        </p:spPr>
        <p:txBody>
          <a:bodyPr/>
          <a:lstStyle>
            <a:lvl1pPr marL="285693" indent="-285693">
              <a:spcAft>
                <a:spcPts val="600"/>
              </a:spcAft>
              <a:buFont typeface="Arial" panose="020B0604020202020204" pitchFamily="34" charset="0"/>
              <a:buChar char="•"/>
              <a:defRPr sz="1800" b="0" i="0">
                <a:solidFill>
                  <a:schemeClr val="accent1"/>
                </a:solidFill>
                <a:latin typeface="FS Albert Pro Light" panose="02000503040000020004" pitchFamily="2" charset="0"/>
              </a:defRPr>
            </a:lvl1pPr>
            <a:lvl2pPr marL="603923" indent="-307120">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2pPr>
            <a:lvl3pPr marL="972150" indent="-317437">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3pPr>
            <a:lvl4pPr marL="1320536" indent="-317437">
              <a:spcAft>
                <a:spcPts val="600"/>
              </a:spcAft>
              <a:buFont typeface="Courier New" panose="02070309020205020404" pitchFamily="49" charset="0"/>
              <a:buChar char="o"/>
              <a:tabLst/>
              <a:defRPr sz="1800" b="0" i="0">
                <a:solidFill>
                  <a:schemeClr val="accent1"/>
                </a:solidFill>
                <a:latin typeface="FS Albert Pro Light" panose="02000503040000020004" pitchFamily="2" charset="0"/>
              </a:defRPr>
            </a:lvl4pPr>
            <a:lvl5pPr marL="1658606" indent="-296803">
              <a:spcAft>
                <a:spcPts val="600"/>
              </a:spcAft>
              <a:buFont typeface="Arial" panose="020B0604020202020204" pitchFamily="34" charset="0"/>
              <a:buChar char="•"/>
              <a:tabLst/>
              <a:defRPr sz="1800" b="0" i="0">
                <a:solidFill>
                  <a:schemeClr val="accent1"/>
                </a:solidFill>
                <a:latin typeface="FS Albert Pro Light"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14730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Image, Text, Shape (Boosted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1"/>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29" name="Group 28">
            <a:extLst>
              <a:ext uri="{FF2B5EF4-FFF2-40B4-BE49-F238E27FC236}">
                <a16:creationId xmlns:a16="http://schemas.microsoft.com/office/drawing/2014/main" id="{99F253FA-3166-B643-8E92-A41C6D8FE693}"/>
              </a:ext>
            </a:extLst>
          </p:cNvPr>
          <p:cNvGrpSpPr/>
          <p:nvPr userDrawn="1"/>
        </p:nvGrpSpPr>
        <p:grpSpPr>
          <a:xfrm>
            <a:off x="-377" y="6309248"/>
            <a:ext cx="4183778" cy="553324"/>
            <a:chOff x="-755" y="12618496"/>
            <a:chExt cx="8367556" cy="1106648"/>
          </a:xfrm>
        </p:grpSpPr>
        <p:grpSp>
          <p:nvGrpSpPr>
            <p:cNvPr id="30" name="Group 29">
              <a:extLst>
                <a:ext uri="{FF2B5EF4-FFF2-40B4-BE49-F238E27FC236}">
                  <a16:creationId xmlns:a16="http://schemas.microsoft.com/office/drawing/2014/main" id="{A3ECED74-226C-294F-84EF-8C9E50D84141}"/>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B2E98A41-0CD8-BE42-8991-AA0C5904CEF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E5CA5614-2578-3943-A320-29AB9561029A}"/>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EC986F82-CAB1-7D46-8103-C03C19703C49}"/>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83AB1E9D-D732-9444-94B9-F067BA3800C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96E5E8F0-1BF3-3F44-AB21-0BD5444E396F}"/>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B4726056-6338-2D48-9A9A-7AE07968478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44825C22-6BB9-7C4C-9C3B-16DE249F6807}"/>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7A92EF95-72E8-A24F-B74C-08019F5F159E}"/>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A46D12F2-714B-8D47-9458-BB4530F66029}"/>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19750700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age, Text &amp; Shape (Blue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5"/>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29" name="Group 28">
            <a:extLst>
              <a:ext uri="{FF2B5EF4-FFF2-40B4-BE49-F238E27FC236}">
                <a16:creationId xmlns:a16="http://schemas.microsoft.com/office/drawing/2014/main" id="{75E1FE9B-6A37-A84F-AF9D-741C2446D0AD}"/>
              </a:ext>
            </a:extLst>
          </p:cNvPr>
          <p:cNvGrpSpPr/>
          <p:nvPr userDrawn="1"/>
        </p:nvGrpSpPr>
        <p:grpSpPr>
          <a:xfrm>
            <a:off x="0" y="6313932"/>
            <a:ext cx="4183778" cy="553324"/>
            <a:chOff x="-755" y="12618496"/>
            <a:chExt cx="8367556" cy="1106648"/>
          </a:xfrm>
        </p:grpSpPr>
        <p:grpSp>
          <p:nvGrpSpPr>
            <p:cNvPr id="30" name="Group 29">
              <a:extLst>
                <a:ext uri="{FF2B5EF4-FFF2-40B4-BE49-F238E27FC236}">
                  <a16:creationId xmlns:a16="http://schemas.microsoft.com/office/drawing/2014/main" id="{74A13386-EA9D-994E-95A4-BAF79B1F8132}"/>
                </a:ext>
              </a:extLst>
            </p:cNvPr>
            <p:cNvGrpSpPr/>
            <p:nvPr userDrawn="1"/>
          </p:nvGrpSpPr>
          <p:grpSpPr>
            <a:xfrm>
              <a:off x="1" y="12627864"/>
              <a:ext cx="8366800" cy="1097280"/>
              <a:chOff x="-58710091" y="-1"/>
              <a:chExt cx="77340167" cy="10058402"/>
            </a:xfrm>
            <a:solidFill>
              <a:schemeClr val="accent5"/>
            </a:solidFill>
          </p:grpSpPr>
          <p:pic>
            <p:nvPicPr>
              <p:cNvPr id="35" name="Graphic 34">
                <a:extLst>
                  <a:ext uri="{FF2B5EF4-FFF2-40B4-BE49-F238E27FC236}">
                    <a16:creationId xmlns:a16="http://schemas.microsoft.com/office/drawing/2014/main" id="{1C4F78AA-20FF-A742-882A-5FD2EDA36FC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F243EACA-79B4-3144-BEF0-DE013214F1E6}"/>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1" name="Group 30">
              <a:extLst>
                <a:ext uri="{FF2B5EF4-FFF2-40B4-BE49-F238E27FC236}">
                  <a16:creationId xmlns:a16="http://schemas.microsoft.com/office/drawing/2014/main" id="{D71AE38F-8554-4C4D-B428-65E491043E68}"/>
                </a:ext>
              </a:extLst>
            </p:cNvPr>
            <p:cNvGrpSpPr/>
            <p:nvPr userDrawn="1"/>
          </p:nvGrpSpPr>
          <p:grpSpPr>
            <a:xfrm>
              <a:off x="-755" y="12627864"/>
              <a:ext cx="2413264" cy="1097280"/>
              <a:chOff x="-3677406" y="-1"/>
              <a:chExt cx="22307482" cy="10058402"/>
            </a:xfrm>
          </p:grpSpPr>
          <p:pic>
            <p:nvPicPr>
              <p:cNvPr id="33" name="Graphic 32">
                <a:extLst>
                  <a:ext uri="{FF2B5EF4-FFF2-40B4-BE49-F238E27FC236}">
                    <a16:creationId xmlns:a16="http://schemas.microsoft.com/office/drawing/2014/main" id="{4E22BD29-02B6-8E40-8B34-7659F5F5D3A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4" name="Rectangle 33">
                <a:extLst>
                  <a:ext uri="{FF2B5EF4-FFF2-40B4-BE49-F238E27FC236}">
                    <a16:creationId xmlns:a16="http://schemas.microsoft.com/office/drawing/2014/main" id="{3EF496BC-A3F0-0749-B6F3-D5FCC3D7727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2" name="Graphic 31">
              <a:extLst>
                <a:ext uri="{FF2B5EF4-FFF2-40B4-BE49-F238E27FC236}">
                  <a16:creationId xmlns:a16="http://schemas.microsoft.com/office/drawing/2014/main" id="{4230042D-0C53-8C43-B463-4C24C20BB54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1C5EC443-8A84-CB4D-ACCF-57EB89BDB9FB}"/>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1157D488-D5F2-244E-9FC8-B9F853CDB216}"/>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C5A718E8-CD61-2A42-9521-EEEF3536A759}"/>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4824130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age, Text &amp; Shape (Ultraviolet footer)">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E34B0B4B-9E31-8544-9975-432D741CB0A2}"/>
              </a:ext>
            </a:extLst>
          </p:cNvPr>
          <p:cNvSpPr>
            <a:spLocks noGrp="1"/>
          </p:cNvSpPr>
          <p:nvPr>
            <p:ph type="title" hasCustomPrompt="1"/>
          </p:nvPr>
        </p:nvSpPr>
        <p:spPr>
          <a:xfrm>
            <a:off x="6096000" y="1588977"/>
            <a:ext cx="4641273" cy="1012383"/>
          </a:xfrm>
          <a:prstGeom prst="rect">
            <a:avLst/>
          </a:prstGeom>
        </p:spPr>
        <p:txBody>
          <a:bodyPr anchor="t">
            <a:noAutofit/>
          </a:bodyPr>
          <a:lstStyle>
            <a:lvl1pPr>
              <a:lnSpc>
                <a:spcPct val="90000"/>
              </a:lnSpc>
              <a:defRPr sz="2999" spc="0" baseline="0">
                <a:solidFill>
                  <a:schemeClr val="accent1"/>
                </a:solidFill>
              </a:defRPr>
            </a:lvl1pPr>
          </a:lstStyle>
          <a:p>
            <a:r>
              <a:rPr lang="en-US" dirty="0"/>
              <a:t>Single image content slide. </a:t>
            </a:r>
            <a:br>
              <a:rPr lang="en-US" dirty="0"/>
            </a:br>
            <a:r>
              <a:rPr lang="en-US" dirty="0"/>
              <a:t>Lorem ipsum dolor sit </a:t>
            </a:r>
            <a:r>
              <a:rPr lang="en-US" dirty="0" err="1"/>
              <a:t>amet</a:t>
            </a:r>
            <a:endParaRPr lang="en-US" dirty="0"/>
          </a:p>
        </p:txBody>
      </p:sp>
      <p:sp>
        <p:nvSpPr>
          <p:cNvPr id="25" name="Text Placeholder 2">
            <a:extLst>
              <a:ext uri="{FF2B5EF4-FFF2-40B4-BE49-F238E27FC236}">
                <a16:creationId xmlns:a16="http://schemas.microsoft.com/office/drawing/2014/main" id="{0E1677B7-D6F7-9148-9CAA-031741FF8D6E}"/>
              </a:ext>
            </a:extLst>
          </p:cNvPr>
          <p:cNvSpPr>
            <a:spLocks noGrp="1"/>
          </p:cNvSpPr>
          <p:nvPr>
            <p:ph type="body" sz="quarter" idx="10" hasCustomPrompt="1"/>
          </p:nvPr>
        </p:nvSpPr>
        <p:spPr>
          <a:xfrm>
            <a:off x="6096000" y="3160696"/>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81597" y="762001"/>
            <a:ext cx="5315640" cy="4779818"/>
          </a:xfrm>
          <a:prstGeom prst="roundRect">
            <a:avLst>
              <a:gd name="adj" fmla="val 3499"/>
            </a:avLst>
          </a:prstGeom>
        </p:spPr>
        <p:txBody>
          <a:bodyPr/>
          <a:lstStyle>
            <a:lvl1pPr>
              <a:defRPr>
                <a:solidFill>
                  <a:schemeClr val="accent1"/>
                </a:solidFill>
              </a:defRPr>
            </a:lvl1pPr>
          </a:lstStyle>
          <a:p>
            <a:r>
              <a:rPr lang="en-US" dirty="0"/>
              <a:t>Image</a:t>
            </a:r>
          </a:p>
        </p:txBody>
      </p:sp>
      <p:sp>
        <p:nvSpPr>
          <p:cNvPr id="18" name="Graphic 2">
            <a:extLst>
              <a:ext uri="{FF2B5EF4-FFF2-40B4-BE49-F238E27FC236}">
                <a16:creationId xmlns:a16="http://schemas.microsoft.com/office/drawing/2014/main" id="{AB83BEFB-43B8-3244-8EC6-41573BC81B34}"/>
              </a:ext>
            </a:extLst>
          </p:cNvPr>
          <p:cNvSpPr>
            <a:spLocks noChangeAspect="1"/>
          </p:cNvSpPr>
          <p:nvPr userDrawn="1"/>
        </p:nvSpPr>
        <p:spPr>
          <a:xfrm>
            <a:off x="8810851" y="0"/>
            <a:ext cx="3381150" cy="6313932"/>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3"/>
          </a:solidFill>
          <a:ln w="67733" cap="flat">
            <a:noFill/>
            <a:prstDash val="solid"/>
            <a:miter/>
          </a:ln>
        </p:spPr>
        <p:txBody>
          <a:bodyPr rtlCol="0" anchor="ctr"/>
          <a:lstStyle/>
          <a:p>
            <a:endParaRPr lang="en-US" sz="900" b="0" i="0" dirty="0">
              <a:latin typeface="FS Albert Pro" panose="02000503040000020004" pitchFamily="2" charset="0"/>
            </a:endParaRPr>
          </a:p>
        </p:txBody>
      </p:sp>
      <p:grpSp>
        <p:nvGrpSpPr>
          <p:cNvPr id="16" name="Group 15">
            <a:extLst>
              <a:ext uri="{FF2B5EF4-FFF2-40B4-BE49-F238E27FC236}">
                <a16:creationId xmlns:a16="http://schemas.microsoft.com/office/drawing/2014/main" id="{C0806B28-DD8C-B840-9AFB-501FAA08E65F}"/>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BE7465E0-2468-A043-8CB8-93B8FC31FB57}"/>
                </a:ext>
              </a:extLst>
            </p:cNvPr>
            <p:cNvGrpSpPr/>
            <p:nvPr userDrawn="1"/>
          </p:nvGrpSpPr>
          <p:grpSpPr>
            <a:xfrm>
              <a:off x="1" y="12627864"/>
              <a:ext cx="8366800" cy="1097280"/>
              <a:chOff x="-58710091" y="-1"/>
              <a:chExt cx="77340167" cy="10058402"/>
            </a:xfrm>
            <a:solidFill>
              <a:schemeClr val="accent5"/>
            </a:solidFill>
          </p:grpSpPr>
          <p:pic>
            <p:nvPicPr>
              <p:cNvPr id="24" name="Graphic 23">
                <a:extLst>
                  <a:ext uri="{FF2B5EF4-FFF2-40B4-BE49-F238E27FC236}">
                    <a16:creationId xmlns:a16="http://schemas.microsoft.com/office/drawing/2014/main" id="{4E8102DE-C997-BA4D-B5B2-22DAA83BE91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AC91469F-C2FC-7D4F-AF9D-B9DDEBF20228}"/>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16F17C82-DC40-D14D-A1CD-D1D55432FF26}"/>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CEA4C99E-121D-9445-9B2E-AE0FBD43422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785F32B9-658E-AC47-80FF-9D7B3C84A243}"/>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71ECA737-2080-A04C-9C83-38AAE205B63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A6C472A8-4999-2347-BB8C-AD6005BBA01E}"/>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9F671A82-172F-F64E-B53E-53D8126FB062}"/>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825707B0-6CA0-7849-8605-CC432E1809BC}"/>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6524274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Round-corner image (Boosted footer)">
    <p:spTree>
      <p:nvGrpSpPr>
        <p:cNvPr id="1" name=""/>
        <p:cNvGrpSpPr/>
        <p:nvPr/>
      </p:nvGrpSpPr>
      <p:grpSpPr>
        <a:xfrm>
          <a:off x="0" y="0"/>
          <a:ext cx="0" cy="0"/>
          <a:chOff x="0" y="0"/>
          <a:chExt cx="0" cy="0"/>
        </a:xfrm>
      </p:grpSpPr>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7742"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grpSp>
        <p:nvGrpSpPr>
          <p:cNvPr id="15" name="Group 14">
            <a:extLst>
              <a:ext uri="{FF2B5EF4-FFF2-40B4-BE49-F238E27FC236}">
                <a16:creationId xmlns:a16="http://schemas.microsoft.com/office/drawing/2014/main" id="{392F18FC-396B-6C46-BD7A-01F72888AAF6}"/>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5E90DB79-11E7-BE42-8547-9755C2F6CD33}"/>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3BE96D83-7E07-0E4A-8440-B6133634042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0D3083B3-E531-4F4B-AF2F-A097D0A871E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7446520E-8D63-AA47-93D1-3DC8D2A1B7CA}"/>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A8CB362B-5CB2-A74A-AD48-0BBE245FEF9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3E3C8235-2E3E-E141-BE13-2BEF6C97879A}"/>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BAF681DE-9066-5841-93F9-D57FF9E1ACD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AF40156B-2E95-894C-8110-BFE81CF4E5AD}"/>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97619969-CB76-C347-8C69-BC7A644FBE5A}"/>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95051D94-AB3D-6E4F-AD72-54CFDD8ABB68}"/>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98969642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ound-corner image (Blue foot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FFDE8C8-C03B-0C4C-94A5-E80E78ACD717}"/>
              </a:ext>
            </a:extLst>
          </p:cNvPr>
          <p:cNvGrpSpPr/>
          <p:nvPr userDrawn="1"/>
        </p:nvGrpSpPr>
        <p:grpSpPr>
          <a:xfrm>
            <a:off x="-377" y="6309248"/>
            <a:ext cx="4183778" cy="553324"/>
            <a:chOff x="-755" y="12618496"/>
            <a:chExt cx="8367556" cy="1106648"/>
          </a:xfrm>
        </p:grpSpPr>
        <p:grpSp>
          <p:nvGrpSpPr>
            <p:cNvPr id="16" name="Group 15">
              <a:extLst>
                <a:ext uri="{FF2B5EF4-FFF2-40B4-BE49-F238E27FC236}">
                  <a16:creationId xmlns:a16="http://schemas.microsoft.com/office/drawing/2014/main" id="{A0F11EF4-51D5-E84A-AEB0-28D96DB83EB6}"/>
                </a:ext>
              </a:extLst>
            </p:cNvPr>
            <p:cNvGrpSpPr/>
            <p:nvPr userDrawn="1"/>
          </p:nvGrpSpPr>
          <p:grpSpPr>
            <a:xfrm>
              <a:off x="1" y="12627864"/>
              <a:ext cx="8366800" cy="1097280"/>
              <a:chOff x="-58710091" y="-1"/>
              <a:chExt cx="77340167" cy="10058402"/>
            </a:xfrm>
            <a:solidFill>
              <a:schemeClr val="accent5"/>
            </a:solidFill>
          </p:grpSpPr>
          <p:pic>
            <p:nvPicPr>
              <p:cNvPr id="25" name="Graphic 24">
                <a:extLst>
                  <a:ext uri="{FF2B5EF4-FFF2-40B4-BE49-F238E27FC236}">
                    <a16:creationId xmlns:a16="http://schemas.microsoft.com/office/drawing/2014/main" id="{7457AADF-F9EE-F944-A4E3-ED31D5A5D80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7" name="Rectangle 26">
                <a:extLst>
                  <a:ext uri="{FF2B5EF4-FFF2-40B4-BE49-F238E27FC236}">
                    <a16:creationId xmlns:a16="http://schemas.microsoft.com/office/drawing/2014/main" id="{BA43365F-873C-2449-924D-C1B7ACB53F58}"/>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939B147B-2650-204D-934F-F8D6340CCA68}"/>
                </a:ext>
              </a:extLst>
            </p:cNvPr>
            <p:cNvGrpSpPr/>
            <p:nvPr userDrawn="1"/>
          </p:nvGrpSpPr>
          <p:grpSpPr>
            <a:xfrm>
              <a:off x="-755" y="12627864"/>
              <a:ext cx="2413264" cy="1097280"/>
              <a:chOff x="-3677406" y="-1"/>
              <a:chExt cx="22307482" cy="10058402"/>
            </a:xfrm>
          </p:grpSpPr>
          <p:pic>
            <p:nvPicPr>
              <p:cNvPr id="23" name="Graphic 22">
                <a:extLst>
                  <a:ext uri="{FF2B5EF4-FFF2-40B4-BE49-F238E27FC236}">
                    <a16:creationId xmlns:a16="http://schemas.microsoft.com/office/drawing/2014/main" id="{1A7C11D1-8E38-EF4F-99A6-6D87663D2A9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4" name="Rectangle 23">
                <a:extLst>
                  <a:ext uri="{FF2B5EF4-FFF2-40B4-BE49-F238E27FC236}">
                    <a16:creationId xmlns:a16="http://schemas.microsoft.com/office/drawing/2014/main" id="{1B8D9A58-4B07-7E4C-AC97-06BC6BAA4BA8}"/>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2" name="Graphic 21">
              <a:extLst>
                <a:ext uri="{FF2B5EF4-FFF2-40B4-BE49-F238E27FC236}">
                  <a16:creationId xmlns:a16="http://schemas.microsoft.com/office/drawing/2014/main" id="{E7700464-5443-A14C-ACB0-64EE93E9776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7742"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sp>
        <p:nvSpPr>
          <p:cNvPr id="3" name="Date Placeholder 2">
            <a:extLst>
              <a:ext uri="{FF2B5EF4-FFF2-40B4-BE49-F238E27FC236}">
                <a16:creationId xmlns:a16="http://schemas.microsoft.com/office/drawing/2014/main" id="{20793EA7-964F-C54D-A3DB-E7E2FEDA948A}"/>
              </a:ext>
            </a:extLst>
          </p:cNvPr>
          <p:cNvSpPr>
            <a:spLocks noGrp="1"/>
          </p:cNvSpPr>
          <p:nvPr>
            <p:ph type="dt" sz="half" idx="15"/>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F2457BD3-5C2A-AA43-B956-36AF82A537E6}"/>
              </a:ext>
            </a:extLst>
          </p:cNvPr>
          <p:cNvSpPr>
            <a:spLocks noGrp="1"/>
          </p:cNvSpPr>
          <p:nvPr>
            <p:ph type="ftr" sz="quarter" idx="16"/>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754D73B8-DD47-8248-A369-43447F2C0A5E}"/>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56024905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Round-corner image (Ultraviolet footer)">
    <p:spTree>
      <p:nvGrpSpPr>
        <p:cNvPr id="1" name=""/>
        <p:cNvGrpSpPr/>
        <p:nvPr/>
      </p:nvGrpSpPr>
      <p:grpSpPr>
        <a:xfrm>
          <a:off x="0" y="0"/>
          <a:ext cx="0" cy="0"/>
          <a:chOff x="0" y="0"/>
          <a:chExt cx="0" cy="0"/>
        </a:xfrm>
      </p:grpSpPr>
      <p:sp>
        <p:nvSpPr>
          <p:cNvPr id="28" name="Picture Placeholder 4">
            <a:extLst>
              <a:ext uri="{FF2B5EF4-FFF2-40B4-BE49-F238E27FC236}">
                <a16:creationId xmlns:a16="http://schemas.microsoft.com/office/drawing/2014/main" id="{94096DA9-7259-4149-9F17-476911B620A9}"/>
              </a:ext>
            </a:extLst>
          </p:cNvPr>
          <p:cNvSpPr>
            <a:spLocks noGrp="1"/>
          </p:cNvSpPr>
          <p:nvPr>
            <p:ph type="pic" sz="quarter" idx="14" hasCustomPrompt="1"/>
          </p:nvPr>
        </p:nvSpPr>
        <p:spPr>
          <a:xfrm>
            <a:off x="269748" y="290946"/>
            <a:ext cx="11658600" cy="5760720"/>
          </a:xfrm>
          <a:prstGeom prst="roundRect">
            <a:avLst>
              <a:gd name="adj" fmla="val 3499"/>
            </a:avLst>
          </a:prstGeom>
        </p:spPr>
        <p:txBody>
          <a:bodyPr/>
          <a:lstStyle>
            <a:lvl1pPr>
              <a:defRPr>
                <a:solidFill>
                  <a:schemeClr val="accent1"/>
                </a:solidFill>
              </a:defRPr>
            </a:lvl1pPr>
          </a:lstStyle>
          <a:p>
            <a:r>
              <a:rPr lang="en-US" dirty="0"/>
              <a:t>Image</a:t>
            </a:r>
          </a:p>
        </p:txBody>
      </p:sp>
      <p:grpSp>
        <p:nvGrpSpPr>
          <p:cNvPr id="15" name="Group 14">
            <a:extLst>
              <a:ext uri="{FF2B5EF4-FFF2-40B4-BE49-F238E27FC236}">
                <a16:creationId xmlns:a16="http://schemas.microsoft.com/office/drawing/2014/main" id="{03F4937E-BD86-CB49-B013-306F8CC98751}"/>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DF1258E2-2724-A447-8D5A-57603EC576D1}"/>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1DC7B3C4-7502-674D-8927-F0253553B33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FA0B6F8D-A7FC-964B-9212-258AAE38B638}"/>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49860463-D88E-C04A-9EFE-99CA07BC8BDF}"/>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C286A1FA-5D19-DF48-8CE4-759F0E07146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86958BFC-2200-C342-B4BE-355D07823397}"/>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9EE2C615-A33B-8144-BADB-AECE026C481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9CAC9088-D5E0-3340-8F01-6D02244ED75F}"/>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74057993-E661-1549-A220-0A94494F23A4}"/>
              </a:ext>
            </a:extLst>
          </p:cNvPr>
          <p:cNvSpPr>
            <a:spLocks noGrp="1"/>
          </p:cNvSpPr>
          <p:nvPr>
            <p:ph type="ftr" sz="quarter" idx="16"/>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B0240D1C-6FC0-BC43-8D48-A851618A822A}"/>
              </a:ext>
            </a:extLst>
          </p:cNvPr>
          <p:cNvSpPr>
            <a:spLocks noGrp="1"/>
          </p:cNvSpPr>
          <p:nvPr>
            <p:ph type="sldNum" sz="quarter" idx="17"/>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7532136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 Column w images (Boosted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40" name="Group 39">
            <a:extLst>
              <a:ext uri="{FF2B5EF4-FFF2-40B4-BE49-F238E27FC236}">
                <a16:creationId xmlns:a16="http://schemas.microsoft.com/office/drawing/2014/main" id="{7BAA3EA0-7108-3F4B-97F4-E868B9D3B41F}"/>
              </a:ext>
            </a:extLst>
          </p:cNvPr>
          <p:cNvGrpSpPr/>
          <p:nvPr userDrawn="1"/>
        </p:nvGrpSpPr>
        <p:grpSpPr>
          <a:xfrm>
            <a:off x="-377" y="6309248"/>
            <a:ext cx="4183778" cy="553324"/>
            <a:chOff x="-755" y="12618496"/>
            <a:chExt cx="8367556" cy="1106648"/>
          </a:xfrm>
        </p:grpSpPr>
        <p:grpSp>
          <p:nvGrpSpPr>
            <p:cNvPr id="41" name="Group 40">
              <a:extLst>
                <a:ext uri="{FF2B5EF4-FFF2-40B4-BE49-F238E27FC236}">
                  <a16:creationId xmlns:a16="http://schemas.microsoft.com/office/drawing/2014/main" id="{EADDA8FF-9875-B946-8C9B-13377DD0982D}"/>
                </a:ext>
              </a:extLst>
            </p:cNvPr>
            <p:cNvGrpSpPr/>
            <p:nvPr userDrawn="1"/>
          </p:nvGrpSpPr>
          <p:grpSpPr>
            <a:xfrm>
              <a:off x="1" y="12627864"/>
              <a:ext cx="8366800" cy="1097280"/>
              <a:chOff x="-58710091" y="-1"/>
              <a:chExt cx="77340167" cy="10058402"/>
            </a:xfrm>
            <a:solidFill>
              <a:schemeClr val="accent5"/>
            </a:solidFill>
          </p:grpSpPr>
          <p:pic>
            <p:nvPicPr>
              <p:cNvPr id="46" name="Graphic 45">
                <a:extLst>
                  <a:ext uri="{FF2B5EF4-FFF2-40B4-BE49-F238E27FC236}">
                    <a16:creationId xmlns:a16="http://schemas.microsoft.com/office/drawing/2014/main" id="{ABFAD1B4-F790-5F45-83AF-C5C0DA43EE7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47" name="Rectangle 46">
                <a:extLst>
                  <a:ext uri="{FF2B5EF4-FFF2-40B4-BE49-F238E27FC236}">
                    <a16:creationId xmlns:a16="http://schemas.microsoft.com/office/drawing/2014/main" id="{51AF5174-BB73-6540-9B00-6F2685745C76}"/>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42" name="Group 41">
              <a:extLst>
                <a:ext uri="{FF2B5EF4-FFF2-40B4-BE49-F238E27FC236}">
                  <a16:creationId xmlns:a16="http://schemas.microsoft.com/office/drawing/2014/main" id="{E66C331A-F1D1-8A42-B37A-DFCECAF0C65C}"/>
                </a:ext>
              </a:extLst>
            </p:cNvPr>
            <p:cNvGrpSpPr/>
            <p:nvPr userDrawn="1"/>
          </p:nvGrpSpPr>
          <p:grpSpPr>
            <a:xfrm>
              <a:off x="-755" y="12627864"/>
              <a:ext cx="2413264" cy="1097280"/>
              <a:chOff x="-3677406" y="-1"/>
              <a:chExt cx="22307482" cy="10058402"/>
            </a:xfrm>
          </p:grpSpPr>
          <p:pic>
            <p:nvPicPr>
              <p:cNvPr id="44" name="Graphic 43">
                <a:extLst>
                  <a:ext uri="{FF2B5EF4-FFF2-40B4-BE49-F238E27FC236}">
                    <a16:creationId xmlns:a16="http://schemas.microsoft.com/office/drawing/2014/main" id="{5DA3B389-8891-4246-907A-9E250760715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5" name="Rectangle 44">
                <a:extLst>
                  <a:ext uri="{FF2B5EF4-FFF2-40B4-BE49-F238E27FC236}">
                    <a16:creationId xmlns:a16="http://schemas.microsoft.com/office/drawing/2014/main" id="{412C0C27-4AD6-104D-946A-9414E198A9A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43" name="Graphic 42">
              <a:extLst>
                <a:ext uri="{FF2B5EF4-FFF2-40B4-BE49-F238E27FC236}">
                  <a16:creationId xmlns:a16="http://schemas.microsoft.com/office/drawing/2014/main" id="{A089BFE0-E55A-DE48-BA61-B9A43958917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2CE653F1-12AF-574D-A0F9-7BAA62A56613}"/>
              </a:ext>
            </a:extLst>
          </p:cNvPr>
          <p:cNvSpPr>
            <a:spLocks noGrp="1"/>
          </p:cNvSpPr>
          <p:nvPr>
            <p:ph type="dt" sz="half" idx="24"/>
          </p:nvPr>
        </p:nvSpPr>
        <p:spPr/>
        <p:txBody>
          <a:bodyPr/>
          <a:lstStyle/>
          <a:p>
            <a:endParaRPr lang="en-US" dirty="0"/>
          </a:p>
        </p:txBody>
      </p:sp>
      <p:sp>
        <p:nvSpPr>
          <p:cNvPr id="4" name="Footer Placeholder 3">
            <a:extLst>
              <a:ext uri="{FF2B5EF4-FFF2-40B4-BE49-F238E27FC236}">
                <a16:creationId xmlns:a16="http://schemas.microsoft.com/office/drawing/2014/main" id="{3B1EC48E-1C1C-FD47-85C7-93C036CD88C4}"/>
              </a:ext>
            </a:extLst>
          </p:cNvPr>
          <p:cNvSpPr>
            <a:spLocks noGrp="1"/>
          </p:cNvSpPr>
          <p:nvPr>
            <p:ph type="ftr" sz="quarter" idx="25"/>
          </p:nvPr>
        </p:nvSpPr>
        <p:spPr/>
        <p:txBody>
          <a:bodyPr/>
          <a:lstStyle/>
          <a:p>
            <a:pPr defTabSz="154751">
              <a:lnSpc>
                <a:spcPct val="120000"/>
              </a:lnSpc>
            </a:pPr>
            <a:r>
              <a:rPr lang="en-US"/>
              <a:t>AccuCath Ace™ Intravascular Catheter with BD Cue™ Needle Tracking System</a:t>
            </a:r>
            <a:endParaRPr lang="en-US" dirty="0"/>
          </a:p>
        </p:txBody>
      </p:sp>
      <p:sp>
        <p:nvSpPr>
          <p:cNvPr id="8" name="Slide Number Placeholder 7">
            <a:extLst>
              <a:ext uri="{FF2B5EF4-FFF2-40B4-BE49-F238E27FC236}">
                <a16:creationId xmlns:a16="http://schemas.microsoft.com/office/drawing/2014/main" id="{C56FE9EB-9D8E-C642-ADCF-5642C4843CD1}"/>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3320823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 Column w images (Blue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20" name="Group 19">
            <a:extLst>
              <a:ext uri="{FF2B5EF4-FFF2-40B4-BE49-F238E27FC236}">
                <a16:creationId xmlns:a16="http://schemas.microsoft.com/office/drawing/2014/main" id="{B1BDB193-5F02-014E-ADBC-387C7ED14630}"/>
              </a:ext>
            </a:extLst>
          </p:cNvPr>
          <p:cNvGrpSpPr/>
          <p:nvPr userDrawn="1"/>
        </p:nvGrpSpPr>
        <p:grpSpPr>
          <a:xfrm>
            <a:off x="-377" y="6309248"/>
            <a:ext cx="4183778" cy="553324"/>
            <a:chOff x="-755" y="12618496"/>
            <a:chExt cx="8367556" cy="1106648"/>
          </a:xfrm>
        </p:grpSpPr>
        <p:grpSp>
          <p:nvGrpSpPr>
            <p:cNvPr id="21" name="Group 20">
              <a:extLst>
                <a:ext uri="{FF2B5EF4-FFF2-40B4-BE49-F238E27FC236}">
                  <a16:creationId xmlns:a16="http://schemas.microsoft.com/office/drawing/2014/main" id="{FAC82774-8941-3448-A12A-F824C5DB62E1}"/>
                </a:ext>
              </a:extLst>
            </p:cNvPr>
            <p:cNvGrpSpPr/>
            <p:nvPr userDrawn="1"/>
          </p:nvGrpSpPr>
          <p:grpSpPr>
            <a:xfrm>
              <a:off x="1" y="12627864"/>
              <a:ext cx="8366800" cy="1097280"/>
              <a:chOff x="-58710091" y="-1"/>
              <a:chExt cx="77340167" cy="10058402"/>
            </a:xfrm>
            <a:solidFill>
              <a:schemeClr val="accent5"/>
            </a:solidFill>
          </p:grpSpPr>
          <p:pic>
            <p:nvPicPr>
              <p:cNvPr id="34" name="Graphic 33">
                <a:extLst>
                  <a:ext uri="{FF2B5EF4-FFF2-40B4-BE49-F238E27FC236}">
                    <a16:creationId xmlns:a16="http://schemas.microsoft.com/office/drawing/2014/main" id="{2727F243-1097-6E43-B241-E4C673E35EC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5" name="Rectangle 34">
                <a:extLst>
                  <a:ext uri="{FF2B5EF4-FFF2-40B4-BE49-F238E27FC236}">
                    <a16:creationId xmlns:a16="http://schemas.microsoft.com/office/drawing/2014/main" id="{1DA93181-87CD-2D4B-8487-1F175466D65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2" name="Group 21">
              <a:extLst>
                <a:ext uri="{FF2B5EF4-FFF2-40B4-BE49-F238E27FC236}">
                  <a16:creationId xmlns:a16="http://schemas.microsoft.com/office/drawing/2014/main" id="{BE61AA02-9BAC-404E-9C0E-447A35E7C8DD}"/>
                </a:ext>
              </a:extLst>
            </p:cNvPr>
            <p:cNvGrpSpPr/>
            <p:nvPr userDrawn="1"/>
          </p:nvGrpSpPr>
          <p:grpSpPr>
            <a:xfrm>
              <a:off x="-755" y="12627864"/>
              <a:ext cx="2413264" cy="1097280"/>
              <a:chOff x="-3677406" y="-1"/>
              <a:chExt cx="22307482" cy="10058402"/>
            </a:xfrm>
          </p:grpSpPr>
          <p:pic>
            <p:nvPicPr>
              <p:cNvPr id="24" name="Graphic 23">
                <a:extLst>
                  <a:ext uri="{FF2B5EF4-FFF2-40B4-BE49-F238E27FC236}">
                    <a16:creationId xmlns:a16="http://schemas.microsoft.com/office/drawing/2014/main" id="{6509DDFD-68E8-B349-A9CC-0D07F4426BD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F491B843-BE57-F04E-B015-702C85698F7C}"/>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3" name="Graphic 22">
              <a:extLst>
                <a:ext uri="{FF2B5EF4-FFF2-40B4-BE49-F238E27FC236}">
                  <a16:creationId xmlns:a16="http://schemas.microsoft.com/office/drawing/2014/main" id="{9B3EE870-756C-E44E-91BE-2EFA02D349E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F8CAA372-95EF-0D42-8E26-2387564450BD}"/>
              </a:ext>
            </a:extLst>
          </p:cNvPr>
          <p:cNvSpPr>
            <a:spLocks noGrp="1"/>
          </p:cNvSpPr>
          <p:nvPr>
            <p:ph type="dt" sz="half" idx="24"/>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8EA8757E-1E9C-F846-AC9A-FAFBFD629E16}"/>
              </a:ext>
            </a:extLst>
          </p:cNvPr>
          <p:cNvSpPr>
            <a:spLocks noGrp="1"/>
          </p:cNvSpPr>
          <p:nvPr>
            <p:ph type="ftr" sz="quarter" idx="2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95D49735-B366-F848-B818-BF53FBDEF128}"/>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0586257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 Column w images (Ultraviolet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E7D42-C2AC-D040-9FD2-D8E50E66A9D3}"/>
              </a:ext>
            </a:extLst>
          </p:cNvPr>
          <p:cNvSpPr>
            <a:spLocks noGrp="1"/>
          </p:cNvSpPr>
          <p:nvPr>
            <p:ph type="pic" sz="quarter" idx="10" hasCustomPrompt="1"/>
          </p:nvPr>
        </p:nvSpPr>
        <p:spPr>
          <a:xfrm>
            <a:off x="286848"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16" name="Text Placeholder 7">
            <a:extLst>
              <a:ext uri="{FF2B5EF4-FFF2-40B4-BE49-F238E27FC236}">
                <a16:creationId xmlns:a16="http://schemas.microsoft.com/office/drawing/2014/main" id="{325A4A9A-DDDC-D340-8995-5D495AE35061}"/>
              </a:ext>
            </a:extLst>
          </p:cNvPr>
          <p:cNvSpPr>
            <a:spLocks noGrp="1"/>
          </p:cNvSpPr>
          <p:nvPr>
            <p:ph type="body" sz="quarter" idx="14" hasCustomPrompt="1"/>
          </p:nvPr>
        </p:nvSpPr>
        <p:spPr>
          <a:xfrm>
            <a:off x="252888" y="4991165"/>
            <a:ext cx="3645840"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15" name="Title 3">
            <a:extLst>
              <a:ext uri="{FF2B5EF4-FFF2-40B4-BE49-F238E27FC236}">
                <a16:creationId xmlns:a16="http://schemas.microsoft.com/office/drawing/2014/main" id="{357C9D71-E1E7-6D4E-A0DC-1C9D8160E008}"/>
              </a:ext>
            </a:extLst>
          </p:cNvPr>
          <p:cNvSpPr>
            <a:spLocks noGrp="1"/>
          </p:cNvSpPr>
          <p:nvPr>
            <p:ph type="title" hasCustomPrompt="1"/>
          </p:nvPr>
        </p:nvSpPr>
        <p:spPr>
          <a:xfrm>
            <a:off x="228600" y="228600"/>
            <a:ext cx="6400800" cy="914400"/>
          </a:xfrm>
          <a:prstGeom prst="rect">
            <a:avLst/>
          </a:prstGeom>
          <a:ln>
            <a:noFill/>
          </a:ln>
        </p:spPr>
        <p:txBody>
          <a:bodyPr anchor="t">
            <a:noAutofit/>
          </a:bodyPr>
          <a:lstStyle>
            <a:lvl1pPr>
              <a:lnSpc>
                <a:spcPct val="90000"/>
              </a:lnSpc>
              <a:defRPr sz="2999" spc="0" baseline="0">
                <a:solidFill>
                  <a:schemeClr val="accent1"/>
                </a:solidFill>
              </a:defRPr>
            </a:lvl1pPr>
          </a:lstStyle>
          <a:p>
            <a:r>
              <a:rPr lang="en-US" dirty="0"/>
              <a:t>Multiple image slides.</a:t>
            </a:r>
            <a:br>
              <a:rPr lang="en-US" dirty="0"/>
            </a:br>
            <a:r>
              <a:rPr lang="en-US" dirty="0"/>
              <a:t>Lorem ipsum dolor sit </a:t>
            </a:r>
            <a:r>
              <a:rPr lang="en-US" dirty="0" err="1"/>
              <a:t>amet</a:t>
            </a:r>
            <a:r>
              <a:rPr lang="en-US" dirty="0"/>
              <a:t>, an minim</a:t>
            </a:r>
          </a:p>
        </p:txBody>
      </p:sp>
      <p:sp>
        <p:nvSpPr>
          <p:cNvPr id="25" name="Picture Placeholder 4">
            <a:extLst>
              <a:ext uri="{FF2B5EF4-FFF2-40B4-BE49-F238E27FC236}">
                <a16:creationId xmlns:a16="http://schemas.microsoft.com/office/drawing/2014/main" id="{3715A730-0836-BD49-9CC2-98A4DBEE2A20}"/>
              </a:ext>
            </a:extLst>
          </p:cNvPr>
          <p:cNvSpPr>
            <a:spLocks noGrp="1"/>
          </p:cNvSpPr>
          <p:nvPr>
            <p:ph type="pic" sz="quarter" idx="20" hasCustomPrompt="1"/>
          </p:nvPr>
        </p:nvSpPr>
        <p:spPr>
          <a:xfrm>
            <a:off x="4290060"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6" name="Picture Placeholder 4">
            <a:extLst>
              <a:ext uri="{FF2B5EF4-FFF2-40B4-BE49-F238E27FC236}">
                <a16:creationId xmlns:a16="http://schemas.microsoft.com/office/drawing/2014/main" id="{22C43E00-08E2-7A46-AD98-846AFE853F0B}"/>
              </a:ext>
            </a:extLst>
          </p:cNvPr>
          <p:cNvSpPr>
            <a:spLocks noGrp="1"/>
          </p:cNvSpPr>
          <p:nvPr>
            <p:ph type="pic" sz="quarter" idx="21" hasCustomPrompt="1"/>
          </p:nvPr>
        </p:nvSpPr>
        <p:spPr>
          <a:xfrm>
            <a:off x="8312653" y="2151300"/>
            <a:ext cx="3611880" cy="2651760"/>
          </a:xfrm>
          <a:prstGeom prst="roundRect">
            <a:avLst>
              <a:gd name="adj" fmla="val 3802"/>
            </a:avLst>
          </a:prstGeom>
        </p:spPr>
        <p:txBody>
          <a:bodyPr>
            <a:noAutofit/>
          </a:bodyPr>
          <a:lstStyle>
            <a:lvl1pPr>
              <a:defRPr>
                <a:solidFill>
                  <a:schemeClr val="accent1"/>
                </a:solidFill>
              </a:defRPr>
            </a:lvl1pPr>
          </a:lstStyle>
          <a:p>
            <a:r>
              <a:rPr lang="en-US" dirty="0"/>
              <a:t>Image</a:t>
            </a:r>
          </a:p>
        </p:txBody>
      </p:sp>
      <p:sp>
        <p:nvSpPr>
          <p:cNvPr id="27" name="Text Placeholder 7">
            <a:extLst>
              <a:ext uri="{FF2B5EF4-FFF2-40B4-BE49-F238E27FC236}">
                <a16:creationId xmlns:a16="http://schemas.microsoft.com/office/drawing/2014/main" id="{374A4BBF-FADF-D543-BF41-144A5C7D2921}"/>
              </a:ext>
            </a:extLst>
          </p:cNvPr>
          <p:cNvSpPr>
            <a:spLocks noGrp="1"/>
          </p:cNvSpPr>
          <p:nvPr>
            <p:ph type="body" sz="quarter" idx="22" hasCustomPrompt="1"/>
          </p:nvPr>
        </p:nvSpPr>
        <p:spPr>
          <a:xfrm>
            <a:off x="4275844" y="4991165"/>
            <a:ext cx="3626097"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sp>
        <p:nvSpPr>
          <p:cNvPr id="28" name="Text Placeholder 7">
            <a:extLst>
              <a:ext uri="{FF2B5EF4-FFF2-40B4-BE49-F238E27FC236}">
                <a16:creationId xmlns:a16="http://schemas.microsoft.com/office/drawing/2014/main" id="{2D7B892C-F9B7-5C4A-9B77-2C67ED3A444F}"/>
              </a:ext>
            </a:extLst>
          </p:cNvPr>
          <p:cNvSpPr>
            <a:spLocks noGrp="1"/>
          </p:cNvSpPr>
          <p:nvPr>
            <p:ph type="body" sz="quarter" idx="23" hasCustomPrompt="1"/>
          </p:nvPr>
        </p:nvSpPr>
        <p:spPr>
          <a:xfrm>
            <a:off x="8298799" y="4991165"/>
            <a:ext cx="3640315" cy="1231557"/>
          </a:xfrm>
          <a:prstGeom prst="rect">
            <a:avLst/>
          </a:prstGeom>
        </p:spPr>
        <p:txBody>
          <a:bodyPr>
            <a:noAutofit/>
          </a:bodyPr>
          <a:lstStyle>
            <a:lvl1pPr>
              <a:lnSpc>
                <a:spcPct val="100000"/>
              </a:lnSpc>
              <a:defRPr lang="en-US" sz="1800" smtClean="0">
                <a:solidFill>
                  <a:schemeClr val="accent1"/>
                </a:solidFill>
                <a:effectLst/>
              </a:defRPr>
            </a:lvl1pPr>
            <a:lvl2pPr>
              <a:defRPr sz="2200">
                <a:solidFill>
                  <a:schemeClr val="tx2"/>
                </a:solidFill>
              </a:defRPr>
            </a:lvl2pPr>
            <a:lvl3pPr>
              <a:defRPr sz="2200">
                <a:solidFill>
                  <a:schemeClr val="tx2"/>
                </a:solidFill>
              </a:defRPr>
            </a:lvl3pPr>
            <a:lvl4pPr>
              <a:defRPr sz="2200">
                <a:solidFill>
                  <a:schemeClr val="tx2"/>
                </a:solidFill>
              </a:defRPr>
            </a:lvl4pPr>
            <a:lvl5pPr>
              <a:defRPr sz="2200">
                <a:solidFill>
                  <a:schemeClr val="tx2"/>
                </a:solidFill>
              </a:defRPr>
            </a:lvl5pPr>
          </a:lstStyle>
          <a:p>
            <a:r>
              <a:rPr lang="en-US" dirty="0">
                <a:solidFill>
                  <a:srgbClr val="06032F"/>
                </a:solidFill>
                <a:effectLst/>
                <a:latin typeface="FS Albert Pro Light" panose="02000503040000020004" pitchFamily="2" charset="0"/>
              </a:rPr>
              <a:t>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a:t>
            </a:r>
          </a:p>
          <a:p>
            <a:r>
              <a:rPr lang="en-US" dirty="0">
                <a:solidFill>
                  <a:srgbClr val="06032F"/>
                </a:solidFill>
                <a:effectLst/>
                <a:latin typeface="FS Albert Pro Light" panose="02000503040000020004" pitchFamily="2" charset="0"/>
              </a:rPr>
              <a:t>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p>
          <a:p>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a:t>
            </a:r>
          </a:p>
        </p:txBody>
      </p:sp>
      <p:grpSp>
        <p:nvGrpSpPr>
          <p:cNvPr id="19" name="Group 18">
            <a:extLst>
              <a:ext uri="{FF2B5EF4-FFF2-40B4-BE49-F238E27FC236}">
                <a16:creationId xmlns:a16="http://schemas.microsoft.com/office/drawing/2014/main" id="{669C079C-6A17-D543-BE5D-9440710D3DA1}"/>
              </a:ext>
            </a:extLst>
          </p:cNvPr>
          <p:cNvGrpSpPr/>
          <p:nvPr userDrawn="1"/>
        </p:nvGrpSpPr>
        <p:grpSpPr>
          <a:xfrm>
            <a:off x="-377" y="6307495"/>
            <a:ext cx="4183778" cy="555077"/>
            <a:chOff x="-755" y="12614990"/>
            <a:chExt cx="8367556" cy="1110154"/>
          </a:xfrm>
        </p:grpSpPr>
        <p:grpSp>
          <p:nvGrpSpPr>
            <p:cNvPr id="29" name="Group 28">
              <a:extLst>
                <a:ext uri="{FF2B5EF4-FFF2-40B4-BE49-F238E27FC236}">
                  <a16:creationId xmlns:a16="http://schemas.microsoft.com/office/drawing/2014/main" id="{2D771EB1-9D74-A841-86E5-90A6EA50C0BE}"/>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981B7C03-36AC-E64A-AEC1-EB6FA7BA7F0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7D6F1FA7-BA25-6C4B-944A-1B0BB1928BDD}"/>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D54C93BF-1A32-044C-B6BB-27FB1FAF78DD}"/>
                </a:ext>
              </a:extLst>
            </p:cNvPr>
            <p:cNvGrpSpPr/>
            <p:nvPr userDrawn="1"/>
          </p:nvGrpSpPr>
          <p:grpSpPr>
            <a:xfrm>
              <a:off x="-755" y="12627864"/>
              <a:ext cx="2413264" cy="1097280"/>
              <a:chOff x="-3677406" y="-1"/>
              <a:chExt cx="22307482" cy="10058402"/>
            </a:xfrm>
            <a:solidFill>
              <a:schemeClr val="bg2"/>
            </a:solidFill>
          </p:grpSpPr>
          <p:pic>
            <p:nvPicPr>
              <p:cNvPr id="32" name="Graphic 31">
                <a:extLst>
                  <a:ext uri="{FF2B5EF4-FFF2-40B4-BE49-F238E27FC236}">
                    <a16:creationId xmlns:a16="http://schemas.microsoft.com/office/drawing/2014/main" id="{9F74ECB3-E157-DA45-AECC-888CC813066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471AC3DC-0BC3-BD43-A5B1-3C3B63B8046F}"/>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803C1452-E981-8E42-A466-08D058DF5AD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C96E7EC8-CEAE-364C-99F7-8EE62E2A7831}"/>
              </a:ext>
            </a:extLst>
          </p:cNvPr>
          <p:cNvSpPr>
            <a:spLocks noGrp="1"/>
          </p:cNvSpPr>
          <p:nvPr>
            <p:ph type="dt" sz="half" idx="24"/>
          </p:nvPr>
        </p:nvSpPr>
        <p:spPr/>
        <p:txBody>
          <a:bodyPr/>
          <a:lstStyle/>
          <a:p>
            <a:endParaRPr lang="en-US" dirty="0"/>
          </a:p>
        </p:txBody>
      </p:sp>
      <p:sp>
        <p:nvSpPr>
          <p:cNvPr id="4" name="Footer Placeholder 3">
            <a:extLst>
              <a:ext uri="{FF2B5EF4-FFF2-40B4-BE49-F238E27FC236}">
                <a16:creationId xmlns:a16="http://schemas.microsoft.com/office/drawing/2014/main" id="{BF957B22-6168-0B45-ADDB-3EEDD7A68384}"/>
              </a:ext>
            </a:extLst>
          </p:cNvPr>
          <p:cNvSpPr>
            <a:spLocks noGrp="1"/>
          </p:cNvSpPr>
          <p:nvPr>
            <p:ph type="ftr" sz="quarter" idx="25"/>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96709A5-5A98-BB43-801D-981C2CCD4F87}"/>
              </a:ext>
            </a:extLst>
          </p:cNvPr>
          <p:cNvSpPr>
            <a:spLocks noGrp="1"/>
          </p:cNvSpPr>
          <p:nvPr>
            <p:ph type="sldNum" sz="quarter" idx="2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819153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layout 1&#10;(with logo)">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
            <a:ext cx="12192000" cy="5661025"/>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6"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8" name="Picture 7"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33501096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Boosted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5" name="Group 14">
            <a:extLst>
              <a:ext uri="{FF2B5EF4-FFF2-40B4-BE49-F238E27FC236}">
                <a16:creationId xmlns:a16="http://schemas.microsoft.com/office/drawing/2014/main" id="{3EBAD299-7C5E-D444-84EF-F7D7F5519390}"/>
              </a:ext>
            </a:extLst>
          </p:cNvPr>
          <p:cNvGrpSpPr/>
          <p:nvPr userDrawn="1"/>
        </p:nvGrpSpPr>
        <p:grpSpPr>
          <a:xfrm>
            <a:off x="-377" y="6309248"/>
            <a:ext cx="4183778" cy="553324"/>
            <a:chOff x="-755" y="12618496"/>
            <a:chExt cx="8367556" cy="1106648"/>
          </a:xfrm>
        </p:grpSpPr>
        <p:grpSp>
          <p:nvGrpSpPr>
            <p:cNvPr id="18" name="Group 17">
              <a:extLst>
                <a:ext uri="{FF2B5EF4-FFF2-40B4-BE49-F238E27FC236}">
                  <a16:creationId xmlns:a16="http://schemas.microsoft.com/office/drawing/2014/main" id="{6CA26C0B-3354-5C48-ADA9-D4D7815CD75E}"/>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450CC46D-6324-B345-9E54-A1868044E5F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8ACC0E33-79FF-854C-9BC5-D2D95CC86621}"/>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C205460F-8B37-3F43-87C0-FF92929F5D47}"/>
                </a:ext>
              </a:extLst>
            </p:cNvPr>
            <p:cNvGrpSpPr/>
            <p:nvPr userDrawn="1"/>
          </p:nvGrpSpPr>
          <p:grpSpPr>
            <a:xfrm>
              <a:off x="-755" y="12627864"/>
              <a:ext cx="2413264" cy="1097280"/>
              <a:chOff x="-3677406" y="-1"/>
              <a:chExt cx="22307482" cy="10058402"/>
            </a:xfrm>
          </p:grpSpPr>
          <p:pic>
            <p:nvPicPr>
              <p:cNvPr id="21" name="Graphic 20">
                <a:extLst>
                  <a:ext uri="{FF2B5EF4-FFF2-40B4-BE49-F238E27FC236}">
                    <a16:creationId xmlns:a16="http://schemas.microsoft.com/office/drawing/2014/main" id="{DE6B9B3B-DAB2-A240-89DD-C7172C5BF4F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878E9B2A-865D-1D45-AB16-8CFA1D839B7E}"/>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E46317C7-3C5C-DD4D-9BB5-C901D8971EC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3" name="Date Placeholder 2">
            <a:extLst>
              <a:ext uri="{FF2B5EF4-FFF2-40B4-BE49-F238E27FC236}">
                <a16:creationId xmlns:a16="http://schemas.microsoft.com/office/drawing/2014/main" id="{87D1DE24-F0F1-D042-95EC-2B74E820A94A}"/>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5B461C92-4979-BA40-AD6B-6240F538F9F8}"/>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BAEA8E3E-67D7-4A4E-9046-F4FF19E558D7}"/>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00231869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Blue foot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F3574C0-8C98-CB4E-8AD9-DB5052631CC4}"/>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9C1F31D4-0E4A-8A4B-977A-CDD017A92781}"/>
                </a:ext>
              </a:extLst>
            </p:cNvPr>
            <p:cNvGrpSpPr/>
            <p:nvPr userDrawn="1"/>
          </p:nvGrpSpPr>
          <p:grpSpPr>
            <a:xfrm>
              <a:off x="1" y="12627864"/>
              <a:ext cx="8366800" cy="1097280"/>
              <a:chOff x="-58710091" y="-1"/>
              <a:chExt cx="77340167" cy="10058402"/>
            </a:xfrm>
            <a:solidFill>
              <a:schemeClr val="accent5"/>
            </a:solidFill>
          </p:grpSpPr>
          <p:pic>
            <p:nvPicPr>
              <p:cNvPr id="29" name="Graphic 28">
                <a:extLst>
                  <a:ext uri="{FF2B5EF4-FFF2-40B4-BE49-F238E27FC236}">
                    <a16:creationId xmlns:a16="http://schemas.microsoft.com/office/drawing/2014/main" id="{4973E3EB-6390-7549-A5F6-FC530ED1DE2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0" name="Rectangle 29">
                <a:extLst>
                  <a:ext uri="{FF2B5EF4-FFF2-40B4-BE49-F238E27FC236}">
                    <a16:creationId xmlns:a16="http://schemas.microsoft.com/office/drawing/2014/main" id="{4FC1FC73-1CB6-6B40-A09F-3F0C68C0C1AF}"/>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8430DB33-4BFC-F34E-A7FC-75F268E79B78}"/>
                </a:ext>
              </a:extLst>
            </p:cNvPr>
            <p:cNvGrpSpPr/>
            <p:nvPr userDrawn="1"/>
          </p:nvGrpSpPr>
          <p:grpSpPr>
            <a:xfrm>
              <a:off x="-755" y="12627864"/>
              <a:ext cx="2413264" cy="1097280"/>
              <a:chOff x="-3677406" y="-1"/>
              <a:chExt cx="22307482" cy="10058402"/>
            </a:xfrm>
          </p:grpSpPr>
          <p:pic>
            <p:nvPicPr>
              <p:cNvPr id="27" name="Graphic 26">
                <a:extLst>
                  <a:ext uri="{FF2B5EF4-FFF2-40B4-BE49-F238E27FC236}">
                    <a16:creationId xmlns:a16="http://schemas.microsoft.com/office/drawing/2014/main" id="{801478C2-5AD5-DE49-9357-A1FBA4A8DC7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8" name="Rectangle 27">
                <a:extLst>
                  <a:ext uri="{FF2B5EF4-FFF2-40B4-BE49-F238E27FC236}">
                    <a16:creationId xmlns:a16="http://schemas.microsoft.com/office/drawing/2014/main" id="{2F2BCF86-D599-494D-B25A-505BA59414ED}"/>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6" name="Graphic 25">
              <a:extLst>
                <a:ext uri="{FF2B5EF4-FFF2-40B4-BE49-F238E27FC236}">
                  <a16:creationId xmlns:a16="http://schemas.microsoft.com/office/drawing/2014/main" id="{6600B79E-25F9-6849-AC95-182F896A598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3" name="Date Placeholder 2">
            <a:extLst>
              <a:ext uri="{FF2B5EF4-FFF2-40B4-BE49-F238E27FC236}">
                <a16:creationId xmlns:a16="http://schemas.microsoft.com/office/drawing/2014/main" id="{EDDE60C5-2106-1D49-9CF6-D5FF3E839C39}"/>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0CBBAC01-8BA2-6F48-8E53-7A6F439EA7E4}"/>
              </a:ext>
            </a:extLst>
          </p:cNvPr>
          <p:cNvSpPr>
            <a:spLocks noGrp="1"/>
          </p:cNvSpPr>
          <p:nvPr>
            <p:ph type="ftr" sz="quarter" idx="15"/>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139F9642-3609-4642-9007-82D01A16599E}"/>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8583015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ata - Text on right (Ultraviolet footer)">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6096000" y="954163"/>
            <a:ext cx="4554192" cy="1082456"/>
          </a:xfrm>
          <a:prstGeom prst="rect">
            <a:avLst/>
          </a:prstGeom>
        </p:spPr>
        <p:txBody>
          <a:bodyPr anchor="t">
            <a:normAutofit/>
          </a:bodyPr>
          <a:lstStyle>
            <a:lvl1pPr>
              <a:lnSpc>
                <a:spcPct val="90000"/>
              </a:lnSpc>
              <a:defRPr lang="en-US" sz="2999" spc="0" smtClean="0">
                <a:effectLst/>
              </a:defRPr>
            </a:lvl1pPr>
          </a:lstStyle>
          <a:p>
            <a:r>
              <a:rPr lang="en-US" dirty="0"/>
              <a:t>Data &amp; content </a:t>
            </a:r>
            <a:r>
              <a:rPr lang="en-US" dirty="0">
                <a:solidFill>
                  <a:schemeClr val="accent1"/>
                </a:solidFill>
              </a:rPr>
              <a:t>slide.</a:t>
            </a:r>
            <a:br>
              <a:rPr lang="en-US" dirty="0">
                <a:solidFill>
                  <a:schemeClr val="accent1"/>
                </a:solidFill>
              </a:rPr>
            </a:br>
            <a:r>
              <a:rPr lang="en-US" dirty="0">
                <a:solidFill>
                  <a:schemeClr val="accent1"/>
                </a:solidFill>
              </a:rPr>
              <a:t>Lorem ipsum dolor sit </a:t>
            </a:r>
            <a:r>
              <a:rPr lang="en-US" dirty="0" err="1">
                <a:solidFill>
                  <a:schemeClr val="accent1"/>
                </a:solidFill>
              </a:rPr>
              <a:t>amet</a:t>
            </a:r>
            <a:endParaRPr lang="en-US" dirty="0">
              <a:solidFill>
                <a:srgbClr val="06032F"/>
              </a:solidFill>
              <a:effectLst/>
              <a:latin typeface="FS Albert Pro Light" panose="02000503040000020004" pitchFamily="2" charset="0"/>
            </a:endParaRPr>
          </a:p>
        </p:txBody>
      </p:sp>
      <p:sp>
        <p:nvSpPr>
          <p:cNvPr id="17" name="Text Placeholder 2">
            <a:extLst>
              <a:ext uri="{FF2B5EF4-FFF2-40B4-BE49-F238E27FC236}">
                <a16:creationId xmlns:a16="http://schemas.microsoft.com/office/drawing/2014/main" id="{FD000241-3042-154F-99DB-F140E77A23E0}"/>
              </a:ext>
            </a:extLst>
          </p:cNvPr>
          <p:cNvSpPr>
            <a:spLocks noGrp="1"/>
          </p:cNvSpPr>
          <p:nvPr>
            <p:ph type="body" sz="quarter" idx="13" hasCustomPrompt="1"/>
          </p:nvPr>
        </p:nvSpPr>
        <p:spPr>
          <a:xfrm>
            <a:off x="6096000" y="2585504"/>
            <a:ext cx="4641273" cy="1333698"/>
          </a:xfrm>
          <a:prstGeom prst="rect">
            <a:avLst/>
          </a:prstGeom>
          <a:ln w="12700">
            <a:miter lim="400000"/>
          </a:ln>
        </p:spPr>
        <p:txBody>
          <a:bodyPr wrap="square" lIns="50800" tIns="50800" rIns="50800" bIns="50800">
            <a:spAutoFit/>
          </a:bodyPr>
          <a:lstStyle>
            <a:lvl1pPr marL="10317" indent="0" algn="l">
              <a:lnSpc>
                <a:spcPct val="100000"/>
              </a:lnSpc>
              <a:tabLst/>
              <a:defRPr kumimoji="0" lang="en-US" sz="2000" b="0" i="0" u="none" strike="noStrike" cap="none" spc="0" normalizeH="0" baseline="0" dirty="0" smtClean="0">
                <a:ln>
                  <a:noFill/>
                </a:ln>
                <a:solidFill>
                  <a:schemeClr val="accent1"/>
                </a:solidFill>
                <a:effectLst/>
                <a:uFillTx/>
                <a:latin typeface="FS Albert Pro Light" panose="02000503040000020004" pitchFamily="2" charset="0"/>
                <a:ea typeface="+mj-ea"/>
                <a:cs typeface="+mj-cs"/>
                <a:sym typeface="FSAlbertPro-Light"/>
              </a:defRPr>
            </a:lvl1pPr>
            <a:lvl2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2pPr>
            <a:lvl3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3pPr>
            <a:lvl4pPr marL="10317" indent="0" algn="l">
              <a:tabLst/>
              <a:defRPr kumimoji="0" lang="en-US" sz="2000" b="0" i="0" u="none" strike="noStrike" cap="none" spc="0" normalizeH="0" baseline="0" dirty="0" smtClean="0">
                <a:ln>
                  <a:noFill/>
                </a:ln>
                <a:solidFill>
                  <a:srgbClr val="FFFFFF"/>
                </a:solidFill>
                <a:effectLst/>
                <a:uFillTx/>
                <a:latin typeface="+mj-lt"/>
                <a:ea typeface="+mj-ea"/>
                <a:cs typeface="+mj-cs"/>
                <a:sym typeface="FSAlbertPro-Light"/>
              </a:defRPr>
            </a:lvl4pPr>
            <a:lvl5pPr marL="10317" indent="0" algn="l">
              <a:tabLst/>
              <a:defRPr kumimoji="0" lang="en-US" sz="2000" b="0" i="0" u="none" strike="noStrike" cap="none" spc="0" normalizeH="0" baseline="0" dirty="0">
                <a:ln>
                  <a:noFill/>
                </a:ln>
                <a:solidFill>
                  <a:srgbClr val="FFFFFF"/>
                </a:solidFill>
                <a:effectLst/>
                <a:uFillTx/>
                <a:latin typeface="+mj-lt"/>
                <a:ea typeface="+mj-ea"/>
                <a:cs typeface="+mj-cs"/>
                <a:sym typeface="FSAlbertPro-Light"/>
              </a:defRPr>
            </a:lvl5pPr>
          </a:lstStyle>
          <a:p>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15" name="Group 14">
            <a:extLst>
              <a:ext uri="{FF2B5EF4-FFF2-40B4-BE49-F238E27FC236}">
                <a16:creationId xmlns:a16="http://schemas.microsoft.com/office/drawing/2014/main" id="{240D5CEF-BCEE-904A-B755-AE2BF59EB392}"/>
              </a:ext>
            </a:extLst>
          </p:cNvPr>
          <p:cNvGrpSpPr/>
          <p:nvPr userDrawn="1"/>
        </p:nvGrpSpPr>
        <p:grpSpPr>
          <a:xfrm>
            <a:off x="-377" y="6307495"/>
            <a:ext cx="4183778" cy="555077"/>
            <a:chOff x="-755" y="12614990"/>
            <a:chExt cx="8367556" cy="1110154"/>
          </a:xfrm>
        </p:grpSpPr>
        <p:grpSp>
          <p:nvGrpSpPr>
            <p:cNvPr id="18" name="Group 17">
              <a:extLst>
                <a:ext uri="{FF2B5EF4-FFF2-40B4-BE49-F238E27FC236}">
                  <a16:creationId xmlns:a16="http://schemas.microsoft.com/office/drawing/2014/main" id="{D602D44F-0C1D-4F49-A6E6-33B237274792}"/>
                </a:ext>
              </a:extLst>
            </p:cNvPr>
            <p:cNvGrpSpPr/>
            <p:nvPr userDrawn="1"/>
          </p:nvGrpSpPr>
          <p:grpSpPr>
            <a:xfrm>
              <a:off x="1" y="12627864"/>
              <a:ext cx="8366800" cy="1097280"/>
              <a:chOff x="-58710091" y="-1"/>
              <a:chExt cx="77340167" cy="10058402"/>
            </a:xfrm>
            <a:solidFill>
              <a:schemeClr val="accent5"/>
            </a:solidFill>
          </p:grpSpPr>
          <p:pic>
            <p:nvPicPr>
              <p:cNvPr id="23" name="Graphic 22">
                <a:extLst>
                  <a:ext uri="{FF2B5EF4-FFF2-40B4-BE49-F238E27FC236}">
                    <a16:creationId xmlns:a16="http://schemas.microsoft.com/office/drawing/2014/main" id="{7BA35CF0-4B77-6D49-9AD8-C3C2C2CC967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1" name="Rectangle 30">
                <a:extLst>
                  <a:ext uri="{FF2B5EF4-FFF2-40B4-BE49-F238E27FC236}">
                    <a16:creationId xmlns:a16="http://schemas.microsoft.com/office/drawing/2014/main" id="{9EA9B887-0214-7D46-BECE-C622362243F5}"/>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573527F6-6791-2C4A-BD5D-20093124D20E}"/>
                </a:ext>
              </a:extLst>
            </p:cNvPr>
            <p:cNvGrpSpPr/>
            <p:nvPr userDrawn="1"/>
          </p:nvGrpSpPr>
          <p:grpSpPr>
            <a:xfrm>
              <a:off x="-755" y="12627864"/>
              <a:ext cx="2413264" cy="1097280"/>
              <a:chOff x="-3677406" y="-1"/>
              <a:chExt cx="22307482" cy="10058402"/>
            </a:xfrm>
            <a:solidFill>
              <a:schemeClr val="bg2"/>
            </a:solidFill>
          </p:grpSpPr>
          <p:pic>
            <p:nvPicPr>
              <p:cNvPr id="21" name="Graphic 20">
                <a:extLst>
                  <a:ext uri="{FF2B5EF4-FFF2-40B4-BE49-F238E27FC236}">
                    <a16:creationId xmlns:a16="http://schemas.microsoft.com/office/drawing/2014/main" id="{AD02CE2A-FF15-8440-B14A-93DE5FE4CDF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2" name="Rectangle 21">
                <a:extLst>
                  <a:ext uri="{FF2B5EF4-FFF2-40B4-BE49-F238E27FC236}">
                    <a16:creationId xmlns:a16="http://schemas.microsoft.com/office/drawing/2014/main" id="{D0C7B268-BFF0-F24B-83DB-99F7CBEEB857}"/>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0" name="Graphic 19">
              <a:extLst>
                <a:ext uri="{FF2B5EF4-FFF2-40B4-BE49-F238E27FC236}">
                  <a16:creationId xmlns:a16="http://schemas.microsoft.com/office/drawing/2014/main" id="{21A51ECA-FA38-6F46-9E97-ED69728B6AD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3" name="Date Placeholder 2">
            <a:extLst>
              <a:ext uri="{FF2B5EF4-FFF2-40B4-BE49-F238E27FC236}">
                <a16:creationId xmlns:a16="http://schemas.microsoft.com/office/drawing/2014/main" id="{7A29C3E2-0D5C-2E46-B6E4-07BE7E8339D3}"/>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2C93CB88-785E-CF49-9660-B5EF2039919B}"/>
              </a:ext>
            </a:extLst>
          </p:cNvPr>
          <p:cNvSpPr>
            <a:spLocks noGrp="1"/>
          </p:cNvSpPr>
          <p:nvPr>
            <p:ph type="ftr" sz="quarter" idx="15"/>
          </p:nvPr>
        </p:nvSpPr>
        <p:spPr/>
        <p:txBody>
          <a:bodyPr/>
          <a:lstStyle/>
          <a:p>
            <a:pPr defTabSz="154751">
              <a:lnSpc>
                <a:spcPct val="120000"/>
              </a:lnSpc>
            </a:pPr>
            <a:r>
              <a:rPr lang="en-US"/>
              <a:t>AccuCath Ace™ Intravascular Catheter with BD Cue™ Needle Tracking System</a:t>
            </a:r>
            <a:endParaRPr lang="en-US" dirty="0"/>
          </a:p>
        </p:txBody>
      </p:sp>
      <p:sp>
        <p:nvSpPr>
          <p:cNvPr id="5" name="Slide Number Placeholder 4">
            <a:extLst>
              <a:ext uri="{FF2B5EF4-FFF2-40B4-BE49-F238E27FC236}">
                <a16:creationId xmlns:a16="http://schemas.microsoft.com/office/drawing/2014/main" id="{A93EB2E6-65B6-C141-B29C-6D9FC19040B9}"/>
              </a:ext>
            </a:extLst>
          </p:cNvPr>
          <p:cNvSpPr>
            <a:spLocks noGrp="1"/>
          </p:cNvSpPr>
          <p:nvPr>
            <p:ph type="sldNum" sz="quarter" idx="16"/>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1471288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ata - Header only (Boosted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grpSp>
        <p:nvGrpSpPr>
          <p:cNvPr id="15" name="Group 14">
            <a:extLst>
              <a:ext uri="{FF2B5EF4-FFF2-40B4-BE49-F238E27FC236}">
                <a16:creationId xmlns:a16="http://schemas.microsoft.com/office/drawing/2014/main" id="{1B9EB6B0-4C5F-0440-9D90-57D6B50CA0A6}"/>
              </a:ext>
            </a:extLst>
          </p:cNvPr>
          <p:cNvGrpSpPr/>
          <p:nvPr userDrawn="1"/>
        </p:nvGrpSpPr>
        <p:grpSpPr>
          <a:xfrm>
            <a:off x="-377" y="6309248"/>
            <a:ext cx="4183778" cy="553324"/>
            <a:chOff x="-755" y="12618496"/>
            <a:chExt cx="8367556" cy="1106648"/>
          </a:xfrm>
        </p:grpSpPr>
        <p:grpSp>
          <p:nvGrpSpPr>
            <p:cNvPr id="17" name="Group 16">
              <a:extLst>
                <a:ext uri="{FF2B5EF4-FFF2-40B4-BE49-F238E27FC236}">
                  <a16:creationId xmlns:a16="http://schemas.microsoft.com/office/drawing/2014/main" id="{10863127-7433-4447-B335-79333E654DBA}"/>
                </a:ext>
              </a:extLst>
            </p:cNvPr>
            <p:cNvGrpSpPr/>
            <p:nvPr userDrawn="1"/>
          </p:nvGrpSpPr>
          <p:grpSpPr>
            <a:xfrm>
              <a:off x="1" y="12627864"/>
              <a:ext cx="8366800" cy="1097280"/>
              <a:chOff x="-58710091" y="-1"/>
              <a:chExt cx="77340167" cy="10058402"/>
            </a:xfrm>
            <a:solidFill>
              <a:schemeClr val="accent5"/>
            </a:solidFill>
          </p:grpSpPr>
          <p:pic>
            <p:nvPicPr>
              <p:cNvPr id="22" name="Graphic 21">
                <a:extLst>
                  <a:ext uri="{FF2B5EF4-FFF2-40B4-BE49-F238E27FC236}">
                    <a16:creationId xmlns:a16="http://schemas.microsoft.com/office/drawing/2014/main" id="{BC62A163-9BBA-564E-9C39-0CC056BAE56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4E5C89D9-5BFC-7343-AF13-EF51D01D048B}"/>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4119FCAC-90B9-2445-AA2F-31C152164EFC}"/>
                </a:ext>
              </a:extLst>
            </p:cNvPr>
            <p:cNvGrpSpPr/>
            <p:nvPr userDrawn="1"/>
          </p:nvGrpSpPr>
          <p:grpSpPr>
            <a:xfrm>
              <a:off x="-755" y="12627864"/>
              <a:ext cx="2413264" cy="1097280"/>
              <a:chOff x="-3677406" y="-1"/>
              <a:chExt cx="22307482" cy="10058402"/>
            </a:xfrm>
          </p:grpSpPr>
          <p:pic>
            <p:nvPicPr>
              <p:cNvPr id="20" name="Graphic 19">
                <a:extLst>
                  <a:ext uri="{FF2B5EF4-FFF2-40B4-BE49-F238E27FC236}">
                    <a16:creationId xmlns:a16="http://schemas.microsoft.com/office/drawing/2014/main" id="{ED02B807-42FD-FC42-88D4-03555819F72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1" name="Rectangle 20">
                <a:extLst>
                  <a:ext uri="{FF2B5EF4-FFF2-40B4-BE49-F238E27FC236}">
                    <a16:creationId xmlns:a16="http://schemas.microsoft.com/office/drawing/2014/main" id="{7334B991-2B54-F845-9210-67AF0D1F2AE4}"/>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19" name="Graphic 18">
              <a:extLst>
                <a:ext uri="{FF2B5EF4-FFF2-40B4-BE49-F238E27FC236}">
                  <a16:creationId xmlns:a16="http://schemas.microsoft.com/office/drawing/2014/main" id="{85DC42ED-AD11-4948-9745-72A32A9019A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Footer Placeholder 4">
            <a:extLst>
              <a:ext uri="{FF2B5EF4-FFF2-40B4-BE49-F238E27FC236}">
                <a16:creationId xmlns:a16="http://schemas.microsoft.com/office/drawing/2014/main" id="{2F0654B8-3902-264C-8539-7F1DCD60F23E}"/>
              </a:ext>
            </a:extLst>
          </p:cNvPr>
          <p:cNvSpPr>
            <a:spLocks noGrp="1"/>
          </p:cNvSpPr>
          <p:nvPr>
            <p:ph type="ftr" sz="quarter" idx="11"/>
          </p:nvPr>
        </p:nvSpPr>
        <p:spPr>
          <a:xfrm>
            <a:off x="1216321" y="6401824"/>
            <a:ext cx="2720155" cy="379591"/>
          </a:xfrm>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2FD01A6A-E229-CE4D-B8BA-F300C204ECF0}"/>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107118781"/>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ata - Header only (Blue foot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CE9EEFF-3F9D-0042-B333-771085912B63}"/>
              </a:ext>
            </a:extLst>
          </p:cNvPr>
          <p:cNvGrpSpPr/>
          <p:nvPr userDrawn="1"/>
        </p:nvGrpSpPr>
        <p:grpSpPr>
          <a:xfrm>
            <a:off x="-377" y="6309248"/>
            <a:ext cx="4183778" cy="553324"/>
            <a:chOff x="-755" y="12618496"/>
            <a:chExt cx="8367556" cy="1106648"/>
          </a:xfrm>
        </p:grpSpPr>
        <p:grpSp>
          <p:nvGrpSpPr>
            <p:cNvPr id="14" name="Group 13">
              <a:extLst>
                <a:ext uri="{FF2B5EF4-FFF2-40B4-BE49-F238E27FC236}">
                  <a16:creationId xmlns:a16="http://schemas.microsoft.com/office/drawing/2014/main" id="{FD62AF48-6720-B545-9873-73FCA70D8102}"/>
                </a:ext>
              </a:extLst>
            </p:cNvPr>
            <p:cNvGrpSpPr/>
            <p:nvPr userDrawn="1"/>
          </p:nvGrpSpPr>
          <p:grpSpPr>
            <a:xfrm>
              <a:off x="1" y="12627864"/>
              <a:ext cx="8366800" cy="1097280"/>
              <a:chOff x="-58710091" y="-1"/>
              <a:chExt cx="77340167" cy="10058402"/>
            </a:xfrm>
            <a:solidFill>
              <a:schemeClr val="accent5"/>
            </a:solidFill>
          </p:grpSpPr>
          <p:pic>
            <p:nvPicPr>
              <p:cNvPr id="27" name="Graphic 26">
                <a:extLst>
                  <a:ext uri="{FF2B5EF4-FFF2-40B4-BE49-F238E27FC236}">
                    <a16:creationId xmlns:a16="http://schemas.microsoft.com/office/drawing/2014/main" id="{726940D5-8B11-4948-AF37-95E5616CAFC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8" name="Rectangle 27">
                <a:extLst>
                  <a:ext uri="{FF2B5EF4-FFF2-40B4-BE49-F238E27FC236}">
                    <a16:creationId xmlns:a16="http://schemas.microsoft.com/office/drawing/2014/main" id="{C49BA594-ECC6-C34A-B68A-013ADB6982C1}"/>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6B1764B7-C07A-5640-9DB5-3D8CCD50938B}"/>
                </a:ext>
              </a:extLst>
            </p:cNvPr>
            <p:cNvGrpSpPr/>
            <p:nvPr userDrawn="1"/>
          </p:nvGrpSpPr>
          <p:grpSpPr>
            <a:xfrm>
              <a:off x="-755" y="12627864"/>
              <a:ext cx="2413264" cy="1097280"/>
              <a:chOff x="-3677406" y="-1"/>
              <a:chExt cx="22307482" cy="10058402"/>
            </a:xfrm>
          </p:grpSpPr>
          <p:pic>
            <p:nvPicPr>
              <p:cNvPr id="25" name="Graphic 24">
                <a:extLst>
                  <a:ext uri="{FF2B5EF4-FFF2-40B4-BE49-F238E27FC236}">
                    <a16:creationId xmlns:a16="http://schemas.microsoft.com/office/drawing/2014/main" id="{07692AAF-8711-8B4B-8971-A4AF321C90F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6" name="Rectangle 25">
                <a:extLst>
                  <a:ext uri="{FF2B5EF4-FFF2-40B4-BE49-F238E27FC236}">
                    <a16:creationId xmlns:a16="http://schemas.microsoft.com/office/drawing/2014/main" id="{04C4FAD7-F9AC-A74B-B60A-FE099CC457DE}"/>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4" name="Graphic 23">
              <a:extLst>
                <a:ext uri="{FF2B5EF4-FFF2-40B4-BE49-F238E27FC236}">
                  <a16:creationId xmlns:a16="http://schemas.microsoft.com/office/drawing/2014/main" id="{E5CA1945-E3AD-FF45-A20E-04618DFD2E4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sp>
        <p:nvSpPr>
          <p:cNvPr id="4" name="Date Placeholder 3">
            <a:extLst>
              <a:ext uri="{FF2B5EF4-FFF2-40B4-BE49-F238E27FC236}">
                <a16:creationId xmlns:a16="http://schemas.microsoft.com/office/drawing/2014/main" id="{B9236C6F-43BC-5D4F-911F-93ADC5354FE1}"/>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71AF1E0A-E06E-954E-AF46-DA33DB60A806}"/>
              </a:ext>
            </a:extLst>
          </p:cNvPr>
          <p:cNvSpPr>
            <a:spLocks noGrp="1"/>
          </p:cNvSpPr>
          <p:nvPr>
            <p:ph type="ftr" sz="quarter" idx="11"/>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19097CE-E6AF-DC4D-8A01-D77770D63E68}"/>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2152414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ata - Header only (Ultraviolet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A17F-6DB3-AD4F-9D43-A91953893133}"/>
              </a:ext>
            </a:extLst>
          </p:cNvPr>
          <p:cNvSpPr>
            <a:spLocks noGrp="1"/>
          </p:cNvSpPr>
          <p:nvPr>
            <p:ph type="title" hasCustomPrompt="1"/>
          </p:nvPr>
        </p:nvSpPr>
        <p:spPr>
          <a:xfrm>
            <a:off x="228600" y="228600"/>
            <a:ext cx="9614587" cy="1059980"/>
          </a:xfrm>
          <a:prstGeom prst="rect">
            <a:avLst/>
          </a:prstGeom>
        </p:spPr>
        <p:txBody>
          <a:bodyPr anchor="t">
            <a:noAutofit/>
          </a:bodyPr>
          <a:lstStyle>
            <a:lvl1pPr>
              <a:lnSpc>
                <a:spcPct val="90000"/>
              </a:lnSpc>
              <a:defRPr sz="2999" spc="0"/>
            </a:lvl1pPr>
          </a:lstStyle>
          <a:p>
            <a:r>
              <a:rPr lang="en-US" dirty="0">
                <a:solidFill>
                  <a:srgbClr val="06032F"/>
                </a:solidFill>
                <a:effectLst/>
                <a:latin typeface="FS Albert Pro Light" panose="02000503040000020004" pitchFamily="2" charset="0"/>
              </a:rPr>
              <a:t>Data slide. Lorem ipsum dolor sit </a:t>
            </a:r>
            <a:r>
              <a:rPr lang="en-US" dirty="0" err="1">
                <a:solidFill>
                  <a:srgbClr val="06032F"/>
                </a:solidFill>
                <a:effectLst/>
                <a:latin typeface="FS Albert Pro Light" panose="02000503040000020004" pitchFamily="2" charset="0"/>
              </a:rPr>
              <a:t>amet</a:t>
            </a:r>
            <a:r>
              <a:rPr lang="en-US" dirty="0">
                <a:solidFill>
                  <a:srgbClr val="06032F"/>
                </a:solidFill>
                <a:effectLst/>
                <a:latin typeface="FS Albert Pro Light" panose="02000503040000020004" pitchFamily="2" charset="0"/>
              </a:rPr>
              <a:t>, an minim </a:t>
            </a:r>
            <a:r>
              <a:rPr lang="en-US" dirty="0" err="1">
                <a:solidFill>
                  <a:srgbClr val="06032F"/>
                </a:solidFill>
                <a:effectLst/>
                <a:latin typeface="FS Albert Pro Light" panose="02000503040000020004" pitchFamily="2" charset="0"/>
              </a:rPr>
              <a:t>aeque</a:t>
            </a:r>
            <a:r>
              <a:rPr lang="en-US" dirty="0">
                <a:solidFill>
                  <a:srgbClr val="06032F"/>
                </a:solidFill>
                <a:effectLst/>
                <a:latin typeface="FS Albert Pro Light" panose="02000503040000020004" pitchFamily="2" charset="0"/>
              </a:rPr>
              <a:t> </a:t>
            </a:r>
            <a:br>
              <a:rPr lang="en-US" dirty="0">
                <a:solidFill>
                  <a:srgbClr val="06032F"/>
                </a:solidFill>
                <a:effectLst/>
                <a:latin typeface="FS Albert Pro Light" panose="02000503040000020004" pitchFamily="2" charset="0"/>
              </a:rPr>
            </a:br>
            <a:r>
              <a:rPr lang="en-US" dirty="0" err="1">
                <a:solidFill>
                  <a:srgbClr val="06032F"/>
                </a:solidFill>
                <a:effectLst/>
                <a:latin typeface="FS Albert Pro Light" panose="02000503040000020004" pitchFamily="2" charset="0"/>
              </a:rPr>
              <a:t>inciderint</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mei</a:t>
            </a:r>
            <a:r>
              <a:rPr lang="en-US" dirty="0">
                <a:solidFill>
                  <a:srgbClr val="06032F"/>
                </a:solidFill>
                <a:effectLst/>
                <a:latin typeface="FS Albert Pro Light" panose="02000503040000020004" pitchFamily="2" charset="0"/>
              </a:rPr>
              <a:t> et </a:t>
            </a:r>
            <a:r>
              <a:rPr lang="en-US" dirty="0" err="1">
                <a:solidFill>
                  <a:srgbClr val="06032F"/>
                </a:solidFill>
                <a:effectLst/>
                <a:latin typeface="FS Albert Pro Light" panose="02000503040000020004" pitchFamily="2" charset="0"/>
              </a:rPr>
              <a:t>dicat</a:t>
            </a:r>
            <a:r>
              <a:rPr lang="en-US" dirty="0">
                <a:solidFill>
                  <a:srgbClr val="06032F"/>
                </a:solidFill>
                <a:effectLst/>
                <a:latin typeface="FS Albert Pro Light" panose="02000503040000020004" pitchFamily="2" charset="0"/>
              </a:rPr>
              <a:t> facer, no </a:t>
            </a:r>
            <a:r>
              <a:rPr lang="en-US" dirty="0" err="1">
                <a:solidFill>
                  <a:srgbClr val="06032F"/>
                </a:solidFill>
                <a:effectLst/>
                <a:latin typeface="FS Albert Pro Light" panose="02000503040000020004" pitchFamily="2" charset="0"/>
              </a:rPr>
              <a:t>suas</a:t>
            </a:r>
            <a:r>
              <a:rPr lang="en-US" dirty="0">
                <a:solidFill>
                  <a:srgbClr val="06032F"/>
                </a:solidFill>
                <a:effectLst/>
                <a:latin typeface="FS Albert Pro Light" panose="02000503040000020004" pitchFamily="2" charset="0"/>
              </a:rPr>
              <a:t> ipsum </a:t>
            </a:r>
            <a:r>
              <a:rPr lang="en-US" dirty="0" err="1">
                <a:solidFill>
                  <a:srgbClr val="06032F"/>
                </a:solidFill>
                <a:effectLst/>
                <a:latin typeface="FS Albert Pro Light" panose="02000503040000020004" pitchFamily="2" charset="0"/>
              </a:rPr>
              <a:t>audiam</a:t>
            </a:r>
            <a:r>
              <a:rPr lang="en-US" dirty="0">
                <a:solidFill>
                  <a:srgbClr val="06032F"/>
                </a:solidFill>
                <a:effectLst/>
                <a:latin typeface="FS Albert Pro Light" panose="02000503040000020004" pitchFamily="2" charset="0"/>
              </a:rPr>
              <a:t> </a:t>
            </a:r>
            <a:r>
              <a:rPr lang="en-US" dirty="0" err="1">
                <a:solidFill>
                  <a:srgbClr val="06032F"/>
                </a:solidFill>
                <a:effectLst/>
                <a:latin typeface="FS Albert Pro Light" panose="02000503040000020004" pitchFamily="2" charset="0"/>
              </a:rPr>
              <a:t>eum</a:t>
            </a:r>
            <a:r>
              <a:rPr lang="en-US" dirty="0">
                <a:solidFill>
                  <a:srgbClr val="06032F"/>
                </a:solidFill>
                <a:effectLst/>
                <a:latin typeface="FS Albert Pro Light" panose="02000503040000020004" pitchFamily="2" charset="0"/>
              </a:rPr>
              <a:t>.</a:t>
            </a:r>
            <a:endParaRPr lang="en-US" dirty="0"/>
          </a:p>
        </p:txBody>
      </p:sp>
      <p:grpSp>
        <p:nvGrpSpPr>
          <p:cNvPr id="15" name="Group 14">
            <a:extLst>
              <a:ext uri="{FF2B5EF4-FFF2-40B4-BE49-F238E27FC236}">
                <a16:creationId xmlns:a16="http://schemas.microsoft.com/office/drawing/2014/main" id="{3A028D44-E7E8-774F-AD2E-82937F79FFF5}"/>
              </a:ext>
            </a:extLst>
          </p:cNvPr>
          <p:cNvGrpSpPr/>
          <p:nvPr userDrawn="1"/>
        </p:nvGrpSpPr>
        <p:grpSpPr>
          <a:xfrm>
            <a:off x="-377" y="6307495"/>
            <a:ext cx="4183778" cy="555077"/>
            <a:chOff x="-755" y="12614990"/>
            <a:chExt cx="8367556" cy="1110154"/>
          </a:xfrm>
        </p:grpSpPr>
        <p:grpSp>
          <p:nvGrpSpPr>
            <p:cNvPr id="17" name="Group 16">
              <a:extLst>
                <a:ext uri="{FF2B5EF4-FFF2-40B4-BE49-F238E27FC236}">
                  <a16:creationId xmlns:a16="http://schemas.microsoft.com/office/drawing/2014/main" id="{941A0AC5-938F-3544-8135-7199E4AC3966}"/>
                </a:ext>
              </a:extLst>
            </p:cNvPr>
            <p:cNvGrpSpPr/>
            <p:nvPr userDrawn="1"/>
          </p:nvGrpSpPr>
          <p:grpSpPr>
            <a:xfrm>
              <a:off x="1" y="12627864"/>
              <a:ext cx="8366800" cy="1097280"/>
              <a:chOff x="-58710091" y="-1"/>
              <a:chExt cx="77340167" cy="10058402"/>
            </a:xfrm>
            <a:solidFill>
              <a:schemeClr val="accent5"/>
            </a:solidFill>
          </p:grpSpPr>
          <p:pic>
            <p:nvPicPr>
              <p:cNvPr id="22" name="Graphic 21">
                <a:extLst>
                  <a:ext uri="{FF2B5EF4-FFF2-40B4-BE49-F238E27FC236}">
                    <a16:creationId xmlns:a16="http://schemas.microsoft.com/office/drawing/2014/main" id="{03F80134-B0C8-8C43-A09E-3B742C750CE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29" name="Rectangle 28">
                <a:extLst>
                  <a:ext uri="{FF2B5EF4-FFF2-40B4-BE49-F238E27FC236}">
                    <a16:creationId xmlns:a16="http://schemas.microsoft.com/office/drawing/2014/main" id="{6A7AF7A5-3BA5-9447-A3C6-ED42B96005D9}"/>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8" name="Group 17">
              <a:extLst>
                <a:ext uri="{FF2B5EF4-FFF2-40B4-BE49-F238E27FC236}">
                  <a16:creationId xmlns:a16="http://schemas.microsoft.com/office/drawing/2014/main" id="{3FA307F4-4E7A-9746-9CD0-837DAF000674}"/>
                </a:ext>
              </a:extLst>
            </p:cNvPr>
            <p:cNvGrpSpPr/>
            <p:nvPr userDrawn="1"/>
          </p:nvGrpSpPr>
          <p:grpSpPr>
            <a:xfrm>
              <a:off x="-755" y="12627864"/>
              <a:ext cx="2413264" cy="1097280"/>
              <a:chOff x="-3677406" y="-1"/>
              <a:chExt cx="22307482" cy="10058402"/>
            </a:xfrm>
            <a:solidFill>
              <a:schemeClr val="bg2"/>
            </a:solidFill>
          </p:grpSpPr>
          <p:pic>
            <p:nvPicPr>
              <p:cNvPr id="20" name="Graphic 19">
                <a:extLst>
                  <a:ext uri="{FF2B5EF4-FFF2-40B4-BE49-F238E27FC236}">
                    <a16:creationId xmlns:a16="http://schemas.microsoft.com/office/drawing/2014/main" id="{0E40AE51-ACCD-714B-928A-A1A80F45A11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21" name="Rectangle 20">
                <a:extLst>
                  <a:ext uri="{FF2B5EF4-FFF2-40B4-BE49-F238E27FC236}">
                    <a16:creationId xmlns:a16="http://schemas.microsoft.com/office/drawing/2014/main" id="{61D1A0FE-1BD9-A447-BD03-5FADEDA96D9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19" name="Graphic 18">
              <a:extLst>
                <a:ext uri="{FF2B5EF4-FFF2-40B4-BE49-F238E27FC236}">
                  <a16:creationId xmlns:a16="http://schemas.microsoft.com/office/drawing/2014/main" id="{3D2480B4-7FA5-7C43-8E80-5743347A88C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4" name="Date Placeholder 3">
            <a:extLst>
              <a:ext uri="{FF2B5EF4-FFF2-40B4-BE49-F238E27FC236}">
                <a16:creationId xmlns:a16="http://schemas.microsoft.com/office/drawing/2014/main" id="{AD276F32-0B67-1743-9EE5-55CFD47041E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79F705E-BCF9-A94A-A5A1-67E511A73760}"/>
              </a:ext>
            </a:extLst>
          </p:cNvPr>
          <p:cNvSpPr>
            <a:spLocks noGrp="1"/>
          </p:cNvSpPr>
          <p:nvPr>
            <p:ph type="ftr" sz="quarter" idx="11"/>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2DAF45FD-CB0D-364F-A61D-C39A0C3207F0}"/>
              </a:ext>
            </a:extLst>
          </p:cNvPr>
          <p:cNvSpPr>
            <a:spLocks noGrp="1"/>
          </p:cNvSpPr>
          <p:nvPr>
            <p:ph type="sldNum" sz="quarter" idx="12"/>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3451561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 Text Shapes (Boosted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AD93A6-6719-0249-A3FC-20BE9012F605}"/>
              </a:ext>
            </a:extLst>
          </p:cNvPr>
          <p:cNvGrpSpPr/>
          <p:nvPr userDrawn="1"/>
        </p:nvGrpSpPr>
        <p:grpSpPr>
          <a:xfrm>
            <a:off x="3118339" y="1835783"/>
            <a:ext cx="8878986" cy="4000500"/>
            <a:chOff x="6236677" y="3671566"/>
            <a:chExt cx="17757973" cy="8001000"/>
          </a:xfrm>
        </p:grpSpPr>
        <p:sp>
          <p:nvSpPr>
            <p:cNvPr id="12" name="Graphic 8">
              <a:extLst>
                <a:ext uri="{FF2B5EF4-FFF2-40B4-BE49-F238E27FC236}">
                  <a16:creationId xmlns:a16="http://schemas.microsoft.com/office/drawing/2014/main" id="{648760F8-9C7D-3743-9E06-8C0DE5610B7F}"/>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26" name="Rectangle 25">
              <a:extLst>
                <a:ext uri="{FF2B5EF4-FFF2-40B4-BE49-F238E27FC236}">
                  <a16:creationId xmlns:a16="http://schemas.microsoft.com/office/drawing/2014/main" id="{B12E4DB1-B28F-A448-8211-A8761175B360}"/>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id="{71F924D4-AB55-0F4B-B555-D776CA70456F}"/>
              </a:ext>
            </a:extLst>
          </p:cNvPr>
          <p:cNvGrpSpPr/>
          <p:nvPr userDrawn="1"/>
        </p:nvGrpSpPr>
        <p:grpSpPr>
          <a:xfrm>
            <a:off x="-1" y="1835783"/>
            <a:ext cx="6092061" cy="4000500"/>
            <a:chOff x="-1" y="3671566"/>
            <a:chExt cx="12184122" cy="8001000"/>
          </a:xfrm>
        </p:grpSpPr>
        <p:sp>
          <p:nvSpPr>
            <p:cNvPr id="13" name="Graphic 24">
              <a:extLst>
                <a:ext uri="{FF2B5EF4-FFF2-40B4-BE49-F238E27FC236}">
                  <a16:creationId xmlns:a16="http://schemas.microsoft.com/office/drawing/2014/main" id="{56509C21-1811-E94E-90BA-44277912079B}"/>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11" name="Rectangle 10">
              <a:extLst>
                <a:ext uri="{FF2B5EF4-FFF2-40B4-BE49-F238E27FC236}">
                  <a16:creationId xmlns:a16="http://schemas.microsoft.com/office/drawing/2014/main" id="{60271E08-6B10-9948-97BD-1C296EFD0D4C}"/>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23" name="Group 22">
            <a:extLst>
              <a:ext uri="{FF2B5EF4-FFF2-40B4-BE49-F238E27FC236}">
                <a16:creationId xmlns:a16="http://schemas.microsoft.com/office/drawing/2014/main" id="{FA379236-8841-D244-B6DD-8A94C5AC2C17}"/>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E2BDA2F4-5A65-2048-BCEE-7278C6D76F0C}"/>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B4CA1ED2-B81F-D144-A4EF-E898CF6ED8F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A4558DA1-E368-1E45-90BF-AC123B2A3663}"/>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2F34BDE3-5A07-514F-B222-C13794E32308}"/>
                </a:ext>
              </a:extLst>
            </p:cNvPr>
            <p:cNvGrpSpPr/>
            <p:nvPr userDrawn="1"/>
          </p:nvGrpSpPr>
          <p:grpSpPr>
            <a:xfrm>
              <a:off x="-755" y="12627864"/>
              <a:ext cx="2413264" cy="1097280"/>
              <a:chOff x="-3677406" y="-1"/>
              <a:chExt cx="22307482" cy="10058402"/>
            </a:xfrm>
          </p:grpSpPr>
          <p:pic>
            <p:nvPicPr>
              <p:cNvPr id="28" name="Graphic 27">
                <a:extLst>
                  <a:ext uri="{FF2B5EF4-FFF2-40B4-BE49-F238E27FC236}">
                    <a16:creationId xmlns:a16="http://schemas.microsoft.com/office/drawing/2014/main" id="{C22FCBFF-DEB1-5C47-A1D5-3B388B5B47B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6DAA0AC5-209A-8E4E-879B-D23E2E0FD165}"/>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995F1AF0-340B-1B47-9CCA-9C5A34D6D34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6" name="Date Placeholder 5">
            <a:extLst>
              <a:ext uri="{FF2B5EF4-FFF2-40B4-BE49-F238E27FC236}">
                <a16:creationId xmlns:a16="http://schemas.microsoft.com/office/drawing/2014/main" id="{B06031EF-C0B2-EC48-A4FC-E3A735B609DD}"/>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88F7F9F6-8092-BC46-BB74-CCF66506E1AA}"/>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3C6E15A5-B80F-3A41-830E-5FA709B6E1C2}"/>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22500437"/>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 Text Shapes (Blue footer)">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24D8E1C-6F82-114B-A6EF-A6281CC5C0F2}"/>
              </a:ext>
            </a:extLst>
          </p:cNvPr>
          <p:cNvGrpSpPr/>
          <p:nvPr userDrawn="1"/>
        </p:nvGrpSpPr>
        <p:grpSpPr>
          <a:xfrm>
            <a:off x="3118339" y="1835783"/>
            <a:ext cx="8878986" cy="4000500"/>
            <a:chOff x="6236677" y="3671566"/>
            <a:chExt cx="17757973" cy="8001000"/>
          </a:xfrm>
        </p:grpSpPr>
        <p:sp>
          <p:nvSpPr>
            <p:cNvPr id="25" name="Graphic 8">
              <a:extLst>
                <a:ext uri="{FF2B5EF4-FFF2-40B4-BE49-F238E27FC236}">
                  <a16:creationId xmlns:a16="http://schemas.microsoft.com/office/drawing/2014/main" id="{9A293DA9-9324-0F48-9C03-FFCB397A6505}"/>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27" name="Rectangle 26">
              <a:extLst>
                <a:ext uri="{FF2B5EF4-FFF2-40B4-BE49-F238E27FC236}">
                  <a16:creationId xmlns:a16="http://schemas.microsoft.com/office/drawing/2014/main" id="{CBA03BDB-6B07-1B46-AA54-B7CCE2E9F156}"/>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340A508C-58ED-0C42-B2F0-0D8798438BFF}"/>
              </a:ext>
            </a:extLst>
          </p:cNvPr>
          <p:cNvGrpSpPr/>
          <p:nvPr userDrawn="1"/>
        </p:nvGrpSpPr>
        <p:grpSpPr>
          <a:xfrm>
            <a:off x="-1" y="1835783"/>
            <a:ext cx="6092061" cy="4000500"/>
            <a:chOff x="-1" y="3671566"/>
            <a:chExt cx="12184122" cy="8001000"/>
          </a:xfrm>
        </p:grpSpPr>
        <p:sp>
          <p:nvSpPr>
            <p:cNvPr id="36" name="Graphic 24">
              <a:extLst>
                <a:ext uri="{FF2B5EF4-FFF2-40B4-BE49-F238E27FC236}">
                  <a16:creationId xmlns:a16="http://schemas.microsoft.com/office/drawing/2014/main" id="{D07CB2B5-AA25-FC48-8765-B86FD6DC262E}"/>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7" name="Rectangle 36">
              <a:extLst>
                <a:ext uri="{FF2B5EF4-FFF2-40B4-BE49-F238E27FC236}">
                  <a16:creationId xmlns:a16="http://schemas.microsoft.com/office/drawing/2014/main" id="{D6D9151A-0933-1148-855B-EFCE298B7645}"/>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9" name="Group 18">
            <a:extLst>
              <a:ext uri="{FF2B5EF4-FFF2-40B4-BE49-F238E27FC236}">
                <a16:creationId xmlns:a16="http://schemas.microsoft.com/office/drawing/2014/main" id="{5C0146E5-AB4D-CB40-986F-DE8EFFD3E785}"/>
              </a:ext>
            </a:extLst>
          </p:cNvPr>
          <p:cNvGrpSpPr/>
          <p:nvPr userDrawn="1"/>
        </p:nvGrpSpPr>
        <p:grpSpPr>
          <a:xfrm>
            <a:off x="0" y="6304676"/>
            <a:ext cx="4183778" cy="553324"/>
            <a:chOff x="-755" y="12618496"/>
            <a:chExt cx="8367556" cy="1106648"/>
          </a:xfrm>
        </p:grpSpPr>
        <p:grpSp>
          <p:nvGrpSpPr>
            <p:cNvPr id="29" name="Group 28">
              <a:extLst>
                <a:ext uri="{FF2B5EF4-FFF2-40B4-BE49-F238E27FC236}">
                  <a16:creationId xmlns:a16="http://schemas.microsoft.com/office/drawing/2014/main" id="{DE8EAB9F-ABDC-A041-BD18-52AF9B83AE6E}"/>
                </a:ext>
              </a:extLst>
            </p:cNvPr>
            <p:cNvGrpSpPr/>
            <p:nvPr userDrawn="1"/>
          </p:nvGrpSpPr>
          <p:grpSpPr>
            <a:xfrm>
              <a:off x="1" y="12627864"/>
              <a:ext cx="8366800" cy="1097280"/>
              <a:chOff x="-58710091" y="-1"/>
              <a:chExt cx="77340167" cy="10058402"/>
            </a:xfrm>
            <a:solidFill>
              <a:schemeClr val="accent5"/>
            </a:solidFill>
          </p:grpSpPr>
          <p:pic>
            <p:nvPicPr>
              <p:cNvPr id="34" name="Graphic 33">
                <a:extLst>
                  <a:ext uri="{FF2B5EF4-FFF2-40B4-BE49-F238E27FC236}">
                    <a16:creationId xmlns:a16="http://schemas.microsoft.com/office/drawing/2014/main" id="{67F35D02-BDDA-9243-9C0D-2996D1352D2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5" name="Rectangle 34">
                <a:extLst>
                  <a:ext uri="{FF2B5EF4-FFF2-40B4-BE49-F238E27FC236}">
                    <a16:creationId xmlns:a16="http://schemas.microsoft.com/office/drawing/2014/main" id="{37DC8985-5F1B-484C-98D2-C307B6262F07}"/>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4576CFF5-803B-4646-92F6-067FFE6068F6}"/>
                </a:ext>
              </a:extLst>
            </p:cNvPr>
            <p:cNvGrpSpPr/>
            <p:nvPr userDrawn="1"/>
          </p:nvGrpSpPr>
          <p:grpSpPr>
            <a:xfrm>
              <a:off x="-755" y="12627864"/>
              <a:ext cx="2413264" cy="1097280"/>
              <a:chOff x="-3677406" y="-1"/>
              <a:chExt cx="22307482" cy="10058402"/>
            </a:xfrm>
          </p:grpSpPr>
          <p:pic>
            <p:nvPicPr>
              <p:cNvPr id="32" name="Graphic 31">
                <a:extLst>
                  <a:ext uri="{FF2B5EF4-FFF2-40B4-BE49-F238E27FC236}">
                    <a16:creationId xmlns:a16="http://schemas.microsoft.com/office/drawing/2014/main" id="{36A1E31B-FEB4-0A42-B170-F09C7B275B76}"/>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3" name="Rectangle 32">
                <a:extLst>
                  <a:ext uri="{FF2B5EF4-FFF2-40B4-BE49-F238E27FC236}">
                    <a16:creationId xmlns:a16="http://schemas.microsoft.com/office/drawing/2014/main" id="{37FB6A16-1269-CD4A-9236-EE4889624FB2}"/>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1E4BCDC7-5E3C-A641-8335-2A16CFEAFD6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6" name="Date Placeholder 5">
            <a:extLst>
              <a:ext uri="{FF2B5EF4-FFF2-40B4-BE49-F238E27FC236}">
                <a16:creationId xmlns:a16="http://schemas.microsoft.com/office/drawing/2014/main" id="{3F9C8664-64ED-504C-9C97-3728752F57BF}"/>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9" name="Footer Placeholder 8">
            <a:extLst>
              <a:ext uri="{FF2B5EF4-FFF2-40B4-BE49-F238E27FC236}">
                <a16:creationId xmlns:a16="http://schemas.microsoft.com/office/drawing/2014/main" id="{6D4C1F4E-B3D2-DE43-8B4C-0C270E00ADC3}"/>
              </a:ext>
            </a:extLst>
          </p:cNvPr>
          <p:cNvSpPr>
            <a:spLocks noGrp="1"/>
          </p:cNvSpPr>
          <p:nvPr>
            <p:ph type="ftr" sz="quarter" idx="17"/>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D2DA8D39-BDEF-1C42-822B-E13A10913AB5}"/>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41090654"/>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 Text Shapes (Ultraviolet footer)">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D4DA6D6-8016-794C-9D19-304265CA7328}"/>
              </a:ext>
            </a:extLst>
          </p:cNvPr>
          <p:cNvGrpSpPr/>
          <p:nvPr userDrawn="1"/>
        </p:nvGrpSpPr>
        <p:grpSpPr>
          <a:xfrm>
            <a:off x="3118339" y="1835783"/>
            <a:ext cx="8878986" cy="4000500"/>
            <a:chOff x="6236677" y="3671566"/>
            <a:chExt cx="17757973" cy="8001000"/>
          </a:xfrm>
        </p:grpSpPr>
        <p:sp>
          <p:nvSpPr>
            <p:cNvPr id="30" name="Graphic 8">
              <a:extLst>
                <a:ext uri="{FF2B5EF4-FFF2-40B4-BE49-F238E27FC236}">
                  <a16:creationId xmlns:a16="http://schemas.microsoft.com/office/drawing/2014/main" id="{6DE60ECD-17A8-E448-BF5C-4E685BD92489}"/>
                </a:ext>
              </a:extLst>
            </p:cNvPr>
            <p:cNvSpPr/>
            <p:nvPr/>
          </p:nvSpPr>
          <p:spPr>
            <a:xfrm>
              <a:off x="15255737" y="3671566"/>
              <a:ext cx="8738913" cy="8001000"/>
            </a:xfrm>
            <a:custGeom>
              <a:avLst/>
              <a:gdLst>
                <a:gd name="connsiteX0" fmla="*/ 0 w 8738913"/>
                <a:gd name="connsiteY0" fmla="*/ 0 h 7992908"/>
                <a:gd name="connsiteX1" fmla="*/ 4766680 w 8738913"/>
                <a:gd name="connsiteY1" fmla="*/ 0 h 7992908"/>
                <a:gd name="connsiteX2" fmla="*/ 8738913 w 8738913"/>
                <a:gd name="connsiteY2" fmla="*/ 3996454 h 7992908"/>
                <a:gd name="connsiteX3" fmla="*/ 8738913 w 8738913"/>
                <a:gd name="connsiteY3" fmla="*/ 3996454 h 7992908"/>
                <a:gd name="connsiteX4" fmla="*/ 4766680 w 8738913"/>
                <a:gd name="connsiteY4" fmla="*/ 7992908 h 7992908"/>
                <a:gd name="connsiteX5" fmla="*/ 0 w 8738913"/>
                <a:gd name="connsiteY5" fmla="*/ 7992908 h 7992908"/>
                <a:gd name="connsiteX6" fmla="*/ 0 w 8738913"/>
                <a:gd name="connsiteY6" fmla="*/ 7992908 h 7992908"/>
                <a:gd name="connsiteX7" fmla="*/ 0 w 8738913"/>
                <a:gd name="connsiteY7" fmla="*/ 0 h 7992908"/>
                <a:gd name="connsiteX8" fmla="*/ 0 w 8738913"/>
                <a:gd name="connsiteY8" fmla="*/ 0 h 79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8913" h="7992908">
                  <a:moveTo>
                    <a:pt x="0" y="0"/>
                  </a:moveTo>
                  <a:lnTo>
                    <a:pt x="4766680" y="0"/>
                  </a:lnTo>
                  <a:cubicBezTo>
                    <a:pt x="6960481" y="0"/>
                    <a:pt x="8738913" y="1789276"/>
                    <a:pt x="8738913" y="3996454"/>
                  </a:cubicBezTo>
                  <a:lnTo>
                    <a:pt x="8738913" y="3996454"/>
                  </a:lnTo>
                  <a:cubicBezTo>
                    <a:pt x="8738913" y="6203632"/>
                    <a:pt x="6960481" y="7992908"/>
                    <a:pt x="4766680" y="7992908"/>
                  </a:cubicBezTo>
                  <a:lnTo>
                    <a:pt x="0" y="7992908"/>
                  </a:lnTo>
                  <a:lnTo>
                    <a:pt x="0" y="7992908"/>
                  </a:lnTo>
                  <a:lnTo>
                    <a:pt x="0" y="0"/>
                  </a:lnTo>
                  <a:lnTo>
                    <a:pt x="0" y="0"/>
                  </a:lnTo>
                  <a:close/>
                </a:path>
              </a:pathLst>
            </a:custGeom>
            <a:solidFill>
              <a:schemeClr val="accent5"/>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1" name="Rectangle 30">
              <a:extLst>
                <a:ext uri="{FF2B5EF4-FFF2-40B4-BE49-F238E27FC236}">
                  <a16:creationId xmlns:a16="http://schemas.microsoft.com/office/drawing/2014/main" id="{016C6FFB-9713-BE47-9589-B082FEDD28BD}"/>
                </a:ext>
              </a:extLst>
            </p:cNvPr>
            <p:cNvSpPr/>
            <p:nvPr userDrawn="1"/>
          </p:nvSpPr>
          <p:spPr>
            <a:xfrm>
              <a:off x="6236677" y="3671566"/>
              <a:ext cx="9019060" cy="80010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2" name="Group 31">
            <a:extLst>
              <a:ext uri="{FF2B5EF4-FFF2-40B4-BE49-F238E27FC236}">
                <a16:creationId xmlns:a16="http://schemas.microsoft.com/office/drawing/2014/main" id="{0B7AE5CB-1E2A-F24C-A019-6EAA18C80F07}"/>
              </a:ext>
            </a:extLst>
          </p:cNvPr>
          <p:cNvGrpSpPr/>
          <p:nvPr userDrawn="1"/>
        </p:nvGrpSpPr>
        <p:grpSpPr>
          <a:xfrm>
            <a:off x="-1" y="1835783"/>
            <a:ext cx="6092061" cy="4000500"/>
            <a:chOff x="-1" y="3671566"/>
            <a:chExt cx="12184122" cy="8001000"/>
          </a:xfrm>
        </p:grpSpPr>
        <p:sp>
          <p:nvSpPr>
            <p:cNvPr id="33" name="Graphic 24">
              <a:extLst>
                <a:ext uri="{FF2B5EF4-FFF2-40B4-BE49-F238E27FC236}">
                  <a16:creationId xmlns:a16="http://schemas.microsoft.com/office/drawing/2014/main" id="{070AC445-CB04-5746-A7AA-EA0A8416D047}"/>
                </a:ext>
              </a:extLst>
            </p:cNvPr>
            <p:cNvSpPr/>
            <p:nvPr/>
          </p:nvSpPr>
          <p:spPr>
            <a:xfrm>
              <a:off x="3446358" y="3671566"/>
              <a:ext cx="8737763" cy="8001000"/>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6"/>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4" name="Rectangle 33">
              <a:extLst>
                <a:ext uri="{FF2B5EF4-FFF2-40B4-BE49-F238E27FC236}">
                  <a16:creationId xmlns:a16="http://schemas.microsoft.com/office/drawing/2014/main" id="{B6B611C3-5AC8-1B4B-885E-4B604F570534}"/>
                </a:ext>
              </a:extLst>
            </p:cNvPr>
            <p:cNvSpPr/>
            <p:nvPr userDrawn="1"/>
          </p:nvSpPr>
          <p:spPr>
            <a:xfrm>
              <a:off x="-1" y="3671566"/>
              <a:ext cx="3677056" cy="80010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88943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876182"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6903757" y="2280348"/>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5" name="Text Placeholder 4">
            <a:extLst>
              <a:ext uri="{FF2B5EF4-FFF2-40B4-BE49-F238E27FC236}">
                <a16:creationId xmlns:a16="http://schemas.microsoft.com/office/drawing/2014/main" id="{9B8C5839-CD80-F547-86AD-81AD596D1337}"/>
              </a:ext>
            </a:extLst>
          </p:cNvPr>
          <p:cNvSpPr>
            <a:spLocks noGrp="1"/>
          </p:cNvSpPr>
          <p:nvPr>
            <p:ph type="body" sz="quarter" idx="14" hasCustomPrompt="1"/>
          </p:nvPr>
        </p:nvSpPr>
        <p:spPr>
          <a:xfrm>
            <a:off x="6903757"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876182" y="3194862"/>
            <a:ext cx="409099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 </a:t>
            </a:r>
            <a:r>
              <a:rPr lang="en-US" dirty="0" err="1"/>
              <a:t>audiam</a:t>
            </a:r>
            <a:r>
              <a:rPr lang="en-US" dirty="0"/>
              <a:t> </a:t>
            </a:r>
            <a:r>
              <a:rPr lang="en-US" dirty="0" err="1"/>
              <a:t>eum</a:t>
            </a:r>
            <a:r>
              <a:rPr lang="en-US" dirty="0"/>
              <a:t>. Eu </a:t>
            </a:r>
            <a:r>
              <a:rPr lang="en-US" dirty="0" err="1"/>
              <a:t>nam</a:t>
            </a:r>
            <a:r>
              <a:rPr lang="en-US" dirty="0"/>
              <a:t> </a:t>
            </a:r>
            <a:r>
              <a:rPr lang="en-US" dirty="0" err="1"/>
              <a:t>enim</a:t>
            </a:r>
            <a:r>
              <a:rPr lang="en-US" dirty="0"/>
              <a:t> </a:t>
            </a:r>
            <a:r>
              <a:rPr lang="en-US" dirty="0" err="1"/>
              <a:t>melius</a:t>
            </a:r>
            <a:r>
              <a:rPr lang="en-US" dirty="0"/>
              <a:t> </a:t>
            </a:r>
            <a:r>
              <a:rPr lang="en-US" dirty="0" err="1"/>
              <a:t>ocurreret</a:t>
            </a:r>
            <a:r>
              <a:rPr lang="en-US" dirty="0"/>
              <a:t>, </a:t>
            </a:r>
            <a:r>
              <a:rPr lang="en-US" dirty="0" err="1"/>
              <a:t>mei</a:t>
            </a:r>
            <a:r>
              <a:rPr lang="en-US" dirty="0"/>
              <a:t> </a:t>
            </a:r>
            <a:r>
              <a:rPr lang="en-US" dirty="0" err="1"/>
              <a:t>dicunt</a:t>
            </a:r>
            <a:r>
              <a:rPr lang="en-US" dirty="0"/>
              <a:t> </a:t>
            </a:r>
            <a:r>
              <a:rPr lang="en-US" dirty="0" err="1"/>
              <a:t>fastidii</a:t>
            </a:r>
            <a:r>
              <a:rPr lang="en-US" dirty="0"/>
              <a:t> </a:t>
            </a:r>
            <a:r>
              <a:rPr lang="en-US" dirty="0" err="1"/>
              <a:t>ei</a:t>
            </a:r>
            <a:r>
              <a:rPr lang="en-US" dirty="0"/>
              <a:t>. </a:t>
            </a:r>
            <a:r>
              <a:rPr lang="en-US" dirty="0" err="1"/>
              <a:t>Ea</a:t>
            </a:r>
            <a:r>
              <a:rPr lang="en-US" dirty="0"/>
              <a:t> </a:t>
            </a:r>
            <a:r>
              <a:rPr lang="en-US" dirty="0" err="1"/>
              <a:t>omnes</a:t>
            </a:r>
            <a:r>
              <a:rPr lang="en-US" dirty="0"/>
              <a:t> utroque </a:t>
            </a:r>
            <a:r>
              <a:rPr lang="en-US" dirty="0" err="1"/>
              <a:t>ius</a:t>
            </a:r>
            <a:r>
              <a:rPr lang="en-US" dirty="0"/>
              <a:t>, </a:t>
            </a:r>
            <a:r>
              <a:rPr lang="en-US" dirty="0" err="1"/>
              <a:t>elit</a:t>
            </a:r>
            <a:r>
              <a:rPr lang="en-US" dirty="0"/>
              <a:t> </a:t>
            </a:r>
            <a:r>
              <a:rPr lang="en-US" dirty="0" err="1"/>
              <a:t>iuvaret</a:t>
            </a:r>
            <a:r>
              <a:rPr lang="en-US" dirty="0"/>
              <a:t> has at.</a:t>
            </a:r>
          </a:p>
        </p:txBody>
      </p:sp>
      <p:grpSp>
        <p:nvGrpSpPr>
          <p:cNvPr id="23" name="Group 22">
            <a:extLst>
              <a:ext uri="{FF2B5EF4-FFF2-40B4-BE49-F238E27FC236}">
                <a16:creationId xmlns:a16="http://schemas.microsoft.com/office/drawing/2014/main" id="{222351D6-FB39-0C4F-8E30-0F51E039E2DB}"/>
              </a:ext>
            </a:extLst>
          </p:cNvPr>
          <p:cNvGrpSpPr/>
          <p:nvPr userDrawn="1"/>
        </p:nvGrpSpPr>
        <p:grpSpPr>
          <a:xfrm>
            <a:off x="-377" y="6307495"/>
            <a:ext cx="4183778" cy="555077"/>
            <a:chOff x="-755" y="12614990"/>
            <a:chExt cx="8367556" cy="1110154"/>
          </a:xfrm>
        </p:grpSpPr>
        <p:grpSp>
          <p:nvGrpSpPr>
            <p:cNvPr id="24" name="Group 23">
              <a:extLst>
                <a:ext uri="{FF2B5EF4-FFF2-40B4-BE49-F238E27FC236}">
                  <a16:creationId xmlns:a16="http://schemas.microsoft.com/office/drawing/2014/main" id="{DA7447D6-FC14-4D48-80FB-AF4208AF26A3}"/>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1D488AFB-90E1-F949-8AD3-AA1797C28ED5}"/>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4D7E91D7-B3C5-444D-A835-6949D9457646}"/>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5" name="Group 24">
              <a:extLst>
                <a:ext uri="{FF2B5EF4-FFF2-40B4-BE49-F238E27FC236}">
                  <a16:creationId xmlns:a16="http://schemas.microsoft.com/office/drawing/2014/main" id="{4ECC8625-BDDE-6D44-9B13-350CB808FC84}"/>
                </a:ext>
              </a:extLst>
            </p:cNvPr>
            <p:cNvGrpSpPr/>
            <p:nvPr userDrawn="1"/>
          </p:nvGrpSpPr>
          <p:grpSpPr>
            <a:xfrm>
              <a:off x="-755" y="12627864"/>
              <a:ext cx="2413264" cy="1097280"/>
              <a:chOff x="-3677406" y="-1"/>
              <a:chExt cx="22307482" cy="10058402"/>
            </a:xfrm>
            <a:solidFill>
              <a:schemeClr val="bg2"/>
            </a:solidFill>
          </p:grpSpPr>
          <p:pic>
            <p:nvPicPr>
              <p:cNvPr id="28" name="Graphic 27">
                <a:extLst>
                  <a:ext uri="{FF2B5EF4-FFF2-40B4-BE49-F238E27FC236}">
                    <a16:creationId xmlns:a16="http://schemas.microsoft.com/office/drawing/2014/main" id="{D09F84A9-3380-934C-8629-DBC8CD639E3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10125889-AB0C-9C4C-A302-16EE209D8C1E}"/>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27" name="Graphic 26">
              <a:extLst>
                <a:ext uri="{FF2B5EF4-FFF2-40B4-BE49-F238E27FC236}">
                  <a16:creationId xmlns:a16="http://schemas.microsoft.com/office/drawing/2014/main" id="{EDBD5C9B-CCEA-E64D-807E-DBE14612D8B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6" name="Date Placeholder 5">
            <a:extLst>
              <a:ext uri="{FF2B5EF4-FFF2-40B4-BE49-F238E27FC236}">
                <a16:creationId xmlns:a16="http://schemas.microsoft.com/office/drawing/2014/main" id="{8F732241-D0F8-BB42-BA75-6BD48D5429E8}"/>
              </a:ext>
            </a:extLst>
          </p:cNvPr>
          <p:cNvSpPr>
            <a:spLocks noGrp="1"/>
          </p:cNvSpPr>
          <p:nvPr>
            <p:ph type="dt" sz="half" idx="16"/>
          </p:nvPr>
        </p:nvSpPr>
        <p:spPr/>
        <p:txBody>
          <a:bodyPr/>
          <a:lstStyle/>
          <a:p>
            <a:endParaRPr lang="en-US" dirty="0"/>
          </a:p>
        </p:txBody>
      </p:sp>
      <p:sp>
        <p:nvSpPr>
          <p:cNvPr id="9" name="Footer Placeholder 8">
            <a:extLst>
              <a:ext uri="{FF2B5EF4-FFF2-40B4-BE49-F238E27FC236}">
                <a16:creationId xmlns:a16="http://schemas.microsoft.com/office/drawing/2014/main" id="{BC858F05-98CE-B046-BB3D-5AC697EC5D8D}"/>
              </a:ext>
            </a:extLst>
          </p:cNvPr>
          <p:cNvSpPr>
            <a:spLocks noGrp="1"/>
          </p:cNvSpPr>
          <p:nvPr>
            <p:ph type="ftr" sz="quarter" idx="17"/>
          </p:nvPr>
        </p:nvSpPr>
        <p:spPr/>
        <p:txBody>
          <a:bodyPr/>
          <a:lstStyle/>
          <a:p>
            <a:pPr defTabSz="154751">
              <a:lnSpc>
                <a:spcPct val="120000"/>
              </a:lnSpc>
            </a:pPr>
            <a:r>
              <a:rPr lang="en-US"/>
              <a:t>AccuCath Ace™ Intravascular Catheter with BD Cue™ Needle Tracking System</a:t>
            </a:r>
            <a:endParaRPr lang="en-US" dirty="0"/>
          </a:p>
        </p:txBody>
      </p:sp>
      <p:sp>
        <p:nvSpPr>
          <p:cNvPr id="10" name="Slide Number Placeholder 9">
            <a:extLst>
              <a:ext uri="{FF2B5EF4-FFF2-40B4-BE49-F238E27FC236}">
                <a16:creationId xmlns:a16="http://schemas.microsoft.com/office/drawing/2014/main" id="{182368C2-10BC-9B4E-9BCB-129709E45CAA}"/>
              </a:ext>
            </a:extLst>
          </p:cNvPr>
          <p:cNvSpPr>
            <a:spLocks noGrp="1"/>
          </p:cNvSpPr>
          <p:nvPr>
            <p:ph type="sldNum" sz="quarter" idx="18"/>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5026732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 Text Shapes (Boosted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3"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grpSp>
        <p:nvGrpSpPr>
          <p:cNvPr id="58" name="Group 57">
            <a:extLst>
              <a:ext uri="{FF2B5EF4-FFF2-40B4-BE49-F238E27FC236}">
                <a16:creationId xmlns:a16="http://schemas.microsoft.com/office/drawing/2014/main" id="{458225AB-70A3-4D4B-85B9-C5BAECEC8824}"/>
              </a:ext>
            </a:extLst>
          </p:cNvPr>
          <p:cNvGrpSpPr/>
          <p:nvPr userDrawn="1"/>
        </p:nvGrpSpPr>
        <p:grpSpPr>
          <a:xfrm>
            <a:off x="-377" y="6309248"/>
            <a:ext cx="4183778" cy="553324"/>
            <a:chOff x="-755" y="12618496"/>
            <a:chExt cx="8367556" cy="1106648"/>
          </a:xfrm>
        </p:grpSpPr>
        <p:grpSp>
          <p:nvGrpSpPr>
            <p:cNvPr id="59" name="Group 58">
              <a:extLst>
                <a:ext uri="{FF2B5EF4-FFF2-40B4-BE49-F238E27FC236}">
                  <a16:creationId xmlns:a16="http://schemas.microsoft.com/office/drawing/2014/main" id="{E01255AD-3E2B-DC43-A005-5BB4E08D4334}"/>
                </a:ext>
              </a:extLst>
            </p:cNvPr>
            <p:cNvGrpSpPr/>
            <p:nvPr userDrawn="1"/>
          </p:nvGrpSpPr>
          <p:grpSpPr>
            <a:xfrm>
              <a:off x="1" y="12627864"/>
              <a:ext cx="8366800" cy="1097280"/>
              <a:chOff x="-58710091" y="-1"/>
              <a:chExt cx="77340167" cy="10058402"/>
            </a:xfrm>
            <a:solidFill>
              <a:schemeClr val="accent5"/>
            </a:solidFill>
          </p:grpSpPr>
          <p:pic>
            <p:nvPicPr>
              <p:cNvPr id="64" name="Graphic 63">
                <a:extLst>
                  <a:ext uri="{FF2B5EF4-FFF2-40B4-BE49-F238E27FC236}">
                    <a16:creationId xmlns:a16="http://schemas.microsoft.com/office/drawing/2014/main" id="{3E8B75EF-BA76-E74D-940C-D7594A70E3B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65" name="Rectangle 64">
                <a:extLst>
                  <a:ext uri="{FF2B5EF4-FFF2-40B4-BE49-F238E27FC236}">
                    <a16:creationId xmlns:a16="http://schemas.microsoft.com/office/drawing/2014/main" id="{F9125420-E467-C046-B407-6BD59EB55E09}"/>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grpSp>
          <p:nvGrpSpPr>
            <p:cNvPr id="60" name="Group 59">
              <a:extLst>
                <a:ext uri="{FF2B5EF4-FFF2-40B4-BE49-F238E27FC236}">
                  <a16:creationId xmlns:a16="http://schemas.microsoft.com/office/drawing/2014/main" id="{1C03C68A-1210-8644-82BA-2CF22D69F8F9}"/>
                </a:ext>
              </a:extLst>
            </p:cNvPr>
            <p:cNvGrpSpPr/>
            <p:nvPr userDrawn="1"/>
          </p:nvGrpSpPr>
          <p:grpSpPr>
            <a:xfrm>
              <a:off x="-755" y="12627864"/>
              <a:ext cx="2413264" cy="1097280"/>
              <a:chOff x="-3677406" y="-1"/>
              <a:chExt cx="22307482" cy="10058402"/>
            </a:xfrm>
          </p:grpSpPr>
          <p:pic>
            <p:nvPicPr>
              <p:cNvPr id="62" name="Graphic 61">
                <a:extLst>
                  <a:ext uri="{FF2B5EF4-FFF2-40B4-BE49-F238E27FC236}">
                    <a16:creationId xmlns:a16="http://schemas.microsoft.com/office/drawing/2014/main" id="{F3952D9A-7F83-AE4B-8985-7A25A083FBC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63" name="Rectangle 62">
                <a:extLst>
                  <a:ext uri="{FF2B5EF4-FFF2-40B4-BE49-F238E27FC236}">
                    <a16:creationId xmlns:a16="http://schemas.microsoft.com/office/drawing/2014/main" id="{528C247A-5D0E-3546-A80F-04BD0185D81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grpSp>
        <p:pic>
          <p:nvPicPr>
            <p:cNvPr id="61" name="Graphic 60">
              <a:extLst>
                <a:ext uri="{FF2B5EF4-FFF2-40B4-BE49-F238E27FC236}">
                  <a16:creationId xmlns:a16="http://schemas.microsoft.com/office/drawing/2014/main" id="{DDC484F3-577C-094A-95BB-83E41B407AD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5" name="Date Placeholder 4">
            <a:extLst>
              <a:ext uri="{FF2B5EF4-FFF2-40B4-BE49-F238E27FC236}">
                <a16:creationId xmlns:a16="http://schemas.microsoft.com/office/drawing/2014/main" id="{D934FBCE-3F74-224A-A968-9CEA11AF4B95}"/>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41B86563-A217-CB41-B047-8F1ECDAA0715}"/>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98B104BE-7FB7-8941-B3D2-FF0C399D464F}"/>
              </a:ext>
            </a:extLst>
          </p:cNvPr>
          <p:cNvSpPr>
            <a:spLocks noGrp="1"/>
          </p:cNvSpPr>
          <p:nvPr>
            <p:ph type="sldNum" sz="quarter" idx="24"/>
          </p:nvPr>
        </p:nvSpPr>
        <p:spPr/>
        <p:txBody>
          <a:bodyPr/>
          <a:lstStyle/>
          <a:p>
            <a:fld id="{86CB4B4D-7CA3-9044-876B-883B54F8677D}" type="slidenum">
              <a:rPr lang="en-US" smtClean="0"/>
              <a:pPr/>
              <a:t>‹#›</a:t>
            </a:fld>
            <a:endParaRPr lang="en-US" dirty="0"/>
          </a:p>
        </p:txBody>
      </p:sp>
      <p:sp>
        <p:nvSpPr>
          <p:cNvPr id="28" name="Text Placeholder 2">
            <a:extLst>
              <a:ext uri="{FF2B5EF4-FFF2-40B4-BE49-F238E27FC236}">
                <a16:creationId xmlns:a16="http://schemas.microsoft.com/office/drawing/2014/main" id="{08EE0B9A-D79D-D347-B7C2-9F08F5821C2E}"/>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9" name="Text Placeholder 2">
            <a:extLst>
              <a:ext uri="{FF2B5EF4-FFF2-40B4-BE49-F238E27FC236}">
                <a16:creationId xmlns:a16="http://schemas.microsoft.com/office/drawing/2014/main" id="{53466A08-897F-5549-8D44-3E90F7C24445}"/>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0" name="Text Placeholder 4">
            <a:extLst>
              <a:ext uri="{FF2B5EF4-FFF2-40B4-BE49-F238E27FC236}">
                <a16:creationId xmlns:a16="http://schemas.microsoft.com/office/drawing/2014/main" id="{18A75531-CEEB-EE47-85D0-E3C5D4E9EF47}"/>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1" name="Text Placeholder 2">
            <a:extLst>
              <a:ext uri="{FF2B5EF4-FFF2-40B4-BE49-F238E27FC236}">
                <a16:creationId xmlns:a16="http://schemas.microsoft.com/office/drawing/2014/main" id="{077C3E50-9194-704B-BCF6-CAD050128A60}"/>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2" name="Text Placeholder 4">
            <a:extLst>
              <a:ext uri="{FF2B5EF4-FFF2-40B4-BE49-F238E27FC236}">
                <a16:creationId xmlns:a16="http://schemas.microsoft.com/office/drawing/2014/main" id="{F98AE12D-A052-1D46-97BB-E1E0A10B7D35}"/>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3" name="Text Placeholder 4">
            <a:extLst>
              <a:ext uri="{FF2B5EF4-FFF2-40B4-BE49-F238E27FC236}">
                <a16:creationId xmlns:a16="http://schemas.microsoft.com/office/drawing/2014/main" id="{20AE8195-2735-FE4F-8497-F5874AAEC2F4}"/>
              </a:ext>
            </a:extLst>
          </p:cNvPr>
          <p:cNvSpPr>
            <a:spLocks noGrp="1"/>
          </p:cNvSpPr>
          <p:nvPr>
            <p:ph type="body" sz="quarter" idx="21" hasCustomPrompt="1"/>
          </p:nvPr>
        </p:nvSpPr>
        <p:spPr>
          <a:xfrm>
            <a:off x="8856223" y="3403117"/>
            <a:ext cx="260806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Tree>
    <p:extLst>
      <p:ext uri="{BB962C8B-B14F-4D97-AF65-F5344CB8AC3E}">
        <p14:creationId xmlns:p14="http://schemas.microsoft.com/office/powerpoint/2010/main" val="9709861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 layout 1&#10;(without logo)">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133" baseline="-25000" smtClean="0"/>
              <a:pPr/>
              <a:t>‹#›</a:t>
            </a:fld>
            <a:endParaRPr lang="en-US" sz="133" baseline="-25000" dirty="0"/>
          </a:p>
        </p:txBody>
      </p:sp>
      <p:sp>
        <p:nvSpPr>
          <p:cNvPr id="6"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898190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 Text Shapes (Blue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3"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grpSp>
        <p:nvGrpSpPr>
          <p:cNvPr id="49" name="Group 48">
            <a:extLst>
              <a:ext uri="{FF2B5EF4-FFF2-40B4-BE49-F238E27FC236}">
                <a16:creationId xmlns:a16="http://schemas.microsoft.com/office/drawing/2014/main" id="{5F3CF31A-1A50-FD49-8E41-EE1871268684}"/>
              </a:ext>
            </a:extLst>
          </p:cNvPr>
          <p:cNvGrpSpPr/>
          <p:nvPr userDrawn="1"/>
        </p:nvGrpSpPr>
        <p:grpSpPr>
          <a:xfrm>
            <a:off x="-377" y="6309248"/>
            <a:ext cx="4183778" cy="553324"/>
            <a:chOff x="-755" y="12618496"/>
            <a:chExt cx="8367556" cy="1106648"/>
          </a:xfrm>
        </p:grpSpPr>
        <p:grpSp>
          <p:nvGrpSpPr>
            <p:cNvPr id="50" name="Group 49">
              <a:extLst>
                <a:ext uri="{FF2B5EF4-FFF2-40B4-BE49-F238E27FC236}">
                  <a16:creationId xmlns:a16="http://schemas.microsoft.com/office/drawing/2014/main" id="{728A00C7-21C4-AD40-9645-A6AC8B587D10}"/>
                </a:ext>
              </a:extLst>
            </p:cNvPr>
            <p:cNvGrpSpPr/>
            <p:nvPr userDrawn="1"/>
          </p:nvGrpSpPr>
          <p:grpSpPr>
            <a:xfrm>
              <a:off x="1" y="12627864"/>
              <a:ext cx="8366800" cy="1097280"/>
              <a:chOff x="-58710091" y="-1"/>
              <a:chExt cx="77340167" cy="10058402"/>
            </a:xfrm>
            <a:solidFill>
              <a:schemeClr val="accent5"/>
            </a:solidFill>
          </p:grpSpPr>
          <p:pic>
            <p:nvPicPr>
              <p:cNvPr id="55" name="Graphic 54">
                <a:extLst>
                  <a:ext uri="{FF2B5EF4-FFF2-40B4-BE49-F238E27FC236}">
                    <a16:creationId xmlns:a16="http://schemas.microsoft.com/office/drawing/2014/main" id="{412FC4FE-A478-ED4F-8C0B-643824EA34F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56" name="Rectangle 55">
                <a:extLst>
                  <a:ext uri="{FF2B5EF4-FFF2-40B4-BE49-F238E27FC236}">
                    <a16:creationId xmlns:a16="http://schemas.microsoft.com/office/drawing/2014/main" id="{2E7C4FFA-AF38-2041-8392-89B6F7F48FE3}"/>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51" name="Group 50">
              <a:extLst>
                <a:ext uri="{FF2B5EF4-FFF2-40B4-BE49-F238E27FC236}">
                  <a16:creationId xmlns:a16="http://schemas.microsoft.com/office/drawing/2014/main" id="{1D4458C6-1ED5-6844-89C6-3A80142F0E16}"/>
                </a:ext>
              </a:extLst>
            </p:cNvPr>
            <p:cNvGrpSpPr/>
            <p:nvPr userDrawn="1"/>
          </p:nvGrpSpPr>
          <p:grpSpPr>
            <a:xfrm>
              <a:off x="-755" y="12627864"/>
              <a:ext cx="2413264" cy="1097280"/>
              <a:chOff x="-3677406" y="-1"/>
              <a:chExt cx="22307482" cy="10058402"/>
            </a:xfrm>
          </p:grpSpPr>
          <p:pic>
            <p:nvPicPr>
              <p:cNvPr id="53" name="Graphic 52">
                <a:extLst>
                  <a:ext uri="{FF2B5EF4-FFF2-40B4-BE49-F238E27FC236}">
                    <a16:creationId xmlns:a16="http://schemas.microsoft.com/office/drawing/2014/main" id="{5D50236B-4E8E-AF47-A347-37284717DEF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54" name="Rectangle 53">
                <a:extLst>
                  <a:ext uri="{FF2B5EF4-FFF2-40B4-BE49-F238E27FC236}">
                    <a16:creationId xmlns:a16="http://schemas.microsoft.com/office/drawing/2014/main" id="{62ABCCF2-0DAF-0B40-86DC-9EF75F508714}"/>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52" name="Graphic 51">
              <a:extLst>
                <a:ext uri="{FF2B5EF4-FFF2-40B4-BE49-F238E27FC236}">
                  <a16:creationId xmlns:a16="http://schemas.microsoft.com/office/drawing/2014/main" id="{23FAF17C-9EC4-4544-86FA-35FC63D09AF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4" name="Date Placeholder 3">
            <a:extLst>
              <a:ext uri="{FF2B5EF4-FFF2-40B4-BE49-F238E27FC236}">
                <a16:creationId xmlns:a16="http://schemas.microsoft.com/office/drawing/2014/main" id="{FD71ECBC-0FA4-384F-9EBB-634631BDD6C8}"/>
              </a:ext>
            </a:extLst>
          </p:cNvPr>
          <p:cNvSpPr>
            <a:spLocks noGrp="1"/>
          </p:cNvSpPr>
          <p:nvPr>
            <p:ph type="dt" sz="half" idx="22"/>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7442A41-BE93-0E41-BD30-11225D82A42D}"/>
              </a:ext>
            </a:extLst>
          </p:cNvPr>
          <p:cNvSpPr>
            <a:spLocks noGrp="1"/>
          </p:cNvSpPr>
          <p:nvPr>
            <p:ph type="ftr" sz="quarter" idx="23"/>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600A1655-325C-F446-AC74-83E1E5AE5830}"/>
              </a:ext>
            </a:extLst>
          </p:cNvPr>
          <p:cNvSpPr>
            <a:spLocks noGrp="1"/>
          </p:cNvSpPr>
          <p:nvPr>
            <p:ph type="sldNum" sz="quarter" idx="24"/>
          </p:nvPr>
        </p:nvSpPr>
        <p:spPr/>
        <p:txBody>
          <a:bodyPr/>
          <a:lstStyle/>
          <a:p>
            <a:fld id="{86CB4B4D-7CA3-9044-876B-883B54F8677D}" type="slidenum">
              <a:rPr lang="en-US" smtClean="0"/>
              <a:pPr/>
              <a:t>‹#›</a:t>
            </a:fld>
            <a:endParaRPr lang="en-US" dirty="0"/>
          </a:p>
        </p:txBody>
      </p:sp>
      <p:sp>
        <p:nvSpPr>
          <p:cNvPr id="28" name="Text Placeholder 2">
            <a:extLst>
              <a:ext uri="{FF2B5EF4-FFF2-40B4-BE49-F238E27FC236}">
                <a16:creationId xmlns:a16="http://schemas.microsoft.com/office/drawing/2014/main" id="{C423BE95-3BCF-5248-B9AE-3BCE7716A119}"/>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9" name="Text Placeholder 2">
            <a:extLst>
              <a:ext uri="{FF2B5EF4-FFF2-40B4-BE49-F238E27FC236}">
                <a16:creationId xmlns:a16="http://schemas.microsoft.com/office/drawing/2014/main" id="{5B2A5BDF-503F-4748-B7DF-76E3FCF80292}"/>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0" name="Text Placeholder 4">
            <a:extLst>
              <a:ext uri="{FF2B5EF4-FFF2-40B4-BE49-F238E27FC236}">
                <a16:creationId xmlns:a16="http://schemas.microsoft.com/office/drawing/2014/main" id="{356656E5-4884-E641-8EA9-7B41F4B81A49}"/>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1" name="Text Placeholder 2">
            <a:extLst>
              <a:ext uri="{FF2B5EF4-FFF2-40B4-BE49-F238E27FC236}">
                <a16:creationId xmlns:a16="http://schemas.microsoft.com/office/drawing/2014/main" id="{C5F14E70-CA4F-2347-A5CF-AF47ADC38FE8}"/>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32" name="Text Placeholder 4">
            <a:extLst>
              <a:ext uri="{FF2B5EF4-FFF2-40B4-BE49-F238E27FC236}">
                <a16:creationId xmlns:a16="http://schemas.microsoft.com/office/drawing/2014/main" id="{B9D11928-ED1E-B04F-824D-DAF2DF197E23}"/>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33" name="Text Placeholder 4">
            <a:extLst>
              <a:ext uri="{FF2B5EF4-FFF2-40B4-BE49-F238E27FC236}">
                <a16:creationId xmlns:a16="http://schemas.microsoft.com/office/drawing/2014/main" id="{875E0117-6E33-714C-A050-F6C0B7E6E920}"/>
              </a:ext>
            </a:extLst>
          </p:cNvPr>
          <p:cNvSpPr>
            <a:spLocks noGrp="1"/>
          </p:cNvSpPr>
          <p:nvPr>
            <p:ph type="body" sz="quarter" idx="21" hasCustomPrompt="1"/>
          </p:nvPr>
        </p:nvSpPr>
        <p:spPr>
          <a:xfrm>
            <a:off x="8856223" y="3403117"/>
            <a:ext cx="260806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Tree>
    <p:extLst>
      <p:ext uri="{BB962C8B-B14F-4D97-AF65-F5344CB8AC3E}">
        <p14:creationId xmlns:p14="http://schemas.microsoft.com/office/powerpoint/2010/main" val="108288636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 Text Shapes (Ultraviolet foot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76A3AFC-584C-004E-86F8-37028DBD2B8E}"/>
              </a:ext>
            </a:extLst>
          </p:cNvPr>
          <p:cNvGrpSpPr/>
          <p:nvPr userDrawn="1"/>
        </p:nvGrpSpPr>
        <p:grpSpPr>
          <a:xfrm>
            <a:off x="5196220" y="1835783"/>
            <a:ext cx="6804894" cy="3995928"/>
            <a:chOff x="10392441" y="3671566"/>
            <a:chExt cx="13609788" cy="7991856"/>
          </a:xfrm>
        </p:grpSpPr>
        <p:sp>
          <p:nvSpPr>
            <p:cNvPr id="43" name="Graphic 24">
              <a:extLst>
                <a:ext uri="{FF2B5EF4-FFF2-40B4-BE49-F238E27FC236}">
                  <a16:creationId xmlns:a16="http://schemas.microsoft.com/office/drawing/2014/main" id="{F47837A7-4503-5541-9934-0AD0B8E09801}"/>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1"/>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1" name="Rectangle 40">
              <a:extLst>
                <a:ext uri="{FF2B5EF4-FFF2-40B4-BE49-F238E27FC236}">
                  <a16:creationId xmlns:a16="http://schemas.microsoft.com/office/drawing/2014/main" id="{9B4A397E-F1C2-804B-832B-3FA51BFBE1E5}"/>
                </a:ext>
              </a:extLst>
            </p:cNvPr>
            <p:cNvSpPr/>
            <p:nvPr userDrawn="1"/>
          </p:nvSpPr>
          <p:spPr>
            <a:xfrm>
              <a:off x="10392441" y="3671566"/>
              <a:ext cx="5755777" cy="799185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E1BE8A6D-645E-D647-85E2-9E125B86EA29}"/>
              </a:ext>
            </a:extLst>
          </p:cNvPr>
          <p:cNvGrpSpPr/>
          <p:nvPr userDrawn="1"/>
        </p:nvGrpSpPr>
        <p:grpSpPr>
          <a:xfrm>
            <a:off x="1342533" y="1835783"/>
            <a:ext cx="6962071" cy="3995928"/>
            <a:chOff x="2685066" y="3671566"/>
            <a:chExt cx="13924142" cy="7991856"/>
          </a:xfrm>
        </p:grpSpPr>
        <p:sp>
          <p:nvSpPr>
            <p:cNvPr id="42" name="Graphic 24">
              <a:extLst>
                <a:ext uri="{FF2B5EF4-FFF2-40B4-BE49-F238E27FC236}">
                  <a16:creationId xmlns:a16="http://schemas.microsoft.com/office/drawing/2014/main" id="{F8014638-4596-2A47-939C-F558A1E1B440}"/>
                </a:ext>
              </a:extLst>
            </p:cNvPr>
            <p:cNvSpPr/>
            <p:nvPr userDrawn="1"/>
          </p:nvSpPr>
          <p:spPr>
            <a:xfrm>
              <a:off x="7871445"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solidFill>
              <a:schemeClr val="accent2"/>
            </a:solid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EA88DD36-2CD9-8D4D-A958-65EDE12890D4}"/>
                </a:ext>
              </a:extLst>
            </p:cNvPr>
            <p:cNvSpPr/>
            <p:nvPr userDrawn="1"/>
          </p:nvSpPr>
          <p:spPr>
            <a:xfrm>
              <a:off x="2685066" y="3671566"/>
              <a:ext cx="6764244" cy="799185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11" name="Graphic 8">
            <a:extLst>
              <a:ext uri="{FF2B5EF4-FFF2-40B4-BE49-F238E27FC236}">
                <a16:creationId xmlns:a16="http://schemas.microsoft.com/office/drawing/2014/main" id="{9A0ECAB0-D7F0-CF48-8EBE-66130BF3E2E3}"/>
              </a:ext>
            </a:extLst>
          </p:cNvPr>
          <p:cNvSpPr/>
          <p:nvPr/>
        </p:nvSpPr>
        <p:spPr>
          <a:xfrm>
            <a:off x="0" y="1835783"/>
            <a:ext cx="3995928" cy="3995928"/>
          </a:xfrm>
          <a:custGeom>
            <a:avLst/>
            <a:gdLst>
              <a:gd name="connsiteX0" fmla="*/ 0 w 7991856"/>
              <a:gd name="connsiteY0" fmla="*/ 0 h 7991856"/>
              <a:gd name="connsiteX1" fmla="*/ 3995928 w 7991856"/>
              <a:gd name="connsiteY1" fmla="*/ 0 h 7991856"/>
              <a:gd name="connsiteX2" fmla="*/ 7991856 w 7991856"/>
              <a:gd name="connsiteY2" fmla="*/ 3995928 h 7991856"/>
              <a:gd name="connsiteX3" fmla="*/ 7991856 w 7991856"/>
              <a:gd name="connsiteY3" fmla="*/ 3995928 h 7991856"/>
              <a:gd name="connsiteX4" fmla="*/ 3995928 w 7991856"/>
              <a:gd name="connsiteY4" fmla="*/ 7991856 h 7991856"/>
              <a:gd name="connsiteX5" fmla="*/ 0 w 7991856"/>
              <a:gd name="connsiteY5" fmla="*/ 7991856 h 7991856"/>
              <a:gd name="connsiteX6" fmla="*/ 0 w 7991856"/>
              <a:gd name="connsiteY6" fmla="*/ 7991856 h 7991856"/>
              <a:gd name="connsiteX7" fmla="*/ 0 w 7991856"/>
              <a:gd name="connsiteY7" fmla="*/ 0 h 7991856"/>
              <a:gd name="connsiteX8" fmla="*/ 0 w 7991856"/>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1856" h="7991856">
                <a:moveTo>
                  <a:pt x="0" y="0"/>
                </a:moveTo>
                <a:lnTo>
                  <a:pt x="3995928" y="0"/>
                </a:lnTo>
                <a:cubicBezTo>
                  <a:pt x="6202815" y="0"/>
                  <a:pt x="7991856" y="1789041"/>
                  <a:pt x="7991856" y="3995928"/>
                </a:cubicBezTo>
                <a:lnTo>
                  <a:pt x="7991856" y="3995928"/>
                </a:lnTo>
                <a:cubicBezTo>
                  <a:pt x="7991856" y="6202815"/>
                  <a:pt x="6202815" y="7991856"/>
                  <a:pt x="3995928" y="7991856"/>
                </a:cubicBezTo>
                <a:lnTo>
                  <a:pt x="0" y="7991856"/>
                </a:lnTo>
                <a:lnTo>
                  <a:pt x="0" y="7991856"/>
                </a:lnTo>
                <a:lnTo>
                  <a:pt x="0" y="0"/>
                </a:lnTo>
                <a:lnTo>
                  <a:pt x="0" y="0"/>
                </a:lnTo>
                <a:close/>
              </a:path>
            </a:pathLst>
          </a:custGeom>
          <a:solidFill>
            <a:schemeClr val="accent6"/>
          </a:solidFill>
          <a:ln w="79915" cap="flat">
            <a:noFill/>
            <a:prstDash val="solid"/>
            <a:miter/>
          </a:ln>
        </p:spPr>
        <p:txBody>
          <a:bodyPr rtlCol="0" anchor="ctr"/>
          <a:lstStyle/>
          <a:p>
            <a:endParaRPr lang="en-US" sz="900" b="0" i="0" dirty="0">
              <a:latin typeface="FS Albert Pro" panose="02000503040000020004" pitchFamily="2" charset="0"/>
            </a:endParaRPr>
          </a:p>
        </p:txBody>
      </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90389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856224"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bg1">
                    <a:lumMod val="95000"/>
                  </a:schemeClr>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903891" y="3403117"/>
            <a:ext cx="2560267"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86333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6"/>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863330" y="3403117"/>
            <a:ext cx="2546866"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a:t>
            </a:r>
          </a:p>
          <a:p>
            <a:pPr lvl="0"/>
            <a:r>
              <a:rPr lang="en-US" dirty="0"/>
              <a:t>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856223" y="3403117"/>
            <a:ext cx="2642357" cy="1470025"/>
          </a:xfrm>
          <a:prstGeom prst="rect">
            <a:avLst/>
          </a:prstGeom>
        </p:spPr>
        <p:txBody>
          <a:bodyPr>
            <a:normAutofit/>
          </a:bodyPr>
          <a:lstStyle>
            <a:lvl1pPr>
              <a:lnSpc>
                <a:spcPct val="100000"/>
              </a:lnSpc>
              <a:defRPr sz="1800">
                <a:solidFill>
                  <a:schemeClr val="accent6"/>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grpSp>
        <p:nvGrpSpPr>
          <p:cNvPr id="33" name="Group 32">
            <a:extLst>
              <a:ext uri="{FF2B5EF4-FFF2-40B4-BE49-F238E27FC236}">
                <a16:creationId xmlns:a16="http://schemas.microsoft.com/office/drawing/2014/main" id="{5A5147F3-A291-BA45-88C2-64951CA3C0FB}"/>
              </a:ext>
            </a:extLst>
          </p:cNvPr>
          <p:cNvGrpSpPr/>
          <p:nvPr userDrawn="1"/>
        </p:nvGrpSpPr>
        <p:grpSpPr>
          <a:xfrm>
            <a:off x="-377" y="6307495"/>
            <a:ext cx="4183778" cy="555077"/>
            <a:chOff x="-755" y="12614990"/>
            <a:chExt cx="8367556" cy="1110154"/>
          </a:xfrm>
        </p:grpSpPr>
        <p:grpSp>
          <p:nvGrpSpPr>
            <p:cNvPr id="34" name="Group 33">
              <a:extLst>
                <a:ext uri="{FF2B5EF4-FFF2-40B4-BE49-F238E27FC236}">
                  <a16:creationId xmlns:a16="http://schemas.microsoft.com/office/drawing/2014/main" id="{8674423D-4E37-B348-A864-AD89D8B9E066}"/>
                </a:ext>
              </a:extLst>
            </p:cNvPr>
            <p:cNvGrpSpPr/>
            <p:nvPr userDrawn="1"/>
          </p:nvGrpSpPr>
          <p:grpSpPr>
            <a:xfrm>
              <a:off x="1" y="12627864"/>
              <a:ext cx="8366800" cy="1097280"/>
              <a:chOff x="-58710091" y="-1"/>
              <a:chExt cx="77340167" cy="10058402"/>
            </a:xfrm>
            <a:solidFill>
              <a:schemeClr val="accent5"/>
            </a:solidFill>
          </p:grpSpPr>
          <p:pic>
            <p:nvPicPr>
              <p:cNvPr id="46" name="Graphic 45">
                <a:extLst>
                  <a:ext uri="{FF2B5EF4-FFF2-40B4-BE49-F238E27FC236}">
                    <a16:creationId xmlns:a16="http://schemas.microsoft.com/office/drawing/2014/main" id="{4E1940AA-27FE-894D-8007-D9E8259B5F7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47" name="Rectangle 46">
                <a:extLst>
                  <a:ext uri="{FF2B5EF4-FFF2-40B4-BE49-F238E27FC236}">
                    <a16:creationId xmlns:a16="http://schemas.microsoft.com/office/drawing/2014/main" id="{D69301CF-4EC0-EE48-A4C7-DC87246710BE}"/>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5" name="Group 34">
              <a:extLst>
                <a:ext uri="{FF2B5EF4-FFF2-40B4-BE49-F238E27FC236}">
                  <a16:creationId xmlns:a16="http://schemas.microsoft.com/office/drawing/2014/main" id="{4F51E70E-44E5-9845-BCCA-BA3DDF476F1D}"/>
                </a:ext>
              </a:extLst>
            </p:cNvPr>
            <p:cNvGrpSpPr/>
            <p:nvPr userDrawn="1"/>
          </p:nvGrpSpPr>
          <p:grpSpPr>
            <a:xfrm>
              <a:off x="-755" y="12627864"/>
              <a:ext cx="2413264" cy="1097280"/>
              <a:chOff x="-3677406" y="-1"/>
              <a:chExt cx="22307482" cy="10058402"/>
            </a:xfrm>
            <a:solidFill>
              <a:schemeClr val="bg2"/>
            </a:solidFill>
          </p:grpSpPr>
          <p:pic>
            <p:nvPicPr>
              <p:cNvPr id="37" name="Graphic 36">
                <a:extLst>
                  <a:ext uri="{FF2B5EF4-FFF2-40B4-BE49-F238E27FC236}">
                    <a16:creationId xmlns:a16="http://schemas.microsoft.com/office/drawing/2014/main" id="{552A35D3-D622-6E4E-8713-54ABF5D996B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4" name="Rectangle 43">
                <a:extLst>
                  <a:ext uri="{FF2B5EF4-FFF2-40B4-BE49-F238E27FC236}">
                    <a16:creationId xmlns:a16="http://schemas.microsoft.com/office/drawing/2014/main" id="{E9D06DEA-56D8-D54D-9D48-74F3F6243CC9}"/>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6" name="Graphic 35">
              <a:extLst>
                <a:ext uri="{FF2B5EF4-FFF2-40B4-BE49-F238E27FC236}">
                  <a16:creationId xmlns:a16="http://schemas.microsoft.com/office/drawing/2014/main" id="{49DBAF47-1F65-6246-93A8-FAF7C41AA4E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4" name="Date Placeholder 3">
            <a:extLst>
              <a:ext uri="{FF2B5EF4-FFF2-40B4-BE49-F238E27FC236}">
                <a16:creationId xmlns:a16="http://schemas.microsoft.com/office/drawing/2014/main" id="{04D3AF61-3035-1849-A4CD-11CD3A147674}"/>
              </a:ext>
            </a:extLst>
          </p:cNvPr>
          <p:cNvSpPr>
            <a:spLocks noGrp="1"/>
          </p:cNvSpPr>
          <p:nvPr>
            <p:ph type="dt" sz="half" idx="22"/>
          </p:nvPr>
        </p:nvSpPr>
        <p:spPr/>
        <p:txBody>
          <a:bodyPr/>
          <a:lstStyle/>
          <a:p>
            <a:endParaRPr lang="en-US" dirty="0"/>
          </a:p>
        </p:txBody>
      </p:sp>
      <p:sp>
        <p:nvSpPr>
          <p:cNvPr id="5" name="Footer Placeholder 4">
            <a:extLst>
              <a:ext uri="{FF2B5EF4-FFF2-40B4-BE49-F238E27FC236}">
                <a16:creationId xmlns:a16="http://schemas.microsoft.com/office/drawing/2014/main" id="{B32F5423-1937-604E-8BA5-B7C7537D36D5}"/>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6" name="Slide Number Placeholder 5">
            <a:extLst>
              <a:ext uri="{FF2B5EF4-FFF2-40B4-BE49-F238E27FC236}">
                <a16:creationId xmlns:a16="http://schemas.microsoft.com/office/drawing/2014/main" id="{8087E2E8-182E-0141-A929-4D82590B37FC}"/>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54799198"/>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 Text Shape (Boosted footer)">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BE81DEDC-8A1C-C74C-8444-913629E06939}"/>
              </a:ext>
            </a:extLst>
          </p:cNvPr>
          <p:cNvGrpSpPr/>
          <p:nvPr userDrawn="1"/>
        </p:nvGrpSpPr>
        <p:grpSpPr>
          <a:xfrm>
            <a:off x="-377" y="1835783"/>
            <a:ext cx="12001492" cy="3995928"/>
            <a:chOff x="-755" y="3671566"/>
            <a:chExt cx="24002984" cy="7991856"/>
          </a:xfrm>
          <a:solidFill>
            <a:schemeClr val="bg1"/>
          </a:solidFill>
        </p:grpSpPr>
        <p:sp>
          <p:nvSpPr>
            <p:cNvPr id="44" name="Graphic 24">
              <a:extLst>
                <a:ext uri="{FF2B5EF4-FFF2-40B4-BE49-F238E27FC236}">
                  <a16:creationId xmlns:a16="http://schemas.microsoft.com/office/drawing/2014/main" id="{95BE185E-FDE2-5D4A-B397-48B8DA570743}"/>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45" name="Rectangle 44">
              <a:extLst>
                <a:ext uri="{FF2B5EF4-FFF2-40B4-BE49-F238E27FC236}">
                  <a16:creationId xmlns:a16="http://schemas.microsoft.com/office/drawing/2014/main" id="{57B7B779-59FA-A742-96DE-E9788B4BEFFB}"/>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8" name="Group 27">
            <a:extLst>
              <a:ext uri="{FF2B5EF4-FFF2-40B4-BE49-F238E27FC236}">
                <a16:creationId xmlns:a16="http://schemas.microsoft.com/office/drawing/2014/main" id="{60839430-6C47-9A47-8E79-3926707FFE83}"/>
              </a:ext>
            </a:extLst>
          </p:cNvPr>
          <p:cNvGrpSpPr/>
          <p:nvPr userDrawn="1"/>
        </p:nvGrpSpPr>
        <p:grpSpPr>
          <a:xfrm>
            <a:off x="-377" y="6309248"/>
            <a:ext cx="4183778" cy="553324"/>
            <a:chOff x="-755" y="12618496"/>
            <a:chExt cx="8367556" cy="1106648"/>
          </a:xfrm>
        </p:grpSpPr>
        <p:grpSp>
          <p:nvGrpSpPr>
            <p:cNvPr id="29" name="Group 28">
              <a:extLst>
                <a:ext uri="{FF2B5EF4-FFF2-40B4-BE49-F238E27FC236}">
                  <a16:creationId xmlns:a16="http://schemas.microsoft.com/office/drawing/2014/main" id="{81346D15-EDFF-F942-818D-8F7D08418F48}"/>
                </a:ext>
              </a:extLst>
            </p:cNvPr>
            <p:cNvGrpSpPr/>
            <p:nvPr userDrawn="1"/>
          </p:nvGrpSpPr>
          <p:grpSpPr>
            <a:xfrm>
              <a:off x="1" y="12627864"/>
              <a:ext cx="8366800" cy="1097280"/>
              <a:chOff x="-58710091" y="-1"/>
              <a:chExt cx="77340167" cy="10058402"/>
            </a:xfrm>
            <a:solidFill>
              <a:schemeClr val="accent5"/>
            </a:solidFill>
          </p:grpSpPr>
          <p:pic>
            <p:nvPicPr>
              <p:cNvPr id="37" name="Graphic 36">
                <a:extLst>
                  <a:ext uri="{FF2B5EF4-FFF2-40B4-BE49-F238E27FC236}">
                    <a16:creationId xmlns:a16="http://schemas.microsoft.com/office/drawing/2014/main" id="{CCB6647F-F45C-2E47-9377-960924C351C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8" name="Rectangle 37">
                <a:extLst>
                  <a:ext uri="{FF2B5EF4-FFF2-40B4-BE49-F238E27FC236}">
                    <a16:creationId xmlns:a16="http://schemas.microsoft.com/office/drawing/2014/main" id="{9A3DF1CD-B6A7-C74A-9663-F43C43E62974}"/>
                  </a:ext>
                </a:extLst>
              </p:cNvPr>
              <p:cNvSpPr/>
              <p:nvPr userDrawn="1"/>
            </p:nvSpPr>
            <p:spPr>
              <a:xfrm>
                <a:off x="-58710091" y="-1"/>
                <a:ext cx="70902098"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0" name="Group 29">
              <a:extLst>
                <a:ext uri="{FF2B5EF4-FFF2-40B4-BE49-F238E27FC236}">
                  <a16:creationId xmlns:a16="http://schemas.microsoft.com/office/drawing/2014/main" id="{5A4684F9-F293-7045-89F4-27FA34323DA9}"/>
                </a:ext>
              </a:extLst>
            </p:cNvPr>
            <p:cNvGrpSpPr/>
            <p:nvPr userDrawn="1"/>
          </p:nvGrpSpPr>
          <p:grpSpPr>
            <a:xfrm>
              <a:off x="-755" y="12627864"/>
              <a:ext cx="2413264" cy="1097280"/>
              <a:chOff x="-3677406" y="-1"/>
              <a:chExt cx="22307482" cy="10058402"/>
            </a:xfrm>
          </p:grpSpPr>
          <p:pic>
            <p:nvPicPr>
              <p:cNvPr id="32" name="Graphic 31">
                <a:extLst>
                  <a:ext uri="{FF2B5EF4-FFF2-40B4-BE49-F238E27FC236}">
                    <a16:creationId xmlns:a16="http://schemas.microsoft.com/office/drawing/2014/main" id="{2D05B055-5B39-A945-BC0B-7E14DE5F299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6" name="Rectangle 35">
                <a:extLst>
                  <a:ext uri="{FF2B5EF4-FFF2-40B4-BE49-F238E27FC236}">
                    <a16:creationId xmlns:a16="http://schemas.microsoft.com/office/drawing/2014/main" id="{50495CAC-FE65-E24C-8600-1398E29BB943}"/>
                  </a:ext>
                </a:extLst>
              </p:cNvPr>
              <p:cNvSpPr/>
              <p:nvPr userDrawn="1"/>
            </p:nvSpPr>
            <p:spPr>
              <a:xfrm>
                <a:off x="-3677406" y="-1"/>
                <a:ext cx="15869404"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1" name="Graphic 30">
              <a:extLst>
                <a:ext uri="{FF2B5EF4-FFF2-40B4-BE49-F238E27FC236}">
                  <a16:creationId xmlns:a16="http://schemas.microsoft.com/office/drawing/2014/main" id="{0D680E2B-16EA-E044-8E22-1C8D2C33034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bg1"/>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72914"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wrap="square"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6" y="3403117"/>
            <a:ext cx="2572914"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72914"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7691096E-055E-8348-8780-48F5B56ACA33}"/>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CB56E326-58FC-7B47-AB06-9D73F65A0AD0}"/>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436DD055-8D33-1D4B-A439-7019FBB7228B}"/>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1526580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 Text Shape (Blue footer)">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00E520C-FB61-354C-B58C-54308AAB6808}"/>
              </a:ext>
            </a:extLst>
          </p:cNvPr>
          <p:cNvGrpSpPr/>
          <p:nvPr userDrawn="1"/>
        </p:nvGrpSpPr>
        <p:grpSpPr>
          <a:xfrm>
            <a:off x="-377" y="1835783"/>
            <a:ext cx="12001492" cy="3995928"/>
            <a:chOff x="-755" y="3671566"/>
            <a:chExt cx="24002984" cy="7991856"/>
          </a:xfrm>
          <a:solidFill>
            <a:schemeClr val="bg1"/>
          </a:solidFill>
        </p:grpSpPr>
        <p:sp>
          <p:nvSpPr>
            <p:cNvPr id="31" name="Graphic 24">
              <a:extLst>
                <a:ext uri="{FF2B5EF4-FFF2-40B4-BE49-F238E27FC236}">
                  <a16:creationId xmlns:a16="http://schemas.microsoft.com/office/drawing/2014/main" id="{F816A9B2-D3E2-9A42-BD44-B1B4A99C9AE4}"/>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2" name="Rectangle 31">
              <a:extLst>
                <a:ext uri="{FF2B5EF4-FFF2-40B4-BE49-F238E27FC236}">
                  <a16:creationId xmlns:a16="http://schemas.microsoft.com/office/drawing/2014/main" id="{9687963E-8956-B542-8D4D-F2CEDC8357D2}"/>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23" name="Group 22">
            <a:extLst>
              <a:ext uri="{FF2B5EF4-FFF2-40B4-BE49-F238E27FC236}">
                <a16:creationId xmlns:a16="http://schemas.microsoft.com/office/drawing/2014/main" id="{222715AF-6998-2A40-9A7D-D383DBB0B651}"/>
              </a:ext>
            </a:extLst>
          </p:cNvPr>
          <p:cNvGrpSpPr/>
          <p:nvPr userDrawn="1"/>
        </p:nvGrpSpPr>
        <p:grpSpPr>
          <a:xfrm>
            <a:off x="-377" y="6309248"/>
            <a:ext cx="4183778" cy="553324"/>
            <a:chOff x="-755" y="12618496"/>
            <a:chExt cx="8367556" cy="1106648"/>
          </a:xfrm>
        </p:grpSpPr>
        <p:grpSp>
          <p:nvGrpSpPr>
            <p:cNvPr id="24" name="Group 23">
              <a:extLst>
                <a:ext uri="{FF2B5EF4-FFF2-40B4-BE49-F238E27FC236}">
                  <a16:creationId xmlns:a16="http://schemas.microsoft.com/office/drawing/2014/main" id="{E7901DA7-C1B6-7D4C-AC5B-D78A9E91BA81}"/>
                </a:ext>
              </a:extLst>
            </p:cNvPr>
            <p:cNvGrpSpPr/>
            <p:nvPr userDrawn="1"/>
          </p:nvGrpSpPr>
          <p:grpSpPr>
            <a:xfrm>
              <a:off x="1" y="12627864"/>
              <a:ext cx="8366800" cy="1097280"/>
              <a:chOff x="-58710091" y="-1"/>
              <a:chExt cx="77340167" cy="10058402"/>
            </a:xfrm>
            <a:solidFill>
              <a:schemeClr val="accent5"/>
            </a:solidFill>
          </p:grpSpPr>
          <p:pic>
            <p:nvPicPr>
              <p:cNvPr id="38" name="Graphic 37">
                <a:extLst>
                  <a:ext uri="{FF2B5EF4-FFF2-40B4-BE49-F238E27FC236}">
                    <a16:creationId xmlns:a16="http://schemas.microsoft.com/office/drawing/2014/main" id="{8A81188C-7229-DF49-935B-7C14FB895A4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39" name="Rectangle 38">
                <a:extLst>
                  <a:ext uri="{FF2B5EF4-FFF2-40B4-BE49-F238E27FC236}">
                    <a16:creationId xmlns:a16="http://schemas.microsoft.com/office/drawing/2014/main" id="{E0EF9342-5C45-E14F-8169-B26422D64D36}"/>
                  </a:ext>
                </a:extLst>
              </p:cNvPr>
              <p:cNvSpPr/>
              <p:nvPr userDrawn="1"/>
            </p:nvSpPr>
            <p:spPr>
              <a:xfrm>
                <a:off x="-58710091" y="-1"/>
                <a:ext cx="70902098" cy="1005840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3" name="Group 32">
              <a:extLst>
                <a:ext uri="{FF2B5EF4-FFF2-40B4-BE49-F238E27FC236}">
                  <a16:creationId xmlns:a16="http://schemas.microsoft.com/office/drawing/2014/main" id="{4884DC89-2EF5-D04E-9A8C-9D9A99152AD0}"/>
                </a:ext>
              </a:extLst>
            </p:cNvPr>
            <p:cNvGrpSpPr/>
            <p:nvPr userDrawn="1"/>
          </p:nvGrpSpPr>
          <p:grpSpPr>
            <a:xfrm>
              <a:off x="-755" y="12627864"/>
              <a:ext cx="2413264" cy="1097280"/>
              <a:chOff x="-3677406" y="-1"/>
              <a:chExt cx="22307482" cy="10058402"/>
            </a:xfrm>
          </p:grpSpPr>
          <p:pic>
            <p:nvPicPr>
              <p:cNvPr id="36" name="Graphic 35">
                <a:extLst>
                  <a:ext uri="{FF2B5EF4-FFF2-40B4-BE49-F238E27FC236}">
                    <a16:creationId xmlns:a16="http://schemas.microsoft.com/office/drawing/2014/main" id="{E0D3AAEF-7DAF-B345-B246-006A7DF8F2D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37" name="Rectangle 36">
                <a:extLst>
                  <a:ext uri="{FF2B5EF4-FFF2-40B4-BE49-F238E27FC236}">
                    <a16:creationId xmlns:a16="http://schemas.microsoft.com/office/drawing/2014/main" id="{61E07381-11E3-D146-BEE6-260E2DD07A56}"/>
                  </a:ext>
                </a:extLst>
              </p:cNvPr>
              <p:cNvSpPr/>
              <p:nvPr userDrawn="1"/>
            </p:nvSpPr>
            <p:spPr>
              <a:xfrm>
                <a:off x="-3677406" y="-1"/>
                <a:ext cx="15869404" cy="100584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34" name="Graphic 33">
              <a:extLst>
                <a:ext uri="{FF2B5EF4-FFF2-40B4-BE49-F238E27FC236}">
                  <a16:creationId xmlns:a16="http://schemas.microsoft.com/office/drawing/2014/main" id="{2DE36060-E5B0-5341-A424-5A7709DDE38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3" y="12618496"/>
              <a:ext cx="2024109" cy="1097280"/>
            </a:xfrm>
            <a:prstGeom prst="rect">
              <a:avLst/>
            </a:prstGeom>
          </p:spPr>
        </p:pic>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tx2"/>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82600"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5"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5" name="Date Placeholder 4">
            <a:extLst>
              <a:ext uri="{FF2B5EF4-FFF2-40B4-BE49-F238E27FC236}">
                <a16:creationId xmlns:a16="http://schemas.microsoft.com/office/drawing/2014/main" id="{1C99F72F-B069-AA49-A207-792869BBFD92}"/>
              </a:ext>
            </a:extLst>
          </p:cNvPr>
          <p:cNvSpPr>
            <a:spLocks noGrp="1"/>
          </p:cNvSpPr>
          <p:nvPr>
            <p:ph type="dt" sz="half" idx="22"/>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2DC7C4D1-549D-E64B-8F68-9AA74EEE8310}"/>
              </a:ext>
            </a:extLst>
          </p:cNvPr>
          <p:cNvSpPr>
            <a:spLocks noGrp="1"/>
          </p:cNvSpPr>
          <p:nvPr>
            <p:ph type="ftr" sz="quarter" idx="23"/>
          </p:nvPr>
        </p:nvSpPr>
        <p:spPr/>
        <p:txBody>
          <a:bodyPr/>
          <a:lstStyle>
            <a:lvl1pPr>
              <a:defRPr>
                <a:solidFill>
                  <a:schemeClr val="bg1"/>
                </a:solidFill>
              </a:defRPr>
            </a:lvl1p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C5AD5A10-A410-7B47-8020-AC60B85D66A1}"/>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9883203"/>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 Text Shape (Ultraviolet footer)">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00E520C-FB61-354C-B58C-54308AAB6808}"/>
              </a:ext>
            </a:extLst>
          </p:cNvPr>
          <p:cNvGrpSpPr/>
          <p:nvPr userDrawn="1"/>
        </p:nvGrpSpPr>
        <p:grpSpPr>
          <a:xfrm>
            <a:off x="-377" y="1835783"/>
            <a:ext cx="12001492" cy="3995928"/>
            <a:chOff x="-755" y="3671566"/>
            <a:chExt cx="24002984" cy="7991856"/>
          </a:xfrm>
          <a:solidFill>
            <a:schemeClr val="bg1"/>
          </a:solidFill>
        </p:grpSpPr>
        <p:sp>
          <p:nvSpPr>
            <p:cNvPr id="31" name="Graphic 24">
              <a:extLst>
                <a:ext uri="{FF2B5EF4-FFF2-40B4-BE49-F238E27FC236}">
                  <a16:creationId xmlns:a16="http://schemas.microsoft.com/office/drawing/2014/main" id="{F816A9B2-D3E2-9A42-BD44-B1B4A99C9AE4}"/>
                </a:ext>
              </a:extLst>
            </p:cNvPr>
            <p:cNvSpPr/>
            <p:nvPr userDrawn="1"/>
          </p:nvSpPr>
          <p:spPr>
            <a:xfrm>
              <a:off x="15264466" y="3671566"/>
              <a:ext cx="8737763" cy="7991856"/>
            </a:xfrm>
            <a:custGeom>
              <a:avLst/>
              <a:gdLst>
                <a:gd name="connsiteX0" fmla="*/ 0 w 8737763"/>
                <a:gd name="connsiteY0" fmla="*/ 0 h 7991856"/>
                <a:gd name="connsiteX1" fmla="*/ 4766053 w 8737763"/>
                <a:gd name="connsiteY1" fmla="*/ 0 h 7991856"/>
                <a:gd name="connsiteX2" fmla="*/ 8737763 w 8737763"/>
                <a:gd name="connsiteY2" fmla="*/ 3995928 h 7991856"/>
                <a:gd name="connsiteX3" fmla="*/ 8737763 w 8737763"/>
                <a:gd name="connsiteY3" fmla="*/ 3995928 h 7991856"/>
                <a:gd name="connsiteX4" fmla="*/ 4766053 w 8737763"/>
                <a:gd name="connsiteY4" fmla="*/ 7991856 h 7991856"/>
                <a:gd name="connsiteX5" fmla="*/ 0 w 8737763"/>
                <a:gd name="connsiteY5" fmla="*/ 7991856 h 7991856"/>
                <a:gd name="connsiteX6" fmla="*/ 0 w 8737763"/>
                <a:gd name="connsiteY6" fmla="*/ 7991856 h 7991856"/>
                <a:gd name="connsiteX7" fmla="*/ 0 w 8737763"/>
                <a:gd name="connsiteY7" fmla="*/ 0 h 7991856"/>
                <a:gd name="connsiteX8" fmla="*/ 0 w 8737763"/>
                <a:gd name="connsiteY8" fmla="*/ 0 h 79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7763" h="7991856">
                  <a:moveTo>
                    <a:pt x="0" y="0"/>
                  </a:moveTo>
                  <a:lnTo>
                    <a:pt x="4766053" y="0"/>
                  </a:lnTo>
                  <a:cubicBezTo>
                    <a:pt x="6959565" y="0"/>
                    <a:pt x="8737763" y="1789041"/>
                    <a:pt x="8737763" y="3995928"/>
                  </a:cubicBezTo>
                  <a:lnTo>
                    <a:pt x="8737763" y="3995928"/>
                  </a:lnTo>
                  <a:cubicBezTo>
                    <a:pt x="8737763" y="6202815"/>
                    <a:pt x="6959565" y="7991856"/>
                    <a:pt x="4766053" y="7991856"/>
                  </a:cubicBezTo>
                  <a:lnTo>
                    <a:pt x="0" y="7991856"/>
                  </a:lnTo>
                  <a:lnTo>
                    <a:pt x="0" y="7991856"/>
                  </a:lnTo>
                  <a:lnTo>
                    <a:pt x="0" y="0"/>
                  </a:lnTo>
                  <a:lnTo>
                    <a:pt x="0" y="0"/>
                  </a:lnTo>
                  <a:close/>
                </a:path>
              </a:pathLst>
            </a:custGeom>
            <a:grpFill/>
            <a:ln w="79404" cap="flat">
              <a:noFill/>
              <a:prstDash val="solid"/>
              <a:miter/>
            </a:ln>
          </p:spPr>
          <p:txBody>
            <a:bodyPr rtlCol="0" anchor="ctr"/>
            <a:lstStyle/>
            <a:p>
              <a:endParaRPr lang="en-US" sz="900" b="0" i="0" dirty="0">
                <a:latin typeface="FS Albert Pro" panose="02000503040000020004" pitchFamily="2" charset="0"/>
              </a:endParaRPr>
            </a:p>
          </p:txBody>
        </p:sp>
        <p:sp>
          <p:nvSpPr>
            <p:cNvPr id="32" name="Rectangle 31">
              <a:extLst>
                <a:ext uri="{FF2B5EF4-FFF2-40B4-BE49-F238E27FC236}">
                  <a16:creationId xmlns:a16="http://schemas.microsoft.com/office/drawing/2014/main" id="{9687963E-8956-B542-8D4D-F2CEDC8357D2}"/>
                </a:ext>
              </a:extLst>
            </p:cNvPr>
            <p:cNvSpPr/>
            <p:nvPr userDrawn="1"/>
          </p:nvSpPr>
          <p:spPr>
            <a:xfrm>
              <a:off x="-755" y="3671566"/>
              <a:ext cx="16148973" cy="7991856"/>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sp>
        <p:nvSpPr>
          <p:cNvPr id="7" name="Title 3">
            <a:extLst>
              <a:ext uri="{FF2B5EF4-FFF2-40B4-BE49-F238E27FC236}">
                <a16:creationId xmlns:a16="http://schemas.microsoft.com/office/drawing/2014/main" id="{1E95A661-3CC8-1745-87F2-2666C4749870}"/>
              </a:ext>
            </a:extLst>
          </p:cNvPr>
          <p:cNvSpPr>
            <a:spLocks noGrp="1"/>
          </p:cNvSpPr>
          <p:nvPr>
            <p:ph type="title" hasCustomPrompt="1"/>
          </p:nvPr>
        </p:nvSpPr>
        <p:spPr>
          <a:xfrm>
            <a:off x="228600" y="228600"/>
            <a:ext cx="6913114" cy="996486"/>
          </a:xfrm>
          <a:prstGeom prst="rect">
            <a:avLst/>
          </a:prstGeom>
        </p:spPr>
        <p:txBody>
          <a:bodyPr anchor="t">
            <a:noAutofit/>
          </a:bodyPr>
          <a:lstStyle>
            <a:lvl1pPr>
              <a:lnSpc>
                <a:spcPct val="90000"/>
              </a:lnSpc>
              <a:defRPr sz="2999" b="0" i="0" spc="0" baseline="0">
                <a:solidFill>
                  <a:schemeClr val="bg1"/>
                </a:solidFill>
                <a:latin typeface="FS Albert Pro Light" panose="02000503040000020004" pitchFamily="2" charset="0"/>
              </a:defRPr>
            </a:lvl1pPr>
          </a:lstStyle>
          <a:p>
            <a:r>
              <a:rPr lang="en-US" dirty="0"/>
              <a:t>Content slide. </a:t>
            </a:r>
            <a:br>
              <a:rPr lang="en-US" dirty="0"/>
            </a:br>
            <a:r>
              <a:rPr lang="en-US" dirty="0"/>
              <a:t>Lorem ipsum dolor sit </a:t>
            </a:r>
            <a:r>
              <a:rPr lang="en-US" dirty="0" err="1"/>
              <a:t>amet</a:t>
            </a:r>
            <a:r>
              <a:rPr lang="en-US" dirty="0"/>
              <a:t>.</a:t>
            </a:r>
          </a:p>
        </p:txBody>
      </p:sp>
      <p:sp>
        <p:nvSpPr>
          <p:cNvPr id="3" name="Text Placeholder 2">
            <a:extLst>
              <a:ext uri="{FF2B5EF4-FFF2-40B4-BE49-F238E27FC236}">
                <a16:creationId xmlns:a16="http://schemas.microsoft.com/office/drawing/2014/main" id="{40906033-8931-3947-9297-5EEF90DEFA46}"/>
              </a:ext>
            </a:extLst>
          </p:cNvPr>
          <p:cNvSpPr>
            <a:spLocks noGrp="1"/>
          </p:cNvSpPr>
          <p:nvPr>
            <p:ph type="body" sz="quarter" idx="10" hasCustomPrompt="1"/>
          </p:nvPr>
        </p:nvSpPr>
        <p:spPr>
          <a:xfrm>
            <a:off x="2894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rgbClr val="070A3A"/>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14" name="Text Placeholder 2">
            <a:extLst>
              <a:ext uri="{FF2B5EF4-FFF2-40B4-BE49-F238E27FC236}">
                <a16:creationId xmlns:a16="http://schemas.microsoft.com/office/drawing/2014/main" id="{904DCD23-69A8-4844-88DB-34EB39824C35}"/>
              </a:ext>
            </a:extLst>
          </p:cNvPr>
          <p:cNvSpPr>
            <a:spLocks noGrp="1"/>
          </p:cNvSpPr>
          <p:nvPr>
            <p:ph type="body" sz="quarter" idx="11" hasCustomPrompt="1"/>
          </p:nvPr>
        </p:nvSpPr>
        <p:spPr>
          <a:xfrm>
            <a:off x="8012380"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2" name="Text Placeholder 4">
            <a:extLst>
              <a:ext uri="{FF2B5EF4-FFF2-40B4-BE49-F238E27FC236}">
                <a16:creationId xmlns:a16="http://schemas.microsoft.com/office/drawing/2014/main" id="{DD5E575F-D77A-8141-B93E-0BAECDB4F2D5}"/>
              </a:ext>
            </a:extLst>
          </p:cNvPr>
          <p:cNvSpPr>
            <a:spLocks noGrp="1"/>
          </p:cNvSpPr>
          <p:nvPr>
            <p:ph type="body" sz="quarter" idx="15" hasCustomPrompt="1"/>
          </p:nvPr>
        </p:nvSpPr>
        <p:spPr>
          <a:xfrm>
            <a:off x="261726" y="3403117"/>
            <a:ext cx="2582600" cy="1470025"/>
          </a:xfrm>
          <a:prstGeom prst="rect">
            <a:avLst/>
          </a:prstGeom>
        </p:spPr>
        <p:txBody>
          <a:bodyPr>
            <a:normAutofit/>
          </a:bodyPr>
          <a:lstStyle>
            <a:lvl1pPr>
              <a:lnSpc>
                <a:spcPct val="100000"/>
              </a:lnSpc>
              <a:defRPr sz="1800">
                <a:solidFill>
                  <a:schemeClr val="tx2"/>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p>
          <a:p>
            <a:pPr lvl="0"/>
            <a:r>
              <a:rPr lang="en-US" dirty="0" err="1"/>
              <a:t>amet</a:t>
            </a:r>
            <a:r>
              <a:rPr lang="en-US" dirty="0"/>
              <a:t>, an minim </a:t>
            </a:r>
            <a:r>
              <a:rPr lang="en-US" dirty="0" err="1"/>
              <a:t>aeque</a:t>
            </a:r>
            <a:r>
              <a:rPr lang="en-US" dirty="0"/>
              <a:t> </a:t>
            </a:r>
          </a:p>
          <a:p>
            <a:pPr lvl="0"/>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5" name="Text Placeholder 2">
            <a:extLst>
              <a:ext uri="{FF2B5EF4-FFF2-40B4-BE49-F238E27FC236}">
                <a16:creationId xmlns:a16="http://schemas.microsoft.com/office/drawing/2014/main" id="{D90580E3-D5FA-3047-A8E9-E9592EF8970F}"/>
              </a:ext>
            </a:extLst>
          </p:cNvPr>
          <p:cNvSpPr>
            <a:spLocks noGrp="1"/>
          </p:cNvSpPr>
          <p:nvPr>
            <p:ph type="body" sz="quarter" idx="19" hasCustomPrompt="1"/>
          </p:nvPr>
        </p:nvSpPr>
        <p:spPr>
          <a:xfrm>
            <a:off x="4157835" y="2516312"/>
            <a:ext cx="2424113" cy="490391"/>
          </a:xfrm>
          <a:prstGeom prst="rect">
            <a:avLst/>
          </a:prstGeom>
          <a:ln w="12700">
            <a:miter lim="400000"/>
          </a:ln>
        </p:spPr>
        <p:txBody>
          <a:bodyPr lIns="50800" tIns="50800" rIns="50800" bIns="50800" anchor="ctr">
            <a:spAutoFit/>
          </a:bodyPr>
          <a:lstStyle>
            <a:lvl1pPr>
              <a:defRPr kumimoji="0" lang="en-US" sz="2100" normalizeH="0" smtClean="0">
                <a:ln>
                  <a:noFill/>
                </a:ln>
                <a:solidFill>
                  <a:schemeClr val="accent1"/>
                </a:solidFill>
                <a:effectLst/>
                <a:sym typeface="Helvetica Neue"/>
              </a:defRPr>
            </a:lvl1pPr>
            <a:lvl2pPr>
              <a:defRPr kumimoji="0" lang="en-US" sz="1200" normalizeH="0" smtClean="0">
                <a:ln>
                  <a:noFill/>
                </a:ln>
                <a:solidFill>
                  <a:srgbClr val="5E5E5E"/>
                </a:solidFill>
                <a:effectLst/>
                <a:latin typeface="+mn-lt"/>
                <a:ea typeface="+mn-ea"/>
                <a:cs typeface="+mn-cs"/>
                <a:sym typeface="Helvetica Neue"/>
              </a:defRPr>
            </a:lvl2pPr>
            <a:lvl3pPr>
              <a:defRPr kumimoji="0" lang="en-US" sz="1200" normalizeH="0" smtClean="0">
                <a:ln>
                  <a:noFill/>
                </a:ln>
                <a:solidFill>
                  <a:srgbClr val="5E5E5E"/>
                </a:solidFill>
                <a:effectLst/>
                <a:latin typeface="+mn-lt"/>
                <a:ea typeface="+mn-ea"/>
                <a:cs typeface="+mn-cs"/>
                <a:sym typeface="Helvetica Neue"/>
              </a:defRPr>
            </a:lvl3pPr>
            <a:lvl4pPr>
              <a:defRPr kumimoji="0" lang="en-US" sz="1200" normalizeH="0" smtClean="0">
                <a:ln>
                  <a:noFill/>
                </a:ln>
                <a:solidFill>
                  <a:srgbClr val="5E5E5E"/>
                </a:solidFill>
                <a:effectLst/>
                <a:latin typeface="+mn-lt"/>
                <a:ea typeface="+mn-ea"/>
                <a:cs typeface="+mn-cs"/>
                <a:sym typeface="Helvetica Neue"/>
              </a:defRPr>
            </a:lvl4pPr>
            <a:lvl5pPr>
              <a:defRPr kumimoji="0" lang="en-US" sz="1200" normalizeH="0">
                <a:ln>
                  <a:noFill/>
                </a:ln>
                <a:solidFill>
                  <a:srgbClr val="5E5E5E"/>
                </a:solidFill>
                <a:effectLst/>
                <a:latin typeface="+mn-lt"/>
                <a:ea typeface="+mn-ea"/>
                <a:cs typeface="+mn-cs"/>
                <a:sym typeface="Helvetica Neue"/>
              </a:defRPr>
            </a:lvl5pPr>
          </a:lstStyle>
          <a:p>
            <a:pPr lvl="0" defTabSz="154751" rtl="0" fontAlgn="auto" hangingPunct="0">
              <a:lnSpc>
                <a:spcPct val="120000"/>
              </a:lnSpc>
            </a:pPr>
            <a:r>
              <a:rPr lang="en-US" dirty="0"/>
              <a:t>Sub-title</a:t>
            </a:r>
          </a:p>
        </p:txBody>
      </p:sp>
      <p:sp>
        <p:nvSpPr>
          <p:cNvPr id="26" name="Text Placeholder 4">
            <a:extLst>
              <a:ext uri="{FF2B5EF4-FFF2-40B4-BE49-F238E27FC236}">
                <a16:creationId xmlns:a16="http://schemas.microsoft.com/office/drawing/2014/main" id="{67592159-56D7-8146-94CE-61C567860D5B}"/>
              </a:ext>
            </a:extLst>
          </p:cNvPr>
          <p:cNvSpPr>
            <a:spLocks noGrp="1"/>
          </p:cNvSpPr>
          <p:nvPr>
            <p:ph type="body" sz="quarter" idx="20" hasCustomPrompt="1"/>
          </p:nvPr>
        </p:nvSpPr>
        <p:spPr>
          <a:xfrm>
            <a:off x="4157835"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sp>
        <p:nvSpPr>
          <p:cNvPr id="27" name="Text Placeholder 4">
            <a:extLst>
              <a:ext uri="{FF2B5EF4-FFF2-40B4-BE49-F238E27FC236}">
                <a16:creationId xmlns:a16="http://schemas.microsoft.com/office/drawing/2014/main" id="{3681F3E5-5096-2944-8208-C7122D761D18}"/>
              </a:ext>
            </a:extLst>
          </p:cNvPr>
          <p:cNvSpPr>
            <a:spLocks noGrp="1"/>
          </p:cNvSpPr>
          <p:nvPr>
            <p:ph type="body" sz="quarter" idx="21" hasCustomPrompt="1"/>
          </p:nvPr>
        </p:nvSpPr>
        <p:spPr>
          <a:xfrm>
            <a:off x="8012381" y="3403117"/>
            <a:ext cx="2582600" cy="1470025"/>
          </a:xfrm>
          <a:prstGeom prst="rect">
            <a:avLst/>
          </a:prstGeom>
        </p:spPr>
        <p:txBody>
          <a:bodyPr>
            <a:normAutofit/>
          </a:bodyPr>
          <a:lstStyle>
            <a:lvl1pPr>
              <a:lnSpc>
                <a:spcPct val="100000"/>
              </a:lnSpc>
              <a:defRPr sz="1800">
                <a:solidFill>
                  <a:schemeClr val="accent1"/>
                </a:solidFill>
              </a:defRPr>
            </a:lvl1pPr>
            <a:lvl2pPr>
              <a:lnSpc>
                <a:spcPct val="100000"/>
              </a:lnSpc>
              <a:defRPr sz="1800">
                <a:solidFill>
                  <a:schemeClr val="tx2"/>
                </a:solidFill>
              </a:defRPr>
            </a:lvl2pPr>
            <a:lvl3pPr>
              <a:lnSpc>
                <a:spcPct val="100000"/>
              </a:lnSpc>
              <a:defRPr sz="1800">
                <a:solidFill>
                  <a:schemeClr val="tx2"/>
                </a:solidFill>
              </a:defRPr>
            </a:lvl3pPr>
            <a:lvl4pPr>
              <a:lnSpc>
                <a:spcPct val="100000"/>
              </a:lnSpc>
              <a:defRPr sz="1800">
                <a:solidFill>
                  <a:schemeClr val="tx2"/>
                </a:solidFill>
              </a:defRPr>
            </a:lvl4pPr>
            <a:lvl5pPr>
              <a:lnSpc>
                <a:spcPct val="100000"/>
              </a:lnSpc>
              <a:defRPr sz="1800">
                <a:solidFill>
                  <a:schemeClr val="tx2"/>
                </a:solidFill>
              </a:defRPr>
            </a:lvl5pPr>
          </a:lstStyle>
          <a:p>
            <a:pPr lvl="0"/>
            <a:r>
              <a:rPr lang="en-US" dirty="0"/>
              <a:t>Lorem ipsum dolor sit </a:t>
            </a:r>
            <a:r>
              <a:rPr lang="en-US" dirty="0" err="1"/>
              <a:t>amet</a:t>
            </a:r>
            <a:r>
              <a:rPr lang="en-US" dirty="0"/>
              <a:t>, an minim </a:t>
            </a:r>
            <a:r>
              <a:rPr lang="en-US" dirty="0" err="1"/>
              <a:t>aeque</a:t>
            </a:r>
            <a:r>
              <a:rPr lang="en-US" dirty="0"/>
              <a:t> </a:t>
            </a:r>
            <a:r>
              <a:rPr lang="en-US" dirty="0" err="1"/>
              <a:t>inciderint</a:t>
            </a:r>
            <a:r>
              <a:rPr lang="en-US" dirty="0"/>
              <a:t> </a:t>
            </a:r>
            <a:r>
              <a:rPr lang="en-US" dirty="0" err="1"/>
              <a:t>mei</a:t>
            </a:r>
            <a:r>
              <a:rPr lang="en-US" dirty="0"/>
              <a:t>, </a:t>
            </a:r>
            <a:r>
              <a:rPr lang="en-US" dirty="0" err="1"/>
              <a:t>mei</a:t>
            </a:r>
            <a:r>
              <a:rPr lang="en-US" dirty="0"/>
              <a:t> et </a:t>
            </a:r>
            <a:r>
              <a:rPr lang="en-US" dirty="0" err="1"/>
              <a:t>dicat</a:t>
            </a:r>
            <a:r>
              <a:rPr lang="en-US" dirty="0"/>
              <a:t> facer, no </a:t>
            </a:r>
            <a:r>
              <a:rPr lang="en-US" dirty="0" err="1"/>
              <a:t>suas</a:t>
            </a:r>
            <a:r>
              <a:rPr lang="en-US" dirty="0"/>
              <a:t> ipsum.</a:t>
            </a:r>
          </a:p>
        </p:txBody>
      </p:sp>
      <p:grpSp>
        <p:nvGrpSpPr>
          <p:cNvPr id="28" name="Group 27">
            <a:extLst>
              <a:ext uri="{FF2B5EF4-FFF2-40B4-BE49-F238E27FC236}">
                <a16:creationId xmlns:a16="http://schemas.microsoft.com/office/drawing/2014/main" id="{EB91AADE-3025-E84C-9956-4E507D13B4C7}"/>
              </a:ext>
            </a:extLst>
          </p:cNvPr>
          <p:cNvGrpSpPr/>
          <p:nvPr userDrawn="1"/>
        </p:nvGrpSpPr>
        <p:grpSpPr>
          <a:xfrm>
            <a:off x="-377" y="6307495"/>
            <a:ext cx="4183778" cy="555077"/>
            <a:chOff x="-755" y="12614990"/>
            <a:chExt cx="8367556" cy="1110154"/>
          </a:xfrm>
        </p:grpSpPr>
        <p:grpSp>
          <p:nvGrpSpPr>
            <p:cNvPr id="29" name="Group 28">
              <a:extLst>
                <a:ext uri="{FF2B5EF4-FFF2-40B4-BE49-F238E27FC236}">
                  <a16:creationId xmlns:a16="http://schemas.microsoft.com/office/drawing/2014/main" id="{1AFA5EBB-3BE8-BE4F-B90A-75CECD97634A}"/>
                </a:ext>
              </a:extLst>
            </p:cNvPr>
            <p:cNvGrpSpPr/>
            <p:nvPr userDrawn="1"/>
          </p:nvGrpSpPr>
          <p:grpSpPr>
            <a:xfrm>
              <a:off x="1" y="12627864"/>
              <a:ext cx="8366800" cy="1097280"/>
              <a:chOff x="-58710091" y="-1"/>
              <a:chExt cx="77340167" cy="10058402"/>
            </a:xfrm>
            <a:solidFill>
              <a:schemeClr val="accent5"/>
            </a:solidFill>
          </p:grpSpPr>
          <p:pic>
            <p:nvPicPr>
              <p:cNvPr id="43" name="Graphic 42">
                <a:extLst>
                  <a:ext uri="{FF2B5EF4-FFF2-40B4-BE49-F238E27FC236}">
                    <a16:creationId xmlns:a16="http://schemas.microsoft.com/office/drawing/2014/main" id="{08D1847B-F465-6845-A9F0-C92DFE77035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8571676" y="-1"/>
                <a:ext cx="10058400" cy="10058400"/>
              </a:xfrm>
              <a:prstGeom prst="rect">
                <a:avLst/>
              </a:prstGeom>
            </p:spPr>
          </p:pic>
          <p:sp>
            <p:nvSpPr>
              <p:cNvPr id="44" name="Rectangle 43">
                <a:extLst>
                  <a:ext uri="{FF2B5EF4-FFF2-40B4-BE49-F238E27FC236}">
                    <a16:creationId xmlns:a16="http://schemas.microsoft.com/office/drawing/2014/main" id="{AB6C82F8-8AF6-8149-9B8B-0EE9062E8323}"/>
                  </a:ext>
                </a:extLst>
              </p:cNvPr>
              <p:cNvSpPr/>
              <p:nvPr userDrawn="1"/>
            </p:nvSpPr>
            <p:spPr>
              <a:xfrm>
                <a:off x="-58710091" y="-1"/>
                <a:ext cx="70902098" cy="10058402"/>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grpSp>
          <p:nvGrpSpPr>
            <p:cNvPr id="35" name="Group 34">
              <a:extLst>
                <a:ext uri="{FF2B5EF4-FFF2-40B4-BE49-F238E27FC236}">
                  <a16:creationId xmlns:a16="http://schemas.microsoft.com/office/drawing/2014/main" id="{EA088A8B-FB28-864C-B284-E30FDE36E422}"/>
                </a:ext>
              </a:extLst>
            </p:cNvPr>
            <p:cNvGrpSpPr/>
            <p:nvPr userDrawn="1"/>
          </p:nvGrpSpPr>
          <p:grpSpPr>
            <a:xfrm>
              <a:off x="-755" y="12627864"/>
              <a:ext cx="2413264" cy="1097280"/>
              <a:chOff x="-3677406" y="-1"/>
              <a:chExt cx="22307482" cy="10058402"/>
            </a:xfrm>
            <a:solidFill>
              <a:schemeClr val="bg2"/>
            </a:solidFill>
          </p:grpSpPr>
          <p:pic>
            <p:nvPicPr>
              <p:cNvPr id="41" name="Graphic 40">
                <a:extLst>
                  <a:ext uri="{FF2B5EF4-FFF2-40B4-BE49-F238E27FC236}">
                    <a16:creationId xmlns:a16="http://schemas.microsoft.com/office/drawing/2014/main" id="{54915EB3-6C26-9043-A5DF-A649E28EC55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1676" y="-1"/>
                <a:ext cx="10058400" cy="10058400"/>
              </a:xfrm>
              <a:prstGeom prst="rect">
                <a:avLst/>
              </a:prstGeom>
            </p:spPr>
          </p:pic>
          <p:sp>
            <p:nvSpPr>
              <p:cNvPr id="42" name="Rectangle 41">
                <a:extLst>
                  <a:ext uri="{FF2B5EF4-FFF2-40B4-BE49-F238E27FC236}">
                    <a16:creationId xmlns:a16="http://schemas.microsoft.com/office/drawing/2014/main" id="{C637250A-4A17-E14D-A606-53F98E51630F}"/>
                  </a:ext>
                </a:extLst>
              </p:cNvPr>
              <p:cNvSpPr/>
              <p:nvPr userDrawn="1"/>
            </p:nvSpPr>
            <p:spPr>
              <a:xfrm>
                <a:off x="-3677406" y="-1"/>
                <a:ext cx="15869404" cy="10058402"/>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grpSp>
        <p:pic>
          <p:nvPicPr>
            <p:cNvPr id="40" name="Graphic 39">
              <a:extLst>
                <a:ext uri="{FF2B5EF4-FFF2-40B4-BE49-F238E27FC236}">
                  <a16:creationId xmlns:a16="http://schemas.microsoft.com/office/drawing/2014/main" id="{F201A49E-55B5-354C-A11E-A24AE560F6F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2632" y="12614990"/>
              <a:ext cx="2024109" cy="1097280"/>
            </a:xfrm>
            <a:prstGeom prst="rect">
              <a:avLst/>
            </a:prstGeom>
          </p:spPr>
        </p:pic>
      </p:grpSp>
      <p:sp>
        <p:nvSpPr>
          <p:cNvPr id="5" name="Date Placeholder 4">
            <a:extLst>
              <a:ext uri="{FF2B5EF4-FFF2-40B4-BE49-F238E27FC236}">
                <a16:creationId xmlns:a16="http://schemas.microsoft.com/office/drawing/2014/main" id="{6A428CDB-0969-C74F-844E-BA7B2154B081}"/>
              </a:ext>
            </a:extLst>
          </p:cNvPr>
          <p:cNvSpPr>
            <a:spLocks noGrp="1"/>
          </p:cNvSpPr>
          <p:nvPr>
            <p:ph type="dt" sz="half" idx="22"/>
          </p:nvPr>
        </p:nvSpPr>
        <p:spPr/>
        <p:txBody>
          <a:bodyPr/>
          <a:lstStyle/>
          <a:p>
            <a:endParaRPr lang="en-US" dirty="0"/>
          </a:p>
        </p:txBody>
      </p:sp>
      <p:sp>
        <p:nvSpPr>
          <p:cNvPr id="6" name="Footer Placeholder 5">
            <a:extLst>
              <a:ext uri="{FF2B5EF4-FFF2-40B4-BE49-F238E27FC236}">
                <a16:creationId xmlns:a16="http://schemas.microsoft.com/office/drawing/2014/main" id="{18637C17-A999-9D46-BBCC-3BA7E78597B7}"/>
              </a:ext>
            </a:extLst>
          </p:cNvPr>
          <p:cNvSpPr>
            <a:spLocks noGrp="1"/>
          </p:cNvSpPr>
          <p:nvPr>
            <p:ph type="ftr" sz="quarter" idx="23"/>
          </p:nvPr>
        </p:nvSpPr>
        <p:spPr/>
        <p:txBody>
          <a:bodyPr/>
          <a:lstStyle/>
          <a:p>
            <a:pPr defTabSz="154751">
              <a:lnSpc>
                <a:spcPct val="120000"/>
              </a:lnSpc>
            </a:pPr>
            <a:r>
              <a:rPr lang="en-US"/>
              <a:t>AccuCath Ace™ Intravascular Catheter with BD Cue™ Needle Tracking System</a:t>
            </a:r>
            <a:endParaRPr lang="en-US" dirty="0"/>
          </a:p>
        </p:txBody>
      </p:sp>
      <p:sp>
        <p:nvSpPr>
          <p:cNvPr id="9" name="Slide Number Placeholder 8">
            <a:extLst>
              <a:ext uri="{FF2B5EF4-FFF2-40B4-BE49-F238E27FC236}">
                <a16:creationId xmlns:a16="http://schemas.microsoft.com/office/drawing/2014/main" id="{D748673E-1154-7C43-B98E-A8DBB5818DA3}"/>
              </a:ext>
            </a:extLst>
          </p:cNvPr>
          <p:cNvSpPr>
            <a:spLocks noGrp="1"/>
          </p:cNvSpPr>
          <p:nvPr>
            <p:ph type="sldNum" sz="quarter" idx="24"/>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32877525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Hold slide(BD Master Logo)">
    <p:spTree>
      <p:nvGrpSpPr>
        <p:cNvPr id="1" name=""/>
        <p:cNvGrpSpPr/>
        <p:nvPr/>
      </p:nvGrpSpPr>
      <p:grpSpPr>
        <a:xfrm>
          <a:off x="0" y="0"/>
          <a:ext cx="0" cy="0"/>
          <a:chOff x="0" y="0"/>
          <a:chExt cx="0" cy="0"/>
        </a:xfrm>
      </p:grpSpPr>
      <p:sp>
        <p:nvSpPr>
          <p:cNvPr id="7" name="Graphic 25">
            <a:extLst>
              <a:ext uri="{FF2B5EF4-FFF2-40B4-BE49-F238E27FC236}">
                <a16:creationId xmlns:a16="http://schemas.microsoft.com/office/drawing/2014/main" id="{B0AB12BF-5569-4040-9497-B9B9138DB386}"/>
              </a:ext>
            </a:extLst>
          </p:cNvPr>
          <p:cNvSpPr/>
          <p:nvPr userDrawn="1"/>
        </p:nvSpPr>
        <p:spPr>
          <a:xfrm>
            <a:off x="0" y="540287"/>
            <a:ext cx="1608593" cy="5777426"/>
          </a:xfrm>
          <a:custGeom>
            <a:avLst/>
            <a:gdLst>
              <a:gd name="connsiteX0" fmla="*/ 0 w 2044700"/>
              <a:gd name="connsiteY0" fmla="*/ 0 h 7343750"/>
              <a:gd name="connsiteX1" fmla="*/ 0 w 2044700"/>
              <a:gd name="connsiteY1" fmla="*/ 7343751 h 7343750"/>
              <a:gd name="connsiteX2" fmla="*/ 2044700 w 2044700"/>
              <a:gd name="connsiteY2" fmla="*/ 3669753 h 7343750"/>
              <a:gd name="connsiteX3" fmla="*/ 2044700 w 2044700"/>
              <a:gd name="connsiteY3" fmla="*/ 3669754 h 7343750"/>
              <a:gd name="connsiteX4" fmla="*/ 0 w 2044700"/>
              <a:gd name="connsiteY4" fmla="*/ 0 h 734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00" h="7343750">
                <a:moveTo>
                  <a:pt x="0" y="0"/>
                </a:moveTo>
                <a:lnTo>
                  <a:pt x="0" y="7343751"/>
                </a:lnTo>
                <a:cubicBezTo>
                  <a:pt x="1264980" y="6585898"/>
                  <a:pt x="2044371" y="5185458"/>
                  <a:pt x="2044700" y="3669753"/>
                </a:cubicBezTo>
                <a:lnTo>
                  <a:pt x="2044700" y="3669754"/>
                </a:lnTo>
                <a:cubicBezTo>
                  <a:pt x="2041234" y="2156034"/>
                  <a:pt x="1262487" y="758368"/>
                  <a:pt x="0" y="0"/>
                </a:cubicBezTo>
                <a:close/>
              </a:path>
            </a:pathLst>
          </a:custGeom>
          <a:solidFill>
            <a:schemeClr val="accent6">
              <a:alpha val="99000"/>
            </a:schemeClr>
          </a:solidFill>
          <a:ln w="81534" cap="flat">
            <a:noFill/>
            <a:prstDash val="solid"/>
            <a:miter/>
          </a:ln>
        </p:spPr>
        <p:txBody>
          <a:bodyPr rtlCol="0" anchor="ctr"/>
          <a:lstStyle/>
          <a:p>
            <a:endParaRPr lang="en-US" sz="900" dirty="0"/>
          </a:p>
        </p:txBody>
      </p:sp>
      <p:pic>
        <p:nvPicPr>
          <p:cNvPr id="9" name="Graphic 8">
            <a:extLst>
              <a:ext uri="{FF2B5EF4-FFF2-40B4-BE49-F238E27FC236}">
                <a16:creationId xmlns:a16="http://schemas.microsoft.com/office/drawing/2014/main" id="{72BED71C-9E0E-9842-93DC-91399CF9A79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3936951" y="2258568"/>
            <a:ext cx="4318099" cy="2340864"/>
          </a:xfrm>
          <a:prstGeom prst="rect">
            <a:avLst/>
          </a:prstGeom>
        </p:spPr>
      </p:pic>
    </p:spTree>
    <p:extLst>
      <p:ext uri="{BB962C8B-B14F-4D97-AF65-F5344CB8AC3E}">
        <p14:creationId xmlns:p14="http://schemas.microsoft.com/office/powerpoint/2010/main" val="222165995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Hold slide (BD Reverse Logo)">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DC67FFD5-1EF1-4849-A8B6-F8E6C4EA7B5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3936951" y="2258568"/>
            <a:ext cx="4318099" cy="2340864"/>
          </a:xfrm>
          <a:prstGeom prst="rect">
            <a:avLst/>
          </a:prstGeom>
        </p:spPr>
      </p:pic>
      <p:sp>
        <p:nvSpPr>
          <p:cNvPr id="28" name="Graphic 2">
            <a:extLst>
              <a:ext uri="{FF2B5EF4-FFF2-40B4-BE49-F238E27FC236}">
                <a16:creationId xmlns:a16="http://schemas.microsoft.com/office/drawing/2014/main" id="{5C42B19E-0B2B-FC4A-B95A-3C6C133FCBC7}"/>
              </a:ext>
            </a:extLst>
          </p:cNvPr>
          <p:cNvSpPr>
            <a:spLocks noChangeAspect="1"/>
          </p:cNvSpPr>
          <p:nvPr userDrawn="1"/>
        </p:nvSpPr>
        <p:spPr>
          <a:xfrm>
            <a:off x="8519499" y="0"/>
            <a:ext cx="3672501" cy="6858000"/>
          </a:xfrm>
          <a:custGeom>
            <a:avLst/>
            <a:gdLst>
              <a:gd name="connsiteX0" fmla="*/ 3386667 w 3672501"/>
              <a:gd name="connsiteY0" fmla="*/ 0 h 6858000"/>
              <a:gd name="connsiteX1" fmla="*/ 0 w 3672501"/>
              <a:gd name="connsiteY1" fmla="*/ 0 h 6858000"/>
              <a:gd name="connsiteX2" fmla="*/ 3386667 w 3672501"/>
              <a:gd name="connsiteY2" fmla="*/ 3429000 h 6858000"/>
              <a:gd name="connsiteX3" fmla="*/ 3386667 w 3672501"/>
              <a:gd name="connsiteY3" fmla="*/ 3429000 h 6858000"/>
              <a:gd name="connsiteX4" fmla="*/ 0 w 3672501"/>
              <a:gd name="connsiteY4" fmla="*/ 6858000 h 6858000"/>
              <a:gd name="connsiteX5" fmla="*/ 3672502 w 3672501"/>
              <a:gd name="connsiteY5" fmla="*/ 6858000 h 6858000"/>
              <a:gd name="connsiteX6" fmla="*/ 3672502 w 367250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2501" h="6858000">
                <a:moveTo>
                  <a:pt x="3386667" y="0"/>
                </a:moveTo>
                <a:lnTo>
                  <a:pt x="0" y="0"/>
                </a:lnTo>
                <a:cubicBezTo>
                  <a:pt x="1868089" y="5649"/>
                  <a:pt x="3381088" y="1537560"/>
                  <a:pt x="3386667" y="3429000"/>
                </a:cubicBezTo>
                <a:lnTo>
                  <a:pt x="3386667" y="3429000"/>
                </a:lnTo>
                <a:cubicBezTo>
                  <a:pt x="3386667" y="5322784"/>
                  <a:pt x="1870404" y="6858000"/>
                  <a:pt x="0" y="6858000"/>
                </a:cubicBezTo>
                <a:lnTo>
                  <a:pt x="3672502" y="6858000"/>
                </a:lnTo>
                <a:lnTo>
                  <a:pt x="3672502" y="0"/>
                </a:lnTo>
                <a:close/>
              </a:path>
            </a:pathLst>
          </a:custGeom>
          <a:solidFill>
            <a:schemeClr val="accent2"/>
          </a:solidFill>
          <a:ln w="67733" cap="flat">
            <a:noFill/>
            <a:prstDash val="solid"/>
            <a:miter/>
          </a:ln>
        </p:spPr>
        <p:txBody>
          <a:bodyPr rtlCol="0" anchor="ctr"/>
          <a:lstStyle/>
          <a:p>
            <a:endParaRPr lang="en-US" sz="900" b="0" i="0" dirty="0">
              <a:latin typeface="FS Albert Pro" panose="02000503040000020004" pitchFamily="2" charset="0"/>
            </a:endParaRPr>
          </a:p>
        </p:txBody>
      </p:sp>
    </p:spTree>
    <p:extLst>
      <p:ext uri="{BB962C8B-B14F-4D97-AF65-F5344CB8AC3E}">
        <p14:creationId xmlns:p14="http://schemas.microsoft.com/office/powerpoint/2010/main" val="152957666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Hold slide (BD Blu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91C733-F0F3-7042-957F-09B2DE93FBD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3936950" y="2258568"/>
            <a:ext cx="4318100" cy="2340864"/>
          </a:xfrm>
          <a:prstGeom prst="rect">
            <a:avLst/>
          </a:prstGeom>
        </p:spPr>
      </p:pic>
      <p:sp>
        <p:nvSpPr>
          <p:cNvPr id="4" name="Graphic 25">
            <a:extLst>
              <a:ext uri="{FF2B5EF4-FFF2-40B4-BE49-F238E27FC236}">
                <a16:creationId xmlns:a16="http://schemas.microsoft.com/office/drawing/2014/main" id="{B26524BF-66FD-B246-933D-15609314188C}"/>
              </a:ext>
            </a:extLst>
          </p:cNvPr>
          <p:cNvSpPr/>
          <p:nvPr userDrawn="1"/>
        </p:nvSpPr>
        <p:spPr>
          <a:xfrm>
            <a:off x="0" y="540287"/>
            <a:ext cx="1608593" cy="5777426"/>
          </a:xfrm>
          <a:custGeom>
            <a:avLst/>
            <a:gdLst>
              <a:gd name="connsiteX0" fmla="*/ 0 w 2044700"/>
              <a:gd name="connsiteY0" fmla="*/ 0 h 7343750"/>
              <a:gd name="connsiteX1" fmla="*/ 0 w 2044700"/>
              <a:gd name="connsiteY1" fmla="*/ 7343751 h 7343750"/>
              <a:gd name="connsiteX2" fmla="*/ 2044700 w 2044700"/>
              <a:gd name="connsiteY2" fmla="*/ 3669753 h 7343750"/>
              <a:gd name="connsiteX3" fmla="*/ 2044700 w 2044700"/>
              <a:gd name="connsiteY3" fmla="*/ 3669754 h 7343750"/>
              <a:gd name="connsiteX4" fmla="*/ 0 w 2044700"/>
              <a:gd name="connsiteY4" fmla="*/ 0 h 734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00" h="7343750">
                <a:moveTo>
                  <a:pt x="0" y="0"/>
                </a:moveTo>
                <a:lnTo>
                  <a:pt x="0" y="7343751"/>
                </a:lnTo>
                <a:cubicBezTo>
                  <a:pt x="1264980" y="6585898"/>
                  <a:pt x="2044371" y="5185458"/>
                  <a:pt x="2044700" y="3669753"/>
                </a:cubicBezTo>
                <a:lnTo>
                  <a:pt x="2044700" y="3669754"/>
                </a:lnTo>
                <a:cubicBezTo>
                  <a:pt x="2041234" y="2156034"/>
                  <a:pt x="1262487" y="758368"/>
                  <a:pt x="0" y="0"/>
                </a:cubicBezTo>
                <a:close/>
              </a:path>
            </a:pathLst>
          </a:custGeom>
          <a:solidFill>
            <a:schemeClr val="accent5">
              <a:alpha val="99000"/>
            </a:schemeClr>
          </a:solidFill>
          <a:ln w="81534" cap="flat">
            <a:noFill/>
            <a:prstDash val="solid"/>
            <a:miter/>
          </a:ln>
        </p:spPr>
        <p:txBody>
          <a:bodyPr rtlCol="0" anchor="ctr"/>
          <a:lstStyle/>
          <a:p>
            <a:endParaRPr lang="en-US" sz="900" dirty="0"/>
          </a:p>
        </p:txBody>
      </p:sp>
    </p:spTree>
    <p:extLst>
      <p:ext uri="{BB962C8B-B14F-4D97-AF65-F5344CB8AC3E}">
        <p14:creationId xmlns:p14="http://schemas.microsoft.com/office/powerpoint/2010/main" val="1716993576"/>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Hold slide (Advancing Patter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5D43F4F-B70F-FD48-B61E-E7DDED89A1D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0" y="-1"/>
            <a:ext cx="12192000" cy="6912429"/>
          </a:xfrm>
          <a:prstGeom prst="rect">
            <a:avLst/>
          </a:prstGeom>
        </p:spPr>
      </p:pic>
    </p:spTree>
    <p:extLst>
      <p:ext uri="{BB962C8B-B14F-4D97-AF65-F5344CB8AC3E}">
        <p14:creationId xmlns:p14="http://schemas.microsoft.com/office/powerpoint/2010/main" val="111694243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Hold slide (Advancing Pattern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4097981-77F2-C448-A23F-AF92F474C28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04769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layout 2&#10;(with logo)">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8229600" y="-1"/>
            <a:ext cx="3962400" cy="288036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Picture Placeholder 9"/>
          <p:cNvSpPr>
            <a:spLocks noGrp="1"/>
          </p:cNvSpPr>
          <p:nvPr>
            <p:ph type="pic" sz="quarter" idx="12"/>
          </p:nvPr>
        </p:nvSpPr>
        <p:spPr>
          <a:xfrm>
            <a:off x="8229600" y="2830514"/>
            <a:ext cx="3962400" cy="2830513"/>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3" name="Picture Placeholder 9"/>
          <p:cNvSpPr>
            <a:spLocks noGrp="1"/>
          </p:cNvSpPr>
          <p:nvPr>
            <p:ph type="pic" sz="quarter" idx="10"/>
          </p:nvPr>
        </p:nvSpPr>
        <p:spPr>
          <a:xfrm>
            <a:off x="0" y="1"/>
            <a:ext cx="8229600" cy="5661025"/>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a:spLocks noGrp="1"/>
          </p:cNvSpPr>
          <p:nvPr>
            <p:ph type="sldNum" sz="quarter" idx="4"/>
          </p:nvPr>
        </p:nvSpPr>
        <p:spPr>
          <a:xfrm>
            <a:off x="0" y="6151874"/>
            <a:ext cx="693853" cy="598860"/>
          </a:xfrm>
          <a:prstGeom prst="rect">
            <a:avLst/>
          </a:prstGeom>
        </p:spPr>
        <p:txBody>
          <a:bodyPr vert="horz" lIns="91440" tIns="45720" rIns="91440" bIns="45720" rtlCol="0" anchor="ctr"/>
          <a:lstStyle>
            <a:lvl1pPr algn="ctr">
              <a:defRPr sz="800">
                <a:solidFill>
                  <a:srgbClr val="8C8C8E"/>
                </a:solidFill>
                <a:latin typeface="Verdana"/>
                <a:cs typeface="Verdana"/>
              </a:defRPr>
            </a:lvl1pPr>
          </a:lstStyle>
          <a:p>
            <a:fld id="{78EB43C4-7051-7042-93B5-8C0653444BA6}" type="slidenum">
              <a:rPr lang="en-US" smtClean="0"/>
              <a:pPr/>
              <a:t>‹#›</a:t>
            </a:fld>
            <a:endParaRPr lang="en-US"/>
          </a:p>
        </p:txBody>
      </p:sp>
      <p:pic>
        <p:nvPicPr>
          <p:cNvPr id="12" name="Picture 11" descr="bd_3_rgb_lbg_1_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7300" y="5814389"/>
            <a:ext cx="1914144" cy="1048512"/>
          </a:xfrm>
          <a:prstGeom prst="rect">
            <a:avLst/>
          </a:prstGeom>
        </p:spPr>
      </p:pic>
      <p:sp>
        <p:nvSpPr>
          <p:cNvPr id="8"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12626279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ED9E1C-AAF4-934C-8EEE-306C582B0104}"/>
              </a:ext>
            </a:extLst>
          </p:cNvPr>
          <p:cNvSpPr/>
          <p:nvPr userDrawn="1"/>
        </p:nvSpPr>
        <p:spPr>
          <a:xfrm>
            <a:off x="5235142" y="5029200"/>
            <a:ext cx="6956859" cy="18288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4" name="Graphic 13">
            <a:extLst>
              <a:ext uri="{FF2B5EF4-FFF2-40B4-BE49-F238E27FC236}">
                <a16:creationId xmlns:a16="http://schemas.microsoft.com/office/drawing/2014/main" id="{C2A3802E-9DD0-1F4E-B573-98D215AF6AF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252533" y="5029200"/>
            <a:ext cx="3668220" cy="1834111"/>
          </a:xfrm>
          <a:prstGeom prst="rect">
            <a:avLst/>
          </a:prstGeom>
        </p:spPr>
      </p:pic>
      <p:sp>
        <p:nvSpPr>
          <p:cNvPr id="15" name="Rectangle 14">
            <a:extLst>
              <a:ext uri="{FF2B5EF4-FFF2-40B4-BE49-F238E27FC236}">
                <a16:creationId xmlns:a16="http://schemas.microsoft.com/office/drawing/2014/main" id="{5068A04D-32D5-7340-B80D-2E0FA0E5B0D5}"/>
              </a:ext>
            </a:extLst>
          </p:cNvPr>
          <p:cNvSpPr/>
          <p:nvPr userDrawn="1"/>
        </p:nvSpPr>
        <p:spPr>
          <a:xfrm>
            <a:off x="-4" y="5029200"/>
            <a:ext cx="6956859"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6" name="Graphic 15">
            <a:extLst>
              <a:ext uri="{FF2B5EF4-FFF2-40B4-BE49-F238E27FC236}">
                <a16:creationId xmlns:a16="http://schemas.microsoft.com/office/drawing/2014/main" id="{AA62F906-06B9-104D-8E94-97616DCE19C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59424" y="5029200"/>
            <a:ext cx="3668220" cy="1834111"/>
          </a:xfrm>
          <a:prstGeom prst="rect">
            <a:avLst/>
          </a:prstGeom>
        </p:spPr>
      </p:pic>
      <p:sp>
        <p:nvSpPr>
          <p:cNvPr id="17" name="Rectangle 16">
            <a:extLst>
              <a:ext uri="{FF2B5EF4-FFF2-40B4-BE49-F238E27FC236}">
                <a16:creationId xmlns:a16="http://schemas.microsoft.com/office/drawing/2014/main" id="{A68EF2C0-A6CC-7345-8534-A40B39F97CEE}"/>
              </a:ext>
            </a:extLst>
          </p:cNvPr>
          <p:cNvSpPr/>
          <p:nvPr userDrawn="1"/>
        </p:nvSpPr>
        <p:spPr>
          <a:xfrm>
            <a:off x="-3" y="5029200"/>
            <a:ext cx="2876966"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CAC893C-F1F8-CC41-B343-1040039604C7}"/>
              </a:ext>
            </a:extLst>
          </p:cNvPr>
          <p:cNvSpPr/>
          <p:nvPr userDrawn="1"/>
        </p:nvSpPr>
        <p:spPr>
          <a:xfrm>
            <a:off x="6096000" y="1"/>
            <a:ext cx="6096000" cy="50292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95F8DFA0-1B87-1746-87EF-58F4CBC8534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85838" y="-1"/>
            <a:ext cx="5029200" cy="5029200"/>
          </a:xfrm>
          <a:prstGeom prst="rect">
            <a:avLst/>
          </a:prstGeom>
        </p:spPr>
      </p:pic>
      <p:sp>
        <p:nvSpPr>
          <p:cNvPr id="20" name="Rectangle 19">
            <a:extLst>
              <a:ext uri="{FF2B5EF4-FFF2-40B4-BE49-F238E27FC236}">
                <a16:creationId xmlns:a16="http://schemas.microsoft.com/office/drawing/2014/main" id="{D8A6A15D-0B1A-2748-9B85-73CB599B1436}"/>
              </a:ext>
            </a:extLst>
          </p:cNvPr>
          <p:cNvSpPr/>
          <p:nvPr userDrawn="1"/>
        </p:nvSpPr>
        <p:spPr>
          <a:xfrm>
            <a:off x="-2" y="1"/>
            <a:ext cx="6096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D1555FD9-C3F5-964D-83E8-B3C88A943C7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87669" y="5749094"/>
            <a:ext cx="2004331" cy="1086559"/>
          </a:xfrm>
          <a:prstGeom prst="rect">
            <a:avLst/>
          </a:prstGeom>
        </p:spPr>
      </p:pic>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sp>
        <p:nvSpPr>
          <p:cNvPr id="23" name="TextBox 22">
            <a:extLst>
              <a:ext uri="{FF2B5EF4-FFF2-40B4-BE49-F238E27FC236}">
                <a16:creationId xmlns:a16="http://schemas.microsoft.com/office/drawing/2014/main" id="{D4691330-CCC9-524F-9E3C-79730448AA8B}"/>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6"/>
              </a:rPr>
              <a:t>Maxwell</a:t>
            </a:r>
            <a:r>
              <a:rPr lang="en-US" sz="1200">
                <a:latin typeface="FS Albert Pro" panose="02000503040000020004" pitchFamily="2" charset="0"/>
              </a:rPr>
              <a:t>.</a:t>
            </a:r>
          </a:p>
        </p:txBody>
      </p:sp>
      <p:sp>
        <p:nvSpPr>
          <p:cNvPr id="24" name="Confidential–For Internal Use Only">
            <a:extLst>
              <a:ext uri="{FF2B5EF4-FFF2-40B4-BE49-F238E27FC236}">
                <a16:creationId xmlns:a16="http://schemas.microsoft.com/office/drawing/2014/main" id="{1272E8F4-D68C-D542-8F99-7FCF371474EB}"/>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3" name="Text Placeholder 2">
            <a:extLst>
              <a:ext uri="{FF2B5EF4-FFF2-40B4-BE49-F238E27FC236}">
                <a16:creationId xmlns:a16="http://schemas.microsoft.com/office/drawing/2014/main" id="{C28159CC-40D3-E943-ABAF-2FAAA79DDCD8}"/>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74591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115294-56D8-BB4B-861A-C0C340F8740F}"/>
              </a:ext>
            </a:extLst>
          </p:cNvPr>
          <p:cNvSpPr/>
          <p:nvPr userDrawn="1"/>
        </p:nvSpPr>
        <p:spPr>
          <a:xfrm>
            <a:off x="-2" y="5029200"/>
            <a:ext cx="12192002"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D6849D76-6711-114C-BA8C-3F51F098B3E1}"/>
              </a:ext>
            </a:extLst>
          </p:cNvPr>
          <p:cNvSpPr/>
          <p:nvPr userDrawn="1"/>
        </p:nvSpPr>
        <p:spPr>
          <a:xfrm>
            <a:off x="6096000" y="1"/>
            <a:ext cx="6096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69F3C347-E3F2-2D4F-A6DF-2BD341FF2594}"/>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4285838" y="-1"/>
            <a:ext cx="5029200" cy="5029200"/>
          </a:xfrm>
          <a:prstGeom prst="rect">
            <a:avLst/>
          </a:prstGeom>
        </p:spPr>
      </p:pic>
      <p:sp>
        <p:nvSpPr>
          <p:cNvPr id="14" name="Rectangle 13">
            <a:extLst>
              <a:ext uri="{FF2B5EF4-FFF2-40B4-BE49-F238E27FC236}">
                <a16:creationId xmlns:a16="http://schemas.microsoft.com/office/drawing/2014/main" id="{51B10C9E-0ABD-7749-B195-C2A52AA2ECE0}"/>
              </a:ext>
            </a:extLst>
          </p:cNvPr>
          <p:cNvSpPr/>
          <p:nvPr userDrawn="1"/>
        </p:nvSpPr>
        <p:spPr>
          <a:xfrm>
            <a:off x="-2" y="1"/>
            <a:ext cx="6096000" cy="5029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pic>
        <p:nvPicPr>
          <p:cNvPr id="9" name="Graphic 8">
            <a:extLst>
              <a:ext uri="{FF2B5EF4-FFF2-40B4-BE49-F238E27FC236}">
                <a16:creationId xmlns:a16="http://schemas.microsoft.com/office/drawing/2014/main" id="{4DEBBE82-82A6-FC4D-B9BD-31E357CF46E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5686" y="5737841"/>
            <a:ext cx="2066314" cy="1120160"/>
          </a:xfrm>
          <a:prstGeom prst="rect">
            <a:avLst/>
          </a:prstGeom>
        </p:spPr>
      </p:pic>
      <p:sp>
        <p:nvSpPr>
          <p:cNvPr id="10" name="TextBox 9">
            <a:extLst>
              <a:ext uri="{FF2B5EF4-FFF2-40B4-BE49-F238E27FC236}">
                <a16:creationId xmlns:a16="http://schemas.microsoft.com/office/drawing/2014/main" id="{5AC11317-39B2-7440-BDC0-8F3A6D113152}"/>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4"/>
              </a:rPr>
              <a:t>Maxwell</a:t>
            </a:r>
            <a:r>
              <a:rPr lang="en-US" sz="1200">
                <a:latin typeface="FS Albert Pro" panose="02000503040000020004" pitchFamily="2" charset="0"/>
              </a:rPr>
              <a:t>.</a:t>
            </a:r>
          </a:p>
        </p:txBody>
      </p:sp>
      <p:sp>
        <p:nvSpPr>
          <p:cNvPr id="20" name="Confidential–For Internal Use Only">
            <a:extLst>
              <a:ext uri="{FF2B5EF4-FFF2-40B4-BE49-F238E27FC236}">
                <a16:creationId xmlns:a16="http://schemas.microsoft.com/office/drawing/2014/main" id="{9A88A845-2A11-FC45-B0CE-80E1F6C68D67}"/>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11" name="Text Placeholder 2">
            <a:extLst>
              <a:ext uri="{FF2B5EF4-FFF2-40B4-BE49-F238E27FC236}">
                <a16:creationId xmlns:a16="http://schemas.microsoft.com/office/drawing/2014/main" id="{1353AF81-4C5C-2A4A-84FE-A3B42A06E29A}"/>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883755"/>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hank You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411545-5096-8746-8021-5D7E3528DEC7}"/>
              </a:ext>
            </a:extLst>
          </p:cNvPr>
          <p:cNvSpPr/>
          <p:nvPr userDrawn="1"/>
        </p:nvSpPr>
        <p:spPr>
          <a:xfrm>
            <a:off x="-1" y="5029200"/>
            <a:ext cx="12192002" cy="1828800"/>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6" name="Graphic 15">
            <a:extLst>
              <a:ext uri="{FF2B5EF4-FFF2-40B4-BE49-F238E27FC236}">
                <a16:creationId xmlns:a16="http://schemas.microsoft.com/office/drawing/2014/main" id="{CD4E4A6E-F11C-AD42-B504-F3A3C8AD9C1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596080" y="5029200"/>
            <a:ext cx="1828800" cy="1828800"/>
          </a:xfrm>
          <a:prstGeom prst="rect">
            <a:avLst/>
          </a:prstGeom>
        </p:spPr>
      </p:pic>
      <p:sp>
        <p:nvSpPr>
          <p:cNvPr id="17" name="Rectangle 16">
            <a:extLst>
              <a:ext uri="{FF2B5EF4-FFF2-40B4-BE49-F238E27FC236}">
                <a16:creationId xmlns:a16="http://schemas.microsoft.com/office/drawing/2014/main" id="{B7CBC87E-3D0E-A247-89E8-5A920A5793C8}"/>
              </a:ext>
            </a:extLst>
          </p:cNvPr>
          <p:cNvSpPr/>
          <p:nvPr userDrawn="1"/>
        </p:nvSpPr>
        <p:spPr>
          <a:xfrm>
            <a:off x="-2" y="5029200"/>
            <a:ext cx="6759390" cy="18288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8" name="Graphic 17">
            <a:extLst>
              <a:ext uri="{FF2B5EF4-FFF2-40B4-BE49-F238E27FC236}">
                <a16:creationId xmlns:a16="http://schemas.microsoft.com/office/drawing/2014/main" id="{5188A228-3FAA-F846-8702-51014C2EEA3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33583" y="5029200"/>
            <a:ext cx="1828800" cy="1828800"/>
          </a:xfrm>
          <a:prstGeom prst="rect">
            <a:avLst/>
          </a:prstGeom>
        </p:spPr>
      </p:pic>
      <p:sp>
        <p:nvSpPr>
          <p:cNvPr id="19" name="Rectangle 18">
            <a:extLst>
              <a:ext uri="{FF2B5EF4-FFF2-40B4-BE49-F238E27FC236}">
                <a16:creationId xmlns:a16="http://schemas.microsoft.com/office/drawing/2014/main" id="{45E5FCA4-89D8-C848-9AD8-69792F7B8B36}"/>
              </a:ext>
            </a:extLst>
          </p:cNvPr>
          <p:cNvSpPr/>
          <p:nvPr userDrawn="1"/>
        </p:nvSpPr>
        <p:spPr>
          <a:xfrm>
            <a:off x="-2" y="5029200"/>
            <a:ext cx="2634273" cy="18288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61794CA-531E-C741-B1EF-476008FD23AC}"/>
              </a:ext>
            </a:extLst>
          </p:cNvPr>
          <p:cNvSpPr/>
          <p:nvPr userDrawn="1"/>
        </p:nvSpPr>
        <p:spPr>
          <a:xfrm>
            <a:off x="0" y="1"/>
            <a:ext cx="12192000" cy="5029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FS Albert Pro" panose="02000503040000020004" pitchFamily="2" charset="0"/>
              <a:ea typeface="Helvetica Neue Medium"/>
              <a:cs typeface="Helvetica Neue Medium"/>
              <a:sym typeface="Helvetica Neue Medium"/>
            </a:endParaRPr>
          </a:p>
        </p:txBody>
      </p:sp>
      <p:pic>
        <p:nvPicPr>
          <p:cNvPr id="15" name="Graphic 14">
            <a:extLst>
              <a:ext uri="{FF2B5EF4-FFF2-40B4-BE49-F238E27FC236}">
                <a16:creationId xmlns:a16="http://schemas.microsoft.com/office/drawing/2014/main" id="{3701CF8C-2167-6E44-9E48-9D2F1319556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87669" y="5749094"/>
            <a:ext cx="2004331" cy="1086559"/>
          </a:xfrm>
          <a:prstGeom prst="rect">
            <a:avLst/>
          </a:prstGeom>
        </p:spPr>
      </p:pic>
      <p:sp>
        <p:nvSpPr>
          <p:cNvPr id="4" name="Title 3">
            <a:extLst>
              <a:ext uri="{FF2B5EF4-FFF2-40B4-BE49-F238E27FC236}">
                <a16:creationId xmlns:a16="http://schemas.microsoft.com/office/drawing/2014/main" id="{DF4D1401-8B2B-E745-9567-54F923479CE0}"/>
              </a:ext>
            </a:extLst>
          </p:cNvPr>
          <p:cNvSpPr>
            <a:spLocks noGrp="1"/>
          </p:cNvSpPr>
          <p:nvPr>
            <p:ph type="title" hasCustomPrompt="1"/>
          </p:nvPr>
        </p:nvSpPr>
        <p:spPr>
          <a:xfrm>
            <a:off x="202235" y="1815479"/>
            <a:ext cx="10985502" cy="2324101"/>
          </a:xfrm>
          <a:prstGeom prst="rect">
            <a:avLst/>
          </a:prstGeom>
        </p:spPr>
        <p:txBody>
          <a:bodyPr anchor="t">
            <a:noAutofit/>
          </a:bodyPr>
          <a:lstStyle>
            <a:lvl1pPr>
              <a:defRPr sz="11198" spc="-325" baseline="0">
                <a:solidFill>
                  <a:schemeClr val="bg1"/>
                </a:solidFill>
              </a:defRPr>
            </a:lvl1pPr>
          </a:lstStyle>
          <a:p>
            <a:r>
              <a:rPr lang="en-US"/>
              <a:t>Thank You</a:t>
            </a:r>
          </a:p>
        </p:txBody>
      </p:sp>
      <p:sp>
        <p:nvSpPr>
          <p:cNvPr id="20" name="TextBox 19">
            <a:extLst>
              <a:ext uri="{FF2B5EF4-FFF2-40B4-BE49-F238E27FC236}">
                <a16:creationId xmlns:a16="http://schemas.microsoft.com/office/drawing/2014/main" id="{D607CC69-82C6-0346-82D2-783642634BE6}"/>
              </a:ext>
            </a:extLst>
          </p:cNvPr>
          <p:cNvSpPr txBox="1"/>
          <p:nvPr userDrawn="1"/>
        </p:nvSpPr>
        <p:spPr>
          <a:xfrm>
            <a:off x="9998" y="6975103"/>
            <a:ext cx="5881350" cy="461665"/>
          </a:xfrm>
          <a:prstGeom prst="rect">
            <a:avLst/>
          </a:prstGeom>
          <a:noFill/>
          <a:ln w="12700">
            <a:miter lim="400000"/>
          </a:ln>
        </p:spPr>
        <p:txBody>
          <a:bodyPr wrap="square">
            <a:spAutoFit/>
          </a:bodyPr>
          <a:lstStyle/>
          <a:p>
            <a:pPr marL="0" marR="0" lvl="0" indent="0" algn="l" defTabSz="228554" rtl="0" eaLnBrk="1" fontAlgn="base" latinLnBrk="0" hangingPunct="1">
              <a:lnSpc>
                <a:spcPct val="100000"/>
              </a:lnSpc>
              <a:spcBef>
                <a:spcPct val="30000"/>
              </a:spcBef>
              <a:spcAft>
                <a:spcPct val="0"/>
              </a:spcAft>
              <a:buClrTx/>
              <a:buSzTx/>
              <a:buFont typeface="+mj-lt"/>
              <a:buNone/>
              <a:tabLst/>
              <a:defRPr/>
            </a:pPr>
            <a:r>
              <a:rPr lang="en-US" sz="1200" b="1">
                <a:solidFill>
                  <a:schemeClr val="tx1"/>
                </a:solidFill>
                <a:latin typeface="FS Albert Pro" panose="02000503040000020004" pitchFamily="2" charset="0"/>
              </a:rPr>
              <a:t>Note: </a:t>
            </a:r>
            <a:r>
              <a:rPr lang="en-US" sz="1200">
                <a:solidFill>
                  <a:schemeClr val="tx1"/>
                </a:solidFill>
                <a:latin typeface="FS Albert Pro" panose="02000503040000020004" pitchFamily="2" charset="0"/>
              </a:rPr>
              <a:t>To get the most recent copyright block and trademark byline, along with guidance on third-party trademarking, see the General Trademark Usage Guidelines on </a:t>
            </a:r>
            <a:r>
              <a:rPr lang="en-US" sz="1200">
                <a:latin typeface="FS Albert Pro" panose="02000503040000020004" pitchFamily="2" charset="0"/>
                <a:hlinkClick r:id="rId5"/>
              </a:rPr>
              <a:t>Maxwell</a:t>
            </a:r>
            <a:r>
              <a:rPr lang="en-US" sz="1200">
                <a:latin typeface="FS Albert Pro" panose="02000503040000020004" pitchFamily="2" charset="0"/>
              </a:rPr>
              <a:t>.</a:t>
            </a:r>
          </a:p>
        </p:txBody>
      </p:sp>
      <p:sp>
        <p:nvSpPr>
          <p:cNvPr id="22" name="Confidential–For Internal Use Only">
            <a:extLst>
              <a:ext uri="{FF2B5EF4-FFF2-40B4-BE49-F238E27FC236}">
                <a16:creationId xmlns:a16="http://schemas.microsoft.com/office/drawing/2014/main" id="{B74D44F8-95F5-1B4D-BB2C-5CC8FC53711D}"/>
              </a:ext>
            </a:extLst>
          </p:cNvPr>
          <p:cNvSpPr txBox="1"/>
          <p:nvPr userDrawn="1"/>
        </p:nvSpPr>
        <p:spPr>
          <a:xfrm>
            <a:off x="244708" y="5134409"/>
            <a:ext cx="2634273" cy="199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endParaRPr sz="800" b="0" i="0">
              <a:solidFill>
                <a:srgbClr val="05073E"/>
              </a:solidFill>
              <a:latin typeface="FS Albert Pro" panose="02000503040000020004" pitchFamily="2" charset="0"/>
            </a:endParaRPr>
          </a:p>
        </p:txBody>
      </p:sp>
      <p:sp>
        <p:nvSpPr>
          <p:cNvPr id="21" name="Text Placeholder 2">
            <a:extLst>
              <a:ext uri="{FF2B5EF4-FFF2-40B4-BE49-F238E27FC236}">
                <a16:creationId xmlns:a16="http://schemas.microsoft.com/office/drawing/2014/main" id="{B6232F0A-E5A6-9747-8097-CA80CB6D2DC4}"/>
              </a:ext>
            </a:extLst>
          </p:cNvPr>
          <p:cNvSpPr>
            <a:spLocks noGrp="1"/>
          </p:cNvSpPr>
          <p:nvPr>
            <p:ph type="body" sz="quarter" idx="10"/>
          </p:nvPr>
        </p:nvSpPr>
        <p:spPr>
          <a:xfrm>
            <a:off x="244708" y="5420180"/>
            <a:ext cx="2364678" cy="787419"/>
          </a:xfrm>
          <a:prstGeom prst="rect">
            <a:avLst/>
          </a:prstGeom>
        </p:spPr>
        <p:txBody>
          <a:bodyPr lIns="0" tIns="0" rIns="0" bIns="0"/>
          <a:lstStyle>
            <a:lvl1pPr>
              <a:defRPr sz="800" b="0" i="0">
                <a:solidFill>
                  <a:schemeClr val="accent1"/>
                </a:solidFill>
                <a:latin typeface="FS Albert Pro" panose="02000503040000020004" pitchFamily="2" charset="0"/>
              </a:defRPr>
            </a:lvl1pPr>
            <a:lvl2pPr>
              <a:defRPr sz="800" b="0" i="0">
                <a:solidFill>
                  <a:schemeClr val="accent1"/>
                </a:solidFill>
                <a:latin typeface="FS Albert Pro" panose="02000503040000020004" pitchFamily="2" charset="0"/>
              </a:defRPr>
            </a:lvl2pPr>
            <a:lvl3pPr>
              <a:defRPr sz="800" b="0" i="0">
                <a:solidFill>
                  <a:schemeClr val="accent1"/>
                </a:solidFill>
                <a:latin typeface="FS Albert Pro" panose="02000503040000020004" pitchFamily="2" charset="0"/>
              </a:defRPr>
            </a:lvl3pPr>
            <a:lvl4pPr>
              <a:defRPr sz="800" b="0" i="0">
                <a:solidFill>
                  <a:schemeClr val="accent1"/>
                </a:solidFill>
                <a:latin typeface="FS Albert Pro" panose="02000503040000020004" pitchFamily="2" charset="0"/>
              </a:defRPr>
            </a:lvl4pPr>
            <a:lvl5pPr>
              <a:defRPr sz="800" b="0" i="0">
                <a:solidFill>
                  <a:schemeClr val="accent1"/>
                </a:solidFill>
                <a:latin typeface="FS Albert Pro" panose="02000503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70509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Deep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44005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mage Instruc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18B1D8-7838-9646-B4C4-9CE26E66C0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449" y="1006685"/>
            <a:ext cx="3645607" cy="2050654"/>
          </a:xfrm>
          <a:prstGeom prst="rect">
            <a:avLst/>
          </a:prstGeom>
          <a:ln>
            <a:solidFill>
              <a:schemeClr val="tx1"/>
            </a:solidFill>
          </a:ln>
        </p:spPr>
      </p:pic>
      <p:sp>
        <p:nvSpPr>
          <p:cNvPr id="13" name="Rectangle 12">
            <a:extLst>
              <a:ext uri="{FF2B5EF4-FFF2-40B4-BE49-F238E27FC236}">
                <a16:creationId xmlns:a16="http://schemas.microsoft.com/office/drawing/2014/main" id="{77DC85E0-E7D8-344F-8562-84B4099AEEFE}"/>
              </a:ext>
            </a:extLst>
          </p:cNvPr>
          <p:cNvSpPr/>
          <p:nvPr userDrawn="1"/>
        </p:nvSpPr>
        <p:spPr>
          <a:xfrm>
            <a:off x="0" y="3429001"/>
            <a:ext cx="12192000" cy="34290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15" name="TextBox 14">
            <a:extLst>
              <a:ext uri="{FF2B5EF4-FFF2-40B4-BE49-F238E27FC236}">
                <a16:creationId xmlns:a16="http://schemas.microsoft.com/office/drawing/2014/main" id="{E4F2442B-69F0-954D-B3AC-BCB4436BB3A7}"/>
              </a:ext>
            </a:extLst>
          </p:cNvPr>
          <p:cNvSpPr txBox="1"/>
          <p:nvPr userDrawn="1"/>
        </p:nvSpPr>
        <p:spPr>
          <a:xfrm>
            <a:off x="8449260" y="1006685"/>
            <a:ext cx="2992170" cy="1359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Rounded Corner Image Slides</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To change the images on these slides: </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Delete existing image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Drag and drop new image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(jpeg or png preferred) into placeholder</a:t>
            </a:r>
          </a:p>
        </p:txBody>
      </p:sp>
      <p:sp>
        <p:nvSpPr>
          <p:cNvPr id="18" name="Rectangle 17">
            <a:extLst>
              <a:ext uri="{FF2B5EF4-FFF2-40B4-BE49-F238E27FC236}">
                <a16:creationId xmlns:a16="http://schemas.microsoft.com/office/drawing/2014/main" id="{2713D6CF-D3D2-264C-8CCC-0B36F80098F0}"/>
              </a:ext>
            </a:extLst>
          </p:cNvPr>
          <p:cNvSpPr/>
          <p:nvPr userDrawn="1"/>
        </p:nvSpPr>
        <p:spPr>
          <a:xfrm>
            <a:off x="9626217" y="4183325"/>
            <a:ext cx="913475" cy="745248"/>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4" name="TextBox 23">
            <a:extLst>
              <a:ext uri="{FF2B5EF4-FFF2-40B4-BE49-F238E27FC236}">
                <a16:creationId xmlns:a16="http://schemas.microsoft.com/office/drawing/2014/main" id="{47658310-AD65-A549-BE5B-667B7C0B667E}"/>
              </a:ext>
            </a:extLst>
          </p:cNvPr>
          <p:cNvSpPr txBox="1"/>
          <p:nvPr userDrawn="1"/>
        </p:nvSpPr>
        <p:spPr>
          <a:xfrm>
            <a:off x="314558" y="3775877"/>
            <a:ext cx="4310354" cy="1359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To Add Non-template Images With Rounded Corners</a:t>
            </a:r>
          </a:p>
          <a:p>
            <a:pPr marL="0" marR="0" indent="0" algn="l" defTabSz="1218925" rtl="0" fontAlgn="auto" latinLnBrk="0" hangingPunct="0">
              <a:lnSpc>
                <a:spcPct val="100000"/>
              </a:lnSpc>
              <a:spcBef>
                <a:spcPts val="0"/>
              </a:spcBef>
              <a:spcAft>
                <a:spcPts val="0"/>
              </a:spcAft>
              <a:buClrTx/>
              <a:buSzTx/>
              <a:buFont typeface="+mj-lt"/>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To add a new image that’s not part of a template style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Insert image, keep it selected.</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Under the “Picture Format” tab, go to Crop &gt; Crop to Shape and select the Rounded Rectangle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Resize image as desired</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Adjust size of rounded corners using the yellow anchor point</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pic>
        <p:nvPicPr>
          <p:cNvPr id="22" name="Picture 21">
            <a:extLst>
              <a:ext uri="{FF2B5EF4-FFF2-40B4-BE49-F238E27FC236}">
                <a16:creationId xmlns:a16="http://schemas.microsoft.com/office/drawing/2014/main" id="{88328763-D93A-344B-94EB-C94C5403D85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1449" y="5327697"/>
            <a:ext cx="4279900" cy="1337645"/>
          </a:xfrm>
          <a:prstGeom prst="rect">
            <a:avLst/>
          </a:prstGeom>
          <a:ln>
            <a:solidFill>
              <a:schemeClr val="tx1"/>
            </a:solidFill>
          </a:ln>
        </p:spPr>
      </p:pic>
      <p:pic>
        <p:nvPicPr>
          <p:cNvPr id="25" name="Picture 24">
            <a:extLst>
              <a:ext uri="{FF2B5EF4-FFF2-40B4-BE49-F238E27FC236}">
                <a16:creationId xmlns:a16="http://schemas.microsoft.com/office/drawing/2014/main" id="{C368EF68-0BF8-7D4E-8610-D38BADAB57C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242573" y="3834264"/>
            <a:ext cx="6413373" cy="3023736"/>
          </a:xfrm>
          <a:prstGeom prst="rect">
            <a:avLst/>
          </a:prstGeom>
        </p:spPr>
      </p:pic>
      <p:sp>
        <p:nvSpPr>
          <p:cNvPr id="26" name="Oval 25">
            <a:extLst>
              <a:ext uri="{FF2B5EF4-FFF2-40B4-BE49-F238E27FC236}">
                <a16:creationId xmlns:a16="http://schemas.microsoft.com/office/drawing/2014/main" id="{5E0AE7F3-FF65-374B-83A0-95F361ED49DA}"/>
              </a:ext>
            </a:extLst>
          </p:cNvPr>
          <p:cNvSpPr/>
          <p:nvPr userDrawn="1"/>
        </p:nvSpPr>
        <p:spPr>
          <a:xfrm>
            <a:off x="5524922" y="4095001"/>
            <a:ext cx="322925" cy="322925"/>
          </a:xfrm>
          <a:prstGeom prst="ellipse">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9" name="TextBox 28">
            <a:extLst>
              <a:ext uri="{FF2B5EF4-FFF2-40B4-BE49-F238E27FC236}">
                <a16:creationId xmlns:a16="http://schemas.microsoft.com/office/drawing/2014/main" id="{ACBECFF5-D1A4-9446-B9EB-8FAE9A77B557}"/>
              </a:ext>
            </a:extLst>
          </p:cNvPr>
          <p:cNvSpPr txBox="1"/>
          <p:nvPr userDrawn="1"/>
        </p:nvSpPr>
        <p:spPr>
          <a:xfrm>
            <a:off x="5741167" y="3775877"/>
            <a:ext cx="1980021" cy="2578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Anchor Point</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cxnSp>
        <p:nvCxnSpPr>
          <p:cNvPr id="30" name="Straight Arrow Connector 29">
            <a:extLst>
              <a:ext uri="{FF2B5EF4-FFF2-40B4-BE49-F238E27FC236}">
                <a16:creationId xmlns:a16="http://schemas.microsoft.com/office/drawing/2014/main" id="{4C550D10-4919-FB42-B502-D0F428D16A86}"/>
              </a:ext>
            </a:extLst>
          </p:cNvPr>
          <p:cNvCxnSpPr>
            <a:cxnSpLocks/>
          </p:cNvCxnSpPr>
          <p:nvPr userDrawn="1"/>
        </p:nvCxnSpPr>
        <p:spPr>
          <a:xfrm>
            <a:off x="5686134" y="3744694"/>
            <a:ext cx="0" cy="311940"/>
          </a:xfrm>
          <a:prstGeom prst="straightConnector1">
            <a:avLst/>
          </a:prstGeom>
          <a:noFill/>
          <a:ln w="38100" cap="flat">
            <a:solidFill>
              <a:schemeClr val="accent5"/>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3" name="TextBox 32">
            <a:extLst>
              <a:ext uri="{FF2B5EF4-FFF2-40B4-BE49-F238E27FC236}">
                <a16:creationId xmlns:a16="http://schemas.microsoft.com/office/drawing/2014/main" id="{11E61FCD-5216-C74E-9A5D-4B30B849CA81}"/>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Rounded Corner Instructions</a:t>
            </a:r>
          </a:p>
        </p:txBody>
      </p:sp>
      <p:pic>
        <p:nvPicPr>
          <p:cNvPr id="23" name="Picture 22">
            <a:extLst>
              <a:ext uri="{FF2B5EF4-FFF2-40B4-BE49-F238E27FC236}">
                <a16:creationId xmlns:a16="http://schemas.microsoft.com/office/drawing/2014/main" id="{5844F112-58E0-6847-A210-D399D3FB7FC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80563" y="1006684"/>
            <a:ext cx="3645606" cy="2050654"/>
          </a:xfrm>
          <a:prstGeom prst="rect">
            <a:avLst/>
          </a:prstGeom>
          <a:ln>
            <a:solidFill>
              <a:schemeClr val="tx1"/>
            </a:solidFill>
          </a:ln>
        </p:spPr>
      </p:pic>
    </p:spTree>
    <p:extLst>
      <p:ext uri="{BB962C8B-B14F-4D97-AF65-F5344CB8AC3E}">
        <p14:creationId xmlns:p14="http://schemas.microsoft.com/office/powerpoint/2010/main" val="1680270994"/>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ont Instructio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C5D4FC-3B36-AB45-8FCB-0DC005D09029}"/>
              </a:ext>
            </a:extLst>
          </p:cNvPr>
          <p:cNvSpPr/>
          <p:nvPr userDrawn="1"/>
        </p:nvSpPr>
        <p:spPr>
          <a:xfrm>
            <a:off x="7823986" y="1"/>
            <a:ext cx="4368014" cy="6858001"/>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pic>
        <p:nvPicPr>
          <p:cNvPr id="7" name="Picture 6">
            <a:extLst>
              <a:ext uri="{FF2B5EF4-FFF2-40B4-BE49-F238E27FC236}">
                <a16:creationId xmlns:a16="http://schemas.microsoft.com/office/drawing/2014/main" id="{8410F70D-E666-2D4C-BD07-9A89CCAB50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6914" y="1383320"/>
            <a:ext cx="4629150" cy="1543050"/>
          </a:xfrm>
          <a:prstGeom prst="rect">
            <a:avLst/>
          </a:prstGeom>
        </p:spPr>
      </p:pic>
      <p:sp>
        <p:nvSpPr>
          <p:cNvPr id="16" name="TextBox 15">
            <a:extLst>
              <a:ext uri="{FF2B5EF4-FFF2-40B4-BE49-F238E27FC236}">
                <a16:creationId xmlns:a16="http://schemas.microsoft.com/office/drawing/2014/main" id="{F4C30157-5306-294F-BBC4-965A1BEFEE18}"/>
              </a:ext>
            </a:extLst>
          </p:cNvPr>
          <p:cNvSpPr txBox="1"/>
          <p:nvPr userDrawn="1"/>
        </p:nvSpPr>
        <p:spPr>
          <a:xfrm>
            <a:off x="318333" y="1380021"/>
            <a:ext cx="2416286" cy="563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Header Copy</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FS Albert Pro Light  |  Size 60pt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Character Spacing: Normal</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Line spacing: 0.9</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sp>
        <p:nvSpPr>
          <p:cNvPr id="27" name="TextBox 26">
            <a:extLst>
              <a:ext uri="{FF2B5EF4-FFF2-40B4-BE49-F238E27FC236}">
                <a16:creationId xmlns:a16="http://schemas.microsoft.com/office/drawing/2014/main" id="{E23588D7-2C72-B240-9E38-09D61E09C16D}"/>
              </a:ext>
            </a:extLst>
          </p:cNvPr>
          <p:cNvSpPr txBox="1"/>
          <p:nvPr userDrawn="1"/>
        </p:nvSpPr>
        <p:spPr>
          <a:xfrm>
            <a:off x="3758155" y="1145871"/>
            <a:ext cx="1980021" cy="474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Character Spacing</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sp>
        <p:nvSpPr>
          <p:cNvPr id="28" name="TextBox 27">
            <a:extLst>
              <a:ext uri="{FF2B5EF4-FFF2-40B4-BE49-F238E27FC236}">
                <a16:creationId xmlns:a16="http://schemas.microsoft.com/office/drawing/2014/main" id="{99E42928-DCE2-104F-95B9-712658C85295}"/>
              </a:ext>
            </a:extLst>
          </p:cNvPr>
          <p:cNvSpPr txBox="1"/>
          <p:nvPr userDrawn="1"/>
        </p:nvSpPr>
        <p:spPr>
          <a:xfrm>
            <a:off x="5907458" y="1145871"/>
            <a:ext cx="1980021" cy="474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accent5"/>
                </a:solidFill>
                <a:effectLst/>
                <a:uFillTx/>
                <a:latin typeface="FS Albert Pro" panose="02000503040000020004" pitchFamily="2" charset="0"/>
                <a:ea typeface="+mn-ea"/>
                <a:cs typeface="+mn-cs"/>
                <a:sym typeface="Helvetica Neue"/>
              </a:rPr>
              <a:t>Line Spacing</a:t>
            </a:r>
            <a:endParaRPr kumimoji="0" lang="en-US" sz="1200" b="0" i="0" u="none" strike="noStrike" cap="none" spc="0" normalizeH="0" baseline="0" dirty="0">
              <a:ln>
                <a:noFill/>
              </a:ln>
              <a:solidFill>
                <a:schemeClr val="accent5"/>
              </a:solidFill>
              <a:effectLst/>
              <a:uFillTx/>
              <a:latin typeface="FS Albert Pro Light" panose="02000503040000020004" pitchFamily="2" charset="0"/>
              <a:ea typeface="+mn-ea"/>
              <a:cs typeface="+mn-cs"/>
              <a:sym typeface="Helvetica Neue"/>
            </a:endParaRPr>
          </a:p>
        </p:txBody>
      </p:sp>
      <p:sp>
        <p:nvSpPr>
          <p:cNvPr id="37" name="TextBox 36">
            <a:extLst>
              <a:ext uri="{FF2B5EF4-FFF2-40B4-BE49-F238E27FC236}">
                <a16:creationId xmlns:a16="http://schemas.microsoft.com/office/drawing/2014/main" id="{73D9DF2A-2BA0-184B-9E5F-83F11D5D384F}"/>
              </a:ext>
            </a:extLst>
          </p:cNvPr>
          <p:cNvSpPr txBox="1"/>
          <p:nvPr userDrawn="1"/>
        </p:nvSpPr>
        <p:spPr>
          <a:xfrm>
            <a:off x="318333" y="4318046"/>
            <a:ext cx="2416286" cy="563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Standard Body Copy</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FS Albert Pro Light  |  Size 36pt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Character Spacing: Normal</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Line spacing: 1</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sp>
        <p:nvSpPr>
          <p:cNvPr id="48" name="TextBox 47">
            <a:extLst>
              <a:ext uri="{FF2B5EF4-FFF2-40B4-BE49-F238E27FC236}">
                <a16:creationId xmlns:a16="http://schemas.microsoft.com/office/drawing/2014/main" id="{E7A7E7BA-AC62-B04B-B87F-B6CFA62FB6E3}"/>
              </a:ext>
            </a:extLst>
          </p:cNvPr>
          <p:cNvSpPr txBox="1"/>
          <p:nvPr userDrawn="1"/>
        </p:nvSpPr>
        <p:spPr>
          <a:xfrm>
            <a:off x="318333" y="6148168"/>
            <a:ext cx="2416286" cy="574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Backup System Font</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rPr>
              <a:t>Calibri</a:t>
            </a:r>
          </a:p>
          <a:p>
            <a:pPr marL="0" marR="0" indent="0" algn="l" defTabSz="1218925"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mn-ea"/>
              <a:cs typeface="+mn-cs"/>
              <a:sym typeface="Helvetica Neue"/>
            </a:endParaRPr>
          </a:p>
        </p:txBody>
      </p:sp>
      <p:pic>
        <p:nvPicPr>
          <p:cNvPr id="5" name="Picture 4">
            <a:extLst>
              <a:ext uri="{FF2B5EF4-FFF2-40B4-BE49-F238E27FC236}">
                <a16:creationId xmlns:a16="http://schemas.microsoft.com/office/drawing/2014/main" id="{7297BBA0-26BF-B442-A9AF-BF37C7343AA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96914" y="4318046"/>
            <a:ext cx="4629150" cy="1543050"/>
          </a:xfrm>
          <a:prstGeom prst="rect">
            <a:avLst/>
          </a:prstGeom>
        </p:spPr>
      </p:pic>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Font Instructions</a:t>
            </a:r>
          </a:p>
        </p:txBody>
      </p:sp>
      <p:pic>
        <p:nvPicPr>
          <p:cNvPr id="3" name="Picture 2">
            <a:extLst>
              <a:ext uri="{FF2B5EF4-FFF2-40B4-BE49-F238E27FC236}">
                <a16:creationId xmlns:a16="http://schemas.microsoft.com/office/drawing/2014/main" id="{BC84272B-7916-3343-9776-0C96E79FA0B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96914" y="2983099"/>
            <a:ext cx="4645871" cy="948532"/>
          </a:xfrm>
          <a:prstGeom prst="rect">
            <a:avLst/>
          </a:prstGeom>
        </p:spPr>
      </p:pic>
      <p:grpSp>
        <p:nvGrpSpPr>
          <p:cNvPr id="2" name="Group 1">
            <a:extLst>
              <a:ext uri="{FF2B5EF4-FFF2-40B4-BE49-F238E27FC236}">
                <a16:creationId xmlns:a16="http://schemas.microsoft.com/office/drawing/2014/main" id="{77A63B4D-809F-9040-BEE3-EC3BD16958CF}"/>
              </a:ext>
            </a:extLst>
          </p:cNvPr>
          <p:cNvGrpSpPr/>
          <p:nvPr userDrawn="1"/>
        </p:nvGrpSpPr>
        <p:grpSpPr>
          <a:xfrm>
            <a:off x="6359422" y="2620536"/>
            <a:ext cx="322925" cy="1235029"/>
            <a:chOff x="21885236" y="1931073"/>
            <a:chExt cx="645850" cy="2470057"/>
          </a:xfrm>
        </p:grpSpPr>
        <p:sp>
          <p:nvSpPr>
            <p:cNvPr id="12" name="Oval 11">
              <a:extLst>
                <a:ext uri="{FF2B5EF4-FFF2-40B4-BE49-F238E27FC236}">
                  <a16:creationId xmlns:a16="http://schemas.microsoft.com/office/drawing/2014/main" id="{530FF7EC-4A33-6F4A-9A9B-AF202DD24DC4}"/>
                </a:ext>
              </a:extLst>
            </p:cNvPr>
            <p:cNvSpPr/>
            <p:nvPr userDrawn="1"/>
          </p:nvSpPr>
          <p:spPr>
            <a:xfrm>
              <a:off x="21885236" y="3755280"/>
              <a:ext cx="645850" cy="645850"/>
            </a:xfrm>
            <a:prstGeom prst="ellipse">
              <a:avLst/>
            </a:prstGeom>
            <a:no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cxnSp>
          <p:nvCxnSpPr>
            <p:cNvPr id="13" name="Straight Arrow Connector 12">
              <a:extLst>
                <a:ext uri="{FF2B5EF4-FFF2-40B4-BE49-F238E27FC236}">
                  <a16:creationId xmlns:a16="http://schemas.microsoft.com/office/drawing/2014/main" id="{255A9475-E9C4-544C-A9FF-E91726B2B243}"/>
                </a:ext>
              </a:extLst>
            </p:cNvPr>
            <p:cNvCxnSpPr>
              <a:cxnSpLocks/>
            </p:cNvCxnSpPr>
            <p:nvPr userDrawn="1"/>
          </p:nvCxnSpPr>
          <p:spPr>
            <a:xfrm>
              <a:off x="22207659" y="1931073"/>
              <a:ext cx="0" cy="1618467"/>
            </a:xfrm>
            <a:prstGeom prst="straightConnector1">
              <a:avLst/>
            </a:prstGeom>
            <a:noFill/>
            <a:ln w="38100" cap="flat">
              <a:solidFill>
                <a:schemeClr val="accent5"/>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14" name="TextBox 13">
            <a:extLst>
              <a:ext uri="{FF2B5EF4-FFF2-40B4-BE49-F238E27FC236}">
                <a16:creationId xmlns:a16="http://schemas.microsoft.com/office/drawing/2014/main" id="{E909E201-CF7F-9443-B876-5AD924081E3A}"/>
              </a:ext>
            </a:extLst>
          </p:cNvPr>
          <p:cNvSpPr txBox="1"/>
          <p:nvPr userDrawn="1"/>
        </p:nvSpPr>
        <p:spPr>
          <a:xfrm>
            <a:off x="8196043" y="814039"/>
            <a:ext cx="3450305" cy="54638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9 tips for successful presentations</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no more than two to three short sentences per slide. Using more than that will result in a text-heavy slide, meaning your audience will be reading rather than listening to you. </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no more than five or six bullet points, with no more than two to three words following each bullet.</a:t>
            </a:r>
          </a:p>
          <a:p>
            <a:pPr marL="228554" indent="-228554" algn="l">
              <a:lnSpc>
                <a:spcPct val="100000"/>
              </a:lnSpc>
              <a:spcBef>
                <a:spcPts val="600"/>
              </a:spcBef>
              <a:spcAft>
                <a:spcPct val="0"/>
              </a:spcAft>
              <a:buFont typeface="Calibri" charset="0"/>
              <a:buAutoNum type="arabicPeriod"/>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not include everything you plan to say in the text on each slide.</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Never use text smaller than 36 pt, especially in charts or graphs; 28 pt is for emergencies.</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 single picture is worth 1,000 words.</a:t>
            </a:r>
          </a:p>
          <a:p>
            <a:pPr marL="228554" indent="-228554" algn="l">
              <a:spcBef>
                <a:spcPts val="600"/>
              </a:spcBef>
              <a:spcAft>
                <a:spcPct val="0"/>
              </a:spcAft>
              <a:buFont typeface="Calibri" charset="0"/>
              <a:buAutoNum type="arabicPeriod" startAt="4"/>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For more detailed material, use more slides.</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Highly detailed slides are not ideal for larger groups.</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graphic attributes sparingly.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One level of highlight is enough for differentiation </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(e.g., when putting something in a box, there is no need for a stroke and/or a shadow, as the box itself already separates its content from other information).</a:t>
            </a:r>
          </a:p>
          <a:p>
            <a:pPr marL="228554" indent="-228554" algn="l">
              <a:spcBef>
                <a:spcPts val="600"/>
              </a:spcBef>
              <a:spcAft>
                <a:spcPct val="0"/>
              </a:spcAft>
              <a:buFont typeface="Calibri" charset="0"/>
              <a:buAutoNum type="arabicPeriod" startAt="7"/>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Use text attributes sparingly. If your text is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bold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there is no need to </a:t>
            </a:r>
            <a:r>
              <a:rPr kumimoji="0" lang="en-US" sz="1200" b="1" i="0" u="sng"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underline</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it and </a:t>
            </a:r>
            <a:r>
              <a:rPr kumimoji="0" lang="en-US" sz="1200" b="1" i="1" u="sng"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italicize</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it as well. Also keep in mind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that if all text is bold,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nothing is being </a:t>
            </a:r>
            <a:r>
              <a:rPr kumimoji="0" lang="en-US" sz="1200" b="1"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emphasized</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t>
            </a: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Tree>
    <p:extLst>
      <p:ext uri="{BB962C8B-B14F-4D97-AF65-F5344CB8AC3E}">
        <p14:creationId xmlns:p14="http://schemas.microsoft.com/office/powerpoint/2010/main" val="3682214310"/>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Using icons">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C30157-5306-294F-BBC4-965A1BEFEE18}"/>
              </a:ext>
            </a:extLst>
          </p:cNvPr>
          <p:cNvSpPr txBox="1"/>
          <p:nvPr userDrawn="1"/>
        </p:nvSpPr>
        <p:spPr>
          <a:xfrm>
            <a:off x="318333" y="1114795"/>
            <a:ext cx="5346972" cy="1906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Simplified ideas</a:t>
            </a:r>
          </a:p>
          <a:p>
            <a:pPr marL="0" indent="0" algn="l">
              <a:buNone/>
            </a:pPr>
            <a:r>
              <a:rPr lang="en-US" sz="1200" b="0" i="0" dirty="0">
                <a:solidFill>
                  <a:schemeClr val="tx2"/>
                </a:solidFill>
                <a:latin typeface="FS Albert Pro Light" panose="02000503040000020004" pitchFamily="2" charset="0"/>
              </a:rPr>
              <a:t>Icons should be clear, clean, light, friendly and modern. They must be easy to understand at a glance. </a:t>
            </a:r>
          </a:p>
          <a:p>
            <a:pPr marL="0" indent="0" algn="l">
              <a:buNone/>
            </a:pPr>
            <a:r>
              <a:rPr lang="en-US" sz="12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Be consistent to promote ease of understanding and uniformity.</a:t>
            </a:r>
          </a:p>
          <a:p>
            <a:pPr marL="0" indent="0" algn="l">
              <a:buNone/>
            </a:pP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Do not use the same icon to convey more than one meaning. Don’t attempt to force a new meaning upon icons by either combining or embedding them within one another, because new combinations can take longer to understand.</a:t>
            </a:r>
          </a:p>
        </p:txBody>
      </p:sp>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6507011"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pPr lvl="0"/>
            <a:r>
              <a:rPr lang="en-US" sz="2999" dirty="0">
                <a:sym typeface="Helvetica Neue"/>
              </a:rPr>
              <a:t>Using icons</a:t>
            </a:r>
          </a:p>
        </p:txBody>
      </p:sp>
      <p:grpSp>
        <p:nvGrpSpPr>
          <p:cNvPr id="10" name="Group 9">
            <a:extLst>
              <a:ext uri="{FF2B5EF4-FFF2-40B4-BE49-F238E27FC236}">
                <a16:creationId xmlns:a16="http://schemas.microsoft.com/office/drawing/2014/main" id="{4A7358CC-B248-BD4A-A3DD-DED7F79893D0}"/>
              </a:ext>
            </a:extLst>
          </p:cNvPr>
          <p:cNvGrpSpPr/>
          <p:nvPr userDrawn="1"/>
        </p:nvGrpSpPr>
        <p:grpSpPr>
          <a:xfrm>
            <a:off x="318332" y="2569540"/>
            <a:ext cx="506987" cy="649577"/>
            <a:chOff x="636664" y="5516758"/>
            <a:chExt cx="1013974" cy="1299154"/>
          </a:xfrm>
        </p:grpSpPr>
        <p:sp>
          <p:nvSpPr>
            <p:cNvPr id="14" name="Freeform 13">
              <a:extLst>
                <a:ext uri="{FF2B5EF4-FFF2-40B4-BE49-F238E27FC236}">
                  <a16:creationId xmlns:a16="http://schemas.microsoft.com/office/drawing/2014/main" id="{E1137E36-5C8D-AD45-A051-EE43ED86B5CE}"/>
                </a:ext>
              </a:extLst>
            </p:cNvPr>
            <p:cNvSpPr/>
            <p:nvPr userDrawn="1"/>
          </p:nvSpPr>
          <p:spPr>
            <a:xfrm>
              <a:off x="636664" y="5516758"/>
              <a:ext cx="1013974" cy="1299154"/>
            </a:xfrm>
            <a:custGeom>
              <a:avLst/>
              <a:gdLst>
                <a:gd name="connsiteX0" fmla="*/ 923525 w 1257566"/>
                <a:gd name="connsiteY0" fmla="*/ 117897 h 1611256"/>
                <a:gd name="connsiteX1" fmla="*/ 628783 w 1257566"/>
                <a:gd name="connsiteY1" fmla="*/ 0 h 1611256"/>
                <a:gd name="connsiteX2" fmla="*/ 334041 w 1257566"/>
                <a:gd name="connsiteY2" fmla="*/ 117897 h 1611256"/>
                <a:gd name="connsiteX3" fmla="*/ 0 w 1257566"/>
                <a:gd name="connsiteY3" fmla="*/ 0 h 1611256"/>
                <a:gd name="connsiteX4" fmla="*/ 0 w 1257566"/>
                <a:gd name="connsiteY4" fmla="*/ 908591 h 1611256"/>
                <a:gd name="connsiteX5" fmla="*/ 347403 w 1257566"/>
                <a:gd name="connsiteY5" fmla="*/ 1470566 h 1611256"/>
                <a:gd name="connsiteX6" fmla="*/ 628783 w 1257566"/>
                <a:gd name="connsiteY6" fmla="*/ 1611257 h 1611256"/>
                <a:gd name="connsiteX7" fmla="*/ 910163 w 1257566"/>
                <a:gd name="connsiteY7" fmla="*/ 1470566 h 1611256"/>
                <a:gd name="connsiteX8" fmla="*/ 1257566 w 1257566"/>
                <a:gd name="connsiteY8" fmla="*/ 908591 h 1611256"/>
                <a:gd name="connsiteX9" fmla="*/ 1257566 w 1257566"/>
                <a:gd name="connsiteY9" fmla="*/ 0 h 1611256"/>
                <a:gd name="connsiteX10" fmla="*/ 923525 w 1257566"/>
                <a:gd name="connsiteY10" fmla="*/ 117897 h 161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7566" h="1611256">
                  <a:moveTo>
                    <a:pt x="923525" y="117897"/>
                  </a:moveTo>
                  <a:cubicBezTo>
                    <a:pt x="812338" y="126257"/>
                    <a:pt x="703532" y="82735"/>
                    <a:pt x="628783" y="0"/>
                  </a:cubicBezTo>
                  <a:cubicBezTo>
                    <a:pt x="554034" y="82735"/>
                    <a:pt x="445228" y="126257"/>
                    <a:pt x="334041" y="117897"/>
                  </a:cubicBezTo>
                  <a:cubicBezTo>
                    <a:pt x="211763" y="122441"/>
                    <a:pt x="92336" y="80291"/>
                    <a:pt x="0" y="0"/>
                  </a:cubicBezTo>
                  <a:lnTo>
                    <a:pt x="0" y="908591"/>
                  </a:lnTo>
                  <a:cubicBezTo>
                    <a:pt x="127" y="1146563"/>
                    <a:pt x="134588" y="1364074"/>
                    <a:pt x="347403" y="1470566"/>
                  </a:cubicBezTo>
                  <a:lnTo>
                    <a:pt x="628783" y="1611257"/>
                  </a:lnTo>
                  <a:lnTo>
                    <a:pt x="910163" y="1470566"/>
                  </a:lnTo>
                  <a:cubicBezTo>
                    <a:pt x="1122978" y="1364074"/>
                    <a:pt x="1257439" y="1146563"/>
                    <a:pt x="1257566" y="908591"/>
                  </a:cubicBezTo>
                  <a:lnTo>
                    <a:pt x="1257566" y="0"/>
                  </a:lnTo>
                  <a:cubicBezTo>
                    <a:pt x="1168011" y="84948"/>
                    <a:pt x="1046562" y="127813"/>
                    <a:pt x="923525" y="117897"/>
                  </a:cubicBezTo>
                  <a:close/>
                </a:path>
              </a:pathLst>
            </a:custGeom>
            <a:solidFill>
              <a:schemeClr val="accent2"/>
            </a:solidFill>
            <a:ln w="25400" cap="sq">
              <a:solidFill>
                <a:schemeClr val="accent2"/>
              </a:solidFill>
              <a:prstDash val="solid"/>
              <a:miter/>
            </a:ln>
          </p:spPr>
          <p:txBody>
            <a:bodyPr rtlCol="0" anchor="ctr"/>
            <a:lstStyle/>
            <a:p>
              <a:endParaRPr lang="en-US" sz="900" dirty="0"/>
            </a:p>
          </p:txBody>
        </p:sp>
        <p:sp>
          <p:nvSpPr>
            <p:cNvPr id="15" name="Freeform 14">
              <a:extLst>
                <a:ext uri="{FF2B5EF4-FFF2-40B4-BE49-F238E27FC236}">
                  <a16:creationId xmlns:a16="http://schemas.microsoft.com/office/drawing/2014/main" id="{3D8F4D9F-6097-7D43-A9EA-1B9EB4A4EE87}"/>
                </a:ext>
              </a:extLst>
            </p:cNvPr>
            <p:cNvSpPr/>
            <p:nvPr userDrawn="1"/>
          </p:nvSpPr>
          <p:spPr>
            <a:xfrm>
              <a:off x="1175338" y="5659982"/>
              <a:ext cx="380240" cy="1033620"/>
            </a:xfrm>
            <a:custGeom>
              <a:avLst/>
              <a:gdLst>
                <a:gd name="connsiteX0" fmla="*/ 255443 w 471587"/>
                <a:gd name="connsiteY0" fmla="*/ 58162 h 1281931"/>
                <a:gd name="connsiteX1" fmla="*/ 0 w 471587"/>
                <a:gd name="connsiteY1" fmla="*/ 0 h 1281931"/>
                <a:gd name="connsiteX2" fmla="*/ 0 w 471587"/>
                <a:gd name="connsiteY2" fmla="*/ 1281931 h 1281931"/>
                <a:gd name="connsiteX3" fmla="*/ 189421 w 471587"/>
                <a:gd name="connsiteY3" fmla="*/ 1187614 h 1281931"/>
                <a:gd name="connsiteX4" fmla="*/ 471587 w 471587"/>
                <a:gd name="connsiteY4" fmla="*/ 730960 h 1281931"/>
                <a:gd name="connsiteX5" fmla="*/ 471587 w 471587"/>
                <a:gd name="connsiteY5" fmla="*/ 29867 h 1281931"/>
                <a:gd name="connsiteX6" fmla="*/ 255443 w 471587"/>
                <a:gd name="connsiteY6" fmla="*/ 58162 h 128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87" h="1281931">
                  <a:moveTo>
                    <a:pt x="255443" y="58162"/>
                  </a:moveTo>
                  <a:cubicBezTo>
                    <a:pt x="166554" y="62782"/>
                    <a:pt x="78126" y="42648"/>
                    <a:pt x="0" y="0"/>
                  </a:cubicBezTo>
                  <a:lnTo>
                    <a:pt x="0" y="1281931"/>
                  </a:lnTo>
                  <a:lnTo>
                    <a:pt x="189421" y="1187614"/>
                  </a:lnTo>
                  <a:cubicBezTo>
                    <a:pt x="362569" y="1101337"/>
                    <a:pt x="471890" y="924413"/>
                    <a:pt x="471587" y="730960"/>
                  </a:cubicBezTo>
                  <a:lnTo>
                    <a:pt x="471587" y="29867"/>
                  </a:lnTo>
                  <a:cubicBezTo>
                    <a:pt x="401548" y="50945"/>
                    <a:pt x="328548" y="60501"/>
                    <a:pt x="255443" y="58162"/>
                  </a:cubicBezTo>
                  <a:close/>
                </a:path>
              </a:pathLst>
            </a:custGeom>
            <a:solidFill>
              <a:srgbClr val="FFFFFF"/>
            </a:solidFill>
            <a:ln w="78581" cap="flat">
              <a:noFill/>
              <a:prstDash val="solid"/>
              <a:miter/>
            </a:ln>
          </p:spPr>
          <p:txBody>
            <a:bodyPr rtlCol="0" anchor="ctr"/>
            <a:lstStyle/>
            <a:p>
              <a:endParaRPr lang="en-US" sz="900" dirty="0"/>
            </a:p>
          </p:txBody>
        </p:sp>
      </p:grpSp>
      <p:sp>
        <p:nvSpPr>
          <p:cNvPr id="17" name="TextBox 16">
            <a:extLst>
              <a:ext uri="{FF2B5EF4-FFF2-40B4-BE49-F238E27FC236}">
                <a16:creationId xmlns:a16="http://schemas.microsoft.com/office/drawing/2014/main" id="{7A8D1100-0DEA-C14A-BC52-4A0190B74FC3}"/>
              </a:ext>
            </a:extLst>
          </p:cNvPr>
          <p:cNvSpPr txBox="1"/>
          <p:nvPr userDrawn="1"/>
        </p:nvSpPr>
        <p:spPr>
          <a:xfrm>
            <a:off x="946983" y="2649284"/>
            <a:ext cx="3665136" cy="779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As an example, do not use this icon to represent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security</a:t>
            </a: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 in one place in your communication and </a:t>
            </a:r>
            <a:r>
              <a:rPr lang="en-US" sz="12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alerts</a:t>
            </a:r>
            <a:r>
              <a:rPr lang="en-US" sz="12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 in another.</a:t>
            </a:r>
          </a:p>
        </p:txBody>
      </p:sp>
      <p:sp>
        <p:nvSpPr>
          <p:cNvPr id="18" name="TextBox 17">
            <a:extLst>
              <a:ext uri="{FF2B5EF4-FFF2-40B4-BE49-F238E27FC236}">
                <a16:creationId xmlns:a16="http://schemas.microsoft.com/office/drawing/2014/main" id="{98B95C9F-7E2F-1741-908A-3F1A3430FC7F}"/>
              </a:ext>
            </a:extLst>
          </p:cNvPr>
          <p:cNvSpPr txBox="1"/>
          <p:nvPr userDrawn="1"/>
        </p:nvSpPr>
        <p:spPr>
          <a:xfrm>
            <a:off x="318332" y="3609602"/>
            <a:ext cx="4968792" cy="12425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Changing color</a:t>
            </a:r>
          </a:p>
          <a:p>
            <a:pPr marL="0" indent="0" algn="l">
              <a:buNone/>
            </a:pPr>
            <a:r>
              <a:rPr lang="en-US" sz="1200" b="0" i="0" dirty="0">
                <a:solidFill>
                  <a:schemeClr val="tx2"/>
                </a:solidFill>
                <a:latin typeface="FS Albert Pro Light" panose="02000503040000020004" pitchFamily="2" charset="0"/>
              </a:rPr>
              <a:t>Use bold icons to promote better readability and to help ensure that icons are clear and functional. Bold shapes are also easier to read at a glance and from a distance. This is especially important when conveying information quickly in a clinical setting. Bold icons are also well suited for digital interfaces and creating a clear contrast between interactive and static elements.</a:t>
            </a: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p:txBody>
      </p:sp>
      <p:sp>
        <p:nvSpPr>
          <p:cNvPr id="19" name="Rectangle 18">
            <a:extLst>
              <a:ext uri="{FF2B5EF4-FFF2-40B4-BE49-F238E27FC236}">
                <a16:creationId xmlns:a16="http://schemas.microsoft.com/office/drawing/2014/main" id="{E5D877CD-1489-D249-BEC1-1F5B72A375BF}"/>
              </a:ext>
            </a:extLst>
          </p:cNvPr>
          <p:cNvSpPr/>
          <p:nvPr userDrawn="1"/>
        </p:nvSpPr>
        <p:spPr>
          <a:xfrm>
            <a:off x="378468" y="5717914"/>
            <a:ext cx="1107967" cy="784830"/>
          </a:xfrm>
          <a:prstGeom prst="rect">
            <a:avLst/>
          </a:prstGeom>
        </p:spPr>
        <p:txBody>
          <a:bodyPr wrap="square" lIns="0">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White backgrounds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When icons are placed </a:t>
            </a:r>
            <a:b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b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on white or light-colored backgrounds, icons can use up to two colors.</a:t>
            </a:r>
          </a:p>
        </p:txBody>
      </p:sp>
      <p:sp>
        <p:nvSpPr>
          <p:cNvPr id="20" name="Rectangle 19">
            <a:extLst>
              <a:ext uri="{FF2B5EF4-FFF2-40B4-BE49-F238E27FC236}">
                <a16:creationId xmlns:a16="http://schemas.microsoft.com/office/drawing/2014/main" id="{6A814B3B-C90D-ED49-8FC5-9A69F3F19D63}"/>
              </a:ext>
            </a:extLst>
          </p:cNvPr>
          <p:cNvSpPr/>
          <p:nvPr userDrawn="1"/>
        </p:nvSpPr>
        <p:spPr>
          <a:xfrm>
            <a:off x="2810512" y="5717914"/>
            <a:ext cx="877060" cy="784830"/>
          </a:xfrm>
          <a:prstGeom prst="rect">
            <a:avLst/>
          </a:prstGeom>
        </p:spPr>
        <p:txBody>
          <a:bodyPr wrap="square" lIns="0">
            <a:spAutoFit/>
          </a:bodyPr>
          <a:lstStyle/>
          <a:p>
            <a:pPr algn="l"/>
            <a:r>
              <a:rPr lang="en-US" sz="900" b="1" i="0" dirty="0">
                <a:solidFill>
                  <a:schemeClr val="tx2"/>
                </a:solidFill>
                <a:latin typeface="FS Albert Pro" panose="02000503040000020004" pitchFamily="2" charset="0"/>
                <a:ea typeface="Verdana" panose="020B0604030504040204" pitchFamily="34" charset="0"/>
                <a:cs typeface="Verdana" panose="020B0604030504040204" pitchFamily="34" charset="0"/>
              </a:rPr>
              <a:t>Skin tones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If </a:t>
            </a: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hlinkClick r:id="rId2"/>
              </a:rPr>
              <a:t>skin tones </a:t>
            </a:r>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are needed, please use the values shown in the Design System. </a:t>
            </a:r>
          </a:p>
        </p:txBody>
      </p:sp>
      <p:sp>
        <p:nvSpPr>
          <p:cNvPr id="21" name="Rectangle 20">
            <a:extLst>
              <a:ext uri="{FF2B5EF4-FFF2-40B4-BE49-F238E27FC236}">
                <a16:creationId xmlns:a16="http://schemas.microsoft.com/office/drawing/2014/main" id="{EC796DFD-7249-2C4A-8932-86673A450669}"/>
              </a:ext>
            </a:extLst>
          </p:cNvPr>
          <p:cNvSpPr/>
          <p:nvPr userDrawn="1"/>
        </p:nvSpPr>
        <p:spPr>
          <a:xfrm>
            <a:off x="3913361" y="5717914"/>
            <a:ext cx="1137562" cy="646331"/>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Dark backgrounds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On dark background colors or photographs, only use bold, solid white icons.</a:t>
            </a:r>
          </a:p>
        </p:txBody>
      </p:sp>
      <p:grpSp>
        <p:nvGrpSpPr>
          <p:cNvPr id="22" name="Group 21">
            <a:extLst>
              <a:ext uri="{FF2B5EF4-FFF2-40B4-BE49-F238E27FC236}">
                <a16:creationId xmlns:a16="http://schemas.microsoft.com/office/drawing/2014/main" id="{77ACBB08-F66B-614D-BFD2-20D8EE3A5AD7}"/>
              </a:ext>
            </a:extLst>
          </p:cNvPr>
          <p:cNvGrpSpPr/>
          <p:nvPr userDrawn="1"/>
        </p:nvGrpSpPr>
        <p:grpSpPr>
          <a:xfrm>
            <a:off x="1566151" y="5036479"/>
            <a:ext cx="666403" cy="575002"/>
            <a:chOff x="2664556" y="2809770"/>
            <a:chExt cx="1332806" cy="1150004"/>
          </a:xfrm>
          <a:solidFill>
            <a:schemeClr val="accent5"/>
          </a:solidFill>
        </p:grpSpPr>
        <p:sp>
          <p:nvSpPr>
            <p:cNvPr id="24" name="Freeform 23">
              <a:extLst>
                <a:ext uri="{FF2B5EF4-FFF2-40B4-BE49-F238E27FC236}">
                  <a16:creationId xmlns:a16="http://schemas.microsoft.com/office/drawing/2014/main" id="{5DD6E5B2-1791-E04E-AFFC-13146E0837A9}"/>
                </a:ext>
              </a:extLst>
            </p:cNvPr>
            <p:cNvSpPr/>
            <p:nvPr/>
          </p:nvSpPr>
          <p:spPr>
            <a:xfrm>
              <a:off x="2721439" y="2809770"/>
              <a:ext cx="1150004" cy="1150004"/>
            </a:xfrm>
            <a:custGeom>
              <a:avLst/>
              <a:gdLst>
                <a:gd name="connsiteX0" fmla="*/ 787003 w 1574006"/>
                <a:gd name="connsiteY0" fmla="*/ 1574006 h 1574006"/>
                <a:gd name="connsiteX1" fmla="*/ 1574006 w 1574006"/>
                <a:gd name="connsiteY1" fmla="*/ 524669 h 1574006"/>
                <a:gd name="connsiteX2" fmla="*/ 1136782 w 1574006"/>
                <a:gd name="connsiteY2" fmla="*/ 0 h 1574006"/>
                <a:gd name="connsiteX3" fmla="*/ 787003 w 1574006"/>
                <a:gd name="connsiteY3" fmla="*/ 262334 h 1574006"/>
                <a:gd name="connsiteX4" fmla="*/ 437224 w 1574006"/>
                <a:gd name="connsiteY4" fmla="*/ 0 h 1574006"/>
                <a:gd name="connsiteX5" fmla="*/ 0 w 1574006"/>
                <a:gd name="connsiteY5" fmla="*/ 524669 h 1574006"/>
                <a:gd name="connsiteX6" fmla="*/ 787003 w 1574006"/>
                <a:gd name="connsiteY6" fmla="*/ 1574006 h 157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4006" h="1574006">
                  <a:moveTo>
                    <a:pt x="787003" y="1574006"/>
                  </a:moveTo>
                  <a:cubicBezTo>
                    <a:pt x="961893" y="1311672"/>
                    <a:pt x="1574006" y="1049338"/>
                    <a:pt x="1574006" y="524669"/>
                  </a:cubicBezTo>
                  <a:cubicBezTo>
                    <a:pt x="1574006" y="262334"/>
                    <a:pt x="1399117" y="0"/>
                    <a:pt x="1136782" y="0"/>
                  </a:cubicBezTo>
                  <a:cubicBezTo>
                    <a:pt x="961893" y="0"/>
                    <a:pt x="830726" y="174890"/>
                    <a:pt x="787003" y="262334"/>
                  </a:cubicBezTo>
                  <a:cubicBezTo>
                    <a:pt x="743281" y="174890"/>
                    <a:pt x="612114" y="0"/>
                    <a:pt x="437224" y="0"/>
                  </a:cubicBezTo>
                  <a:cubicBezTo>
                    <a:pt x="174890" y="0"/>
                    <a:pt x="0" y="262334"/>
                    <a:pt x="0" y="524669"/>
                  </a:cubicBezTo>
                  <a:cubicBezTo>
                    <a:pt x="0" y="1049338"/>
                    <a:pt x="612114" y="1311672"/>
                    <a:pt x="787003" y="1574006"/>
                  </a:cubicBezTo>
                  <a:close/>
                </a:path>
              </a:pathLst>
            </a:custGeom>
            <a:grpFill/>
            <a:ln w="87313" cap="flat">
              <a:solidFill>
                <a:schemeClr val="accent5"/>
              </a:solidFill>
              <a:prstDash val="solid"/>
              <a:miter/>
            </a:ln>
          </p:spPr>
          <p:txBody>
            <a:bodyPr rtlCol="0" anchor="ctr"/>
            <a:lstStyle/>
            <a:p>
              <a:endParaRPr lang="en-US" sz="900" dirty="0"/>
            </a:p>
          </p:txBody>
        </p:sp>
        <p:sp>
          <p:nvSpPr>
            <p:cNvPr id="25" name="Freeform 24">
              <a:extLst>
                <a:ext uri="{FF2B5EF4-FFF2-40B4-BE49-F238E27FC236}">
                  <a16:creationId xmlns:a16="http://schemas.microsoft.com/office/drawing/2014/main" id="{3E4582A5-6509-8940-896A-6487318934F2}"/>
                </a:ext>
              </a:extLst>
            </p:cNvPr>
            <p:cNvSpPr/>
            <p:nvPr/>
          </p:nvSpPr>
          <p:spPr>
            <a:xfrm>
              <a:off x="2664556" y="3168188"/>
              <a:ext cx="1332806" cy="351390"/>
            </a:xfrm>
            <a:custGeom>
              <a:avLst/>
              <a:gdLst>
                <a:gd name="connsiteX0" fmla="*/ 0 w 1661451"/>
                <a:gd name="connsiteY0" fmla="*/ 252715 h 480946"/>
                <a:gd name="connsiteX1" fmla="*/ 349779 w 1661451"/>
                <a:gd name="connsiteY1" fmla="*/ 252715 h 480946"/>
                <a:gd name="connsiteX2" fmla="*/ 480946 w 1661451"/>
                <a:gd name="connsiteY2" fmla="*/ 437224 h 480946"/>
                <a:gd name="connsiteX3" fmla="*/ 655836 w 1661451"/>
                <a:gd name="connsiteY3" fmla="*/ 87445 h 480946"/>
                <a:gd name="connsiteX4" fmla="*/ 830726 w 1661451"/>
                <a:gd name="connsiteY4" fmla="*/ 480946 h 480946"/>
                <a:gd name="connsiteX5" fmla="*/ 1005615 w 1661451"/>
                <a:gd name="connsiteY5" fmla="*/ 0 h 480946"/>
                <a:gd name="connsiteX6" fmla="*/ 1180505 w 1661451"/>
                <a:gd name="connsiteY6" fmla="*/ 437224 h 480946"/>
                <a:gd name="connsiteX7" fmla="*/ 1311672 w 1661451"/>
                <a:gd name="connsiteY7" fmla="*/ 252715 h 480946"/>
                <a:gd name="connsiteX8" fmla="*/ 1661451 w 1661451"/>
                <a:gd name="connsiteY8" fmla="*/ 252715 h 48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451" h="480946">
                  <a:moveTo>
                    <a:pt x="0" y="252715"/>
                  </a:moveTo>
                  <a:lnTo>
                    <a:pt x="349779" y="252715"/>
                  </a:lnTo>
                  <a:lnTo>
                    <a:pt x="480946" y="437224"/>
                  </a:lnTo>
                  <a:lnTo>
                    <a:pt x="655836" y="87445"/>
                  </a:lnTo>
                  <a:lnTo>
                    <a:pt x="830726" y="480946"/>
                  </a:lnTo>
                  <a:lnTo>
                    <a:pt x="1005615" y="0"/>
                  </a:lnTo>
                  <a:lnTo>
                    <a:pt x="1180505" y="437224"/>
                  </a:lnTo>
                  <a:lnTo>
                    <a:pt x="1311672" y="252715"/>
                  </a:lnTo>
                  <a:lnTo>
                    <a:pt x="1661451" y="252715"/>
                  </a:lnTo>
                </a:path>
              </a:pathLst>
            </a:custGeom>
            <a:grpFill/>
            <a:ln w="152400" cap="flat">
              <a:solidFill>
                <a:srgbClr val="FFFFFF"/>
              </a:solidFill>
              <a:prstDash val="solid"/>
              <a:miter/>
            </a:ln>
          </p:spPr>
          <p:txBody>
            <a:bodyPr rtlCol="0" anchor="ctr"/>
            <a:lstStyle/>
            <a:p>
              <a:endParaRPr lang="en-US" sz="900" dirty="0"/>
            </a:p>
          </p:txBody>
        </p:sp>
      </p:grpSp>
      <p:sp>
        <p:nvSpPr>
          <p:cNvPr id="26" name="Rectangle 25">
            <a:extLst>
              <a:ext uri="{FF2B5EF4-FFF2-40B4-BE49-F238E27FC236}">
                <a16:creationId xmlns:a16="http://schemas.microsoft.com/office/drawing/2014/main" id="{D9F00C46-955F-AA4B-AC8F-1F2EE99700F7}"/>
              </a:ext>
            </a:extLst>
          </p:cNvPr>
          <p:cNvSpPr/>
          <p:nvPr userDrawn="1"/>
        </p:nvSpPr>
        <p:spPr>
          <a:xfrm>
            <a:off x="1630894" y="5717914"/>
            <a:ext cx="1052557" cy="923330"/>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Bold icons</a:t>
            </a:r>
          </a:p>
          <a:p>
            <a:pPr algn="l"/>
            <a:r>
              <a:rPr lang="en-US" sz="900" b="0" i="0" dirty="0">
                <a:solidFill>
                  <a:schemeClr val="tx2"/>
                </a:solidFill>
                <a:latin typeface="FS Albert Pro Light" panose="02000503040000020004" pitchFamily="2" charset="0"/>
                <a:ea typeface="Verdana" panose="020B0604030504040204" pitchFamily="34" charset="0"/>
                <a:cs typeface="Verdana" panose="020B0604030504040204" pitchFamily="34" charset="0"/>
              </a:rPr>
              <a:t>For solid icons, use only one color for the icon background. Keep all foreground elements white for accessibility.</a:t>
            </a:r>
          </a:p>
        </p:txBody>
      </p:sp>
      <p:grpSp>
        <p:nvGrpSpPr>
          <p:cNvPr id="29" name="Group 28">
            <a:extLst>
              <a:ext uri="{FF2B5EF4-FFF2-40B4-BE49-F238E27FC236}">
                <a16:creationId xmlns:a16="http://schemas.microsoft.com/office/drawing/2014/main" id="{DB140863-0951-2843-BAB9-FD9201DDEB1E}"/>
              </a:ext>
            </a:extLst>
          </p:cNvPr>
          <p:cNvGrpSpPr/>
          <p:nvPr userDrawn="1"/>
        </p:nvGrpSpPr>
        <p:grpSpPr>
          <a:xfrm>
            <a:off x="325476" y="5050388"/>
            <a:ext cx="767428" cy="639255"/>
            <a:chOff x="447185" y="2837587"/>
            <a:chExt cx="1534855" cy="1278509"/>
          </a:xfrm>
        </p:grpSpPr>
        <p:sp>
          <p:nvSpPr>
            <p:cNvPr id="30" name="Freeform 29">
              <a:extLst>
                <a:ext uri="{FF2B5EF4-FFF2-40B4-BE49-F238E27FC236}">
                  <a16:creationId xmlns:a16="http://schemas.microsoft.com/office/drawing/2014/main" id="{417B0F89-F0FA-FF46-A661-6ACE9A9FA790}"/>
                </a:ext>
              </a:extLst>
            </p:cNvPr>
            <p:cNvSpPr/>
            <p:nvPr/>
          </p:nvSpPr>
          <p:spPr>
            <a:xfrm>
              <a:off x="1251157" y="3348669"/>
              <a:ext cx="73088" cy="767427"/>
            </a:xfrm>
            <a:custGeom>
              <a:avLst/>
              <a:gdLst>
                <a:gd name="connsiteX0" fmla="*/ 0 w 73088"/>
                <a:gd name="connsiteY0" fmla="*/ 0 h 767427"/>
                <a:gd name="connsiteX1" fmla="*/ 0 w 73088"/>
                <a:gd name="connsiteY1" fmla="*/ 767428 h 767427"/>
              </a:gdLst>
              <a:ahLst/>
              <a:cxnLst>
                <a:cxn ang="0">
                  <a:pos x="connsiteX0" y="connsiteY0"/>
                </a:cxn>
                <a:cxn ang="0">
                  <a:pos x="connsiteX1" y="connsiteY1"/>
                </a:cxn>
              </a:cxnLst>
              <a:rect l="l" t="t" r="r" b="b"/>
              <a:pathLst>
                <a:path w="73088" h="767427">
                  <a:moveTo>
                    <a:pt x="0" y="0"/>
                  </a:moveTo>
                  <a:lnTo>
                    <a:pt x="0" y="767428"/>
                  </a:lnTo>
                </a:path>
              </a:pathLst>
            </a:custGeom>
            <a:ln w="76200" cap="flat">
              <a:solidFill>
                <a:schemeClr val="accent5"/>
              </a:solidFill>
              <a:prstDash val="solid"/>
              <a:miter/>
            </a:ln>
          </p:spPr>
          <p:txBody>
            <a:bodyPr rtlCol="0" anchor="ctr"/>
            <a:lstStyle/>
            <a:p>
              <a:endParaRPr lang="en-US" sz="900" dirty="0"/>
            </a:p>
          </p:txBody>
        </p:sp>
        <p:sp>
          <p:nvSpPr>
            <p:cNvPr id="31" name="Freeform 30">
              <a:extLst>
                <a:ext uri="{FF2B5EF4-FFF2-40B4-BE49-F238E27FC236}">
                  <a16:creationId xmlns:a16="http://schemas.microsoft.com/office/drawing/2014/main" id="{1D93CF9E-4721-F446-A4F4-63E502EB8430}"/>
                </a:ext>
              </a:extLst>
            </p:cNvPr>
            <p:cNvSpPr/>
            <p:nvPr/>
          </p:nvSpPr>
          <p:spPr>
            <a:xfrm>
              <a:off x="1031892" y="3348669"/>
              <a:ext cx="438530" cy="219265"/>
            </a:xfrm>
            <a:custGeom>
              <a:avLst/>
              <a:gdLst>
                <a:gd name="connsiteX0" fmla="*/ 0 w 438530"/>
                <a:gd name="connsiteY0" fmla="*/ 219265 h 219265"/>
                <a:gd name="connsiteX1" fmla="*/ 219265 w 438530"/>
                <a:gd name="connsiteY1" fmla="*/ 0 h 219265"/>
                <a:gd name="connsiteX2" fmla="*/ 438530 w 438530"/>
                <a:gd name="connsiteY2" fmla="*/ 219265 h 219265"/>
              </a:gdLst>
              <a:ahLst/>
              <a:cxnLst>
                <a:cxn ang="0">
                  <a:pos x="connsiteX0" y="connsiteY0"/>
                </a:cxn>
                <a:cxn ang="0">
                  <a:pos x="connsiteX1" y="connsiteY1"/>
                </a:cxn>
                <a:cxn ang="0">
                  <a:pos x="connsiteX2" y="connsiteY2"/>
                </a:cxn>
              </a:cxnLst>
              <a:rect l="l" t="t" r="r" b="b"/>
              <a:pathLst>
                <a:path w="438530" h="219265">
                  <a:moveTo>
                    <a:pt x="0" y="219265"/>
                  </a:moveTo>
                  <a:lnTo>
                    <a:pt x="219265" y="0"/>
                  </a:lnTo>
                  <a:lnTo>
                    <a:pt x="438530" y="219265"/>
                  </a:lnTo>
                </a:path>
              </a:pathLst>
            </a:custGeom>
            <a:noFill/>
            <a:ln w="76200" cap="sq">
              <a:solidFill>
                <a:schemeClr val="accent5"/>
              </a:solidFill>
              <a:prstDash val="solid"/>
              <a:miter/>
            </a:ln>
          </p:spPr>
          <p:txBody>
            <a:bodyPr rtlCol="0" anchor="ctr"/>
            <a:lstStyle/>
            <a:p>
              <a:endParaRPr lang="en-US" sz="900" dirty="0"/>
            </a:p>
          </p:txBody>
        </p:sp>
        <p:sp>
          <p:nvSpPr>
            <p:cNvPr id="32" name="Freeform 31">
              <a:extLst>
                <a:ext uri="{FF2B5EF4-FFF2-40B4-BE49-F238E27FC236}">
                  <a16:creationId xmlns:a16="http://schemas.microsoft.com/office/drawing/2014/main" id="{C0EF99F5-F3B3-504C-B9F0-733E6CD90F52}"/>
                </a:ext>
              </a:extLst>
            </p:cNvPr>
            <p:cNvSpPr/>
            <p:nvPr/>
          </p:nvSpPr>
          <p:spPr>
            <a:xfrm>
              <a:off x="447185" y="2837587"/>
              <a:ext cx="1534855" cy="949612"/>
            </a:xfrm>
            <a:custGeom>
              <a:avLst/>
              <a:gdLst>
                <a:gd name="connsiteX0" fmla="*/ 1023237 w 1534855"/>
                <a:gd name="connsiteY0" fmla="*/ 949613 h 949612"/>
                <a:gd name="connsiteX1" fmla="*/ 1205958 w 1534855"/>
                <a:gd name="connsiteY1" fmla="*/ 949613 h 949612"/>
                <a:gd name="connsiteX2" fmla="*/ 1534856 w 1534855"/>
                <a:gd name="connsiteY2" fmla="*/ 620715 h 949612"/>
                <a:gd name="connsiteX3" fmla="*/ 1205958 w 1534855"/>
                <a:gd name="connsiteY3" fmla="*/ 291817 h 949612"/>
                <a:gd name="connsiteX4" fmla="*/ 584323 w 1534855"/>
                <a:gd name="connsiteY4" fmla="*/ 36943 h 949612"/>
                <a:gd name="connsiteX5" fmla="*/ 293815 w 1534855"/>
                <a:gd name="connsiteY5" fmla="*/ 441648 h 949612"/>
                <a:gd name="connsiteX6" fmla="*/ 255809 w 1534855"/>
                <a:gd name="connsiteY6" fmla="*/ 437994 h 949612"/>
                <a:gd name="connsiteX7" fmla="*/ 0 w 1534855"/>
                <a:gd name="connsiteY7" fmla="*/ 693803 h 949612"/>
                <a:gd name="connsiteX8" fmla="*/ 255809 w 1534855"/>
                <a:gd name="connsiteY8" fmla="*/ 949613 h 949612"/>
                <a:gd name="connsiteX9" fmla="*/ 584707 w 1534855"/>
                <a:gd name="connsiteY9" fmla="*/ 949613 h 9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4855" h="949612">
                  <a:moveTo>
                    <a:pt x="1023237" y="949613"/>
                  </a:moveTo>
                  <a:lnTo>
                    <a:pt x="1205958" y="949613"/>
                  </a:lnTo>
                  <a:cubicBezTo>
                    <a:pt x="1387605" y="949613"/>
                    <a:pt x="1534856" y="802362"/>
                    <a:pt x="1534856" y="620715"/>
                  </a:cubicBezTo>
                  <a:cubicBezTo>
                    <a:pt x="1534856" y="439070"/>
                    <a:pt x="1387605" y="291817"/>
                    <a:pt x="1205958" y="291817"/>
                  </a:cubicBezTo>
                  <a:cubicBezTo>
                    <a:pt x="1104680" y="49776"/>
                    <a:pt x="826366" y="-64335"/>
                    <a:pt x="584323" y="36943"/>
                  </a:cubicBezTo>
                  <a:cubicBezTo>
                    <a:pt x="418849" y="106184"/>
                    <a:pt x="306483" y="262721"/>
                    <a:pt x="293815" y="441648"/>
                  </a:cubicBezTo>
                  <a:cubicBezTo>
                    <a:pt x="281231" y="439671"/>
                    <a:pt x="268540" y="438452"/>
                    <a:pt x="255809" y="437994"/>
                  </a:cubicBezTo>
                  <a:cubicBezTo>
                    <a:pt x="114529" y="437994"/>
                    <a:pt x="0" y="552524"/>
                    <a:pt x="0" y="693803"/>
                  </a:cubicBezTo>
                  <a:cubicBezTo>
                    <a:pt x="0" y="835083"/>
                    <a:pt x="114529" y="949613"/>
                    <a:pt x="255809" y="949613"/>
                  </a:cubicBezTo>
                  <a:lnTo>
                    <a:pt x="584707" y="949613"/>
                  </a:lnTo>
                </a:path>
              </a:pathLst>
            </a:custGeom>
            <a:noFill/>
            <a:ln w="76200" cap="sq">
              <a:solidFill>
                <a:schemeClr val="accent2"/>
              </a:solidFill>
              <a:prstDash val="solid"/>
              <a:miter/>
            </a:ln>
          </p:spPr>
          <p:txBody>
            <a:bodyPr rtlCol="0" anchor="ctr"/>
            <a:lstStyle/>
            <a:p>
              <a:endParaRPr lang="en-US" sz="900" dirty="0"/>
            </a:p>
          </p:txBody>
        </p:sp>
      </p:grpSp>
      <p:grpSp>
        <p:nvGrpSpPr>
          <p:cNvPr id="33" name="Group 32">
            <a:extLst>
              <a:ext uri="{FF2B5EF4-FFF2-40B4-BE49-F238E27FC236}">
                <a16:creationId xmlns:a16="http://schemas.microsoft.com/office/drawing/2014/main" id="{62FE4052-EC7A-5B42-8101-C786BD3D4036}"/>
              </a:ext>
            </a:extLst>
          </p:cNvPr>
          <p:cNvGrpSpPr/>
          <p:nvPr userDrawn="1"/>
        </p:nvGrpSpPr>
        <p:grpSpPr>
          <a:xfrm>
            <a:off x="3937052" y="5019260"/>
            <a:ext cx="675067" cy="675067"/>
            <a:chOff x="6981129" y="2783644"/>
            <a:chExt cx="1350134" cy="1350134"/>
          </a:xfrm>
        </p:grpSpPr>
        <p:sp>
          <p:nvSpPr>
            <p:cNvPr id="34" name="Oval 33">
              <a:extLst>
                <a:ext uri="{FF2B5EF4-FFF2-40B4-BE49-F238E27FC236}">
                  <a16:creationId xmlns:a16="http://schemas.microsoft.com/office/drawing/2014/main" id="{07D14330-5A0C-3B49-B303-2F643B6D994A}"/>
                </a:ext>
              </a:extLst>
            </p:cNvPr>
            <p:cNvSpPr/>
            <p:nvPr/>
          </p:nvSpPr>
          <p:spPr>
            <a:xfrm>
              <a:off x="6981129" y="2783644"/>
              <a:ext cx="1350134" cy="13501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5" name="Graphic 34">
              <a:extLst>
                <a:ext uri="{FF2B5EF4-FFF2-40B4-BE49-F238E27FC236}">
                  <a16:creationId xmlns:a16="http://schemas.microsoft.com/office/drawing/2014/main" id="{5CFC6AE0-DD62-FB4F-AD48-227D38B28E12}"/>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68690" y="2959122"/>
              <a:ext cx="1000651" cy="1000651"/>
            </a:xfrm>
            <a:prstGeom prst="rect">
              <a:avLst/>
            </a:prstGeom>
          </p:spPr>
        </p:pic>
      </p:grpSp>
      <p:grpSp>
        <p:nvGrpSpPr>
          <p:cNvPr id="36" name="Graphic 33">
            <a:extLst>
              <a:ext uri="{FF2B5EF4-FFF2-40B4-BE49-F238E27FC236}">
                <a16:creationId xmlns:a16="http://schemas.microsoft.com/office/drawing/2014/main" id="{F5B9D6EB-3CEB-B049-9554-B048F271B2D6}"/>
              </a:ext>
            </a:extLst>
          </p:cNvPr>
          <p:cNvGrpSpPr/>
          <p:nvPr userDrawn="1"/>
        </p:nvGrpSpPr>
        <p:grpSpPr>
          <a:xfrm>
            <a:off x="2782175" y="4969352"/>
            <a:ext cx="641022" cy="727605"/>
            <a:chOff x="4750412" y="3064958"/>
            <a:chExt cx="1432710" cy="1626223"/>
          </a:xfrm>
          <a:solidFill>
            <a:srgbClr val="000000"/>
          </a:solidFill>
        </p:grpSpPr>
        <p:sp>
          <p:nvSpPr>
            <p:cNvPr id="38" name="Freeform 37">
              <a:extLst>
                <a:ext uri="{FF2B5EF4-FFF2-40B4-BE49-F238E27FC236}">
                  <a16:creationId xmlns:a16="http://schemas.microsoft.com/office/drawing/2014/main" id="{38649173-C521-A441-A90D-4127BB616E5F}"/>
                </a:ext>
              </a:extLst>
            </p:cNvPr>
            <p:cNvSpPr/>
            <p:nvPr/>
          </p:nvSpPr>
          <p:spPr>
            <a:xfrm>
              <a:off x="5466768" y="4122002"/>
              <a:ext cx="716354" cy="569179"/>
            </a:xfrm>
            <a:custGeom>
              <a:avLst/>
              <a:gdLst>
                <a:gd name="connsiteX0" fmla="*/ 643173 w 716353"/>
                <a:gd name="connsiteY0" fmla="*/ 349639 h 569179"/>
                <a:gd name="connsiteX1" fmla="*/ 384603 w 716353"/>
                <a:gd name="connsiteY1" fmla="*/ 75620 h 569179"/>
                <a:gd name="connsiteX2" fmla="*/ 325246 w 716353"/>
                <a:gd name="connsiteY2" fmla="*/ 52039 h 569179"/>
                <a:gd name="connsiteX3" fmla="*/ 325246 w 716353"/>
                <a:gd name="connsiteY3" fmla="*/ 96761 h 569179"/>
                <a:gd name="connsiteX4" fmla="*/ 376472 w 716353"/>
                <a:gd name="connsiteY4" fmla="*/ 121967 h 569179"/>
                <a:gd name="connsiteX5" fmla="*/ 487869 w 716353"/>
                <a:gd name="connsiteY5" fmla="*/ 304105 h 569179"/>
                <a:gd name="connsiteX6" fmla="*/ 487869 w 716353"/>
                <a:gd name="connsiteY6" fmla="*/ 487869 h 569179"/>
                <a:gd name="connsiteX7" fmla="*/ 365901 w 716353"/>
                <a:gd name="connsiteY7" fmla="*/ 487869 h 569179"/>
                <a:gd name="connsiteX8" fmla="*/ 365901 w 716353"/>
                <a:gd name="connsiteY8" fmla="*/ 406557 h 569179"/>
                <a:gd name="connsiteX9" fmla="*/ 406557 w 716353"/>
                <a:gd name="connsiteY9" fmla="*/ 406557 h 569179"/>
                <a:gd name="connsiteX10" fmla="*/ 406557 w 716353"/>
                <a:gd name="connsiteY10" fmla="*/ 304105 h 569179"/>
                <a:gd name="connsiteX11" fmla="*/ 339069 w 716353"/>
                <a:gd name="connsiteY11" fmla="*/ 194334 h 569179"/>
                <a:gd name="connsiteX12" fmla="*/ 284590 w 716353"/>
                <a:gd name="connsiteY12" fmla="*/ 167501 h 569179"/>
                <a:gd name="connsiteX13" fmla="*/ 230111 w 716353"/>
                <a:gd name="connsiteY13" fmla="*/ 194334 h 569179"/>
                <a:gd name="connsiteX14" fmla="*/ 162623 w 716353"/>
                <a:gd name="connsiteY14" fmla="*/ 304105 h 569179"/>
                <a:gd name="connsiteX15" fmla="*/ 162623 w 716353"/>
                <a:gd name="connsiteY15" fmla="*/ 406557 h 569179"/>
                <a:gd name="connsiteX16" fmla="*/ 203279 w 716353"/>
                <a:gd name="connsiteY16" fmla="*/ 406557 h 569179"/>
                <a:gd name="connsiteX17" fmla="*/ 203279 w 716353"/>
                <a:gd name="connsiteY17" fmla="*/ 487869 h 569179"/>
                <a:gd name="connsiteX18" fmla="*/ 81311 w 716353"/>
                <a:gd name="connsiteY18" fmla="*/ 487869 h 569179"/>
                <a:gd name="connsiteX19" fmla="*/ 81311 w 716353"/>
                <a:gd name="connsiteY19" fmla="*/ 304105 h 569179"/>
                <a:gd name="connsiteX20" fmla="*/ 193521 w 716353"/>
                <a:gd name="connsiteY20" fmla="*/ 121967 h 569179"/>
                <a:gd name="connsiteX21" fmla="*/ 243121 w 716353"/>
                <a:gd name="connsiteY21" fmla="*/ 96761 h 569179"/>
                <a:gd name="connsiteX22" fmla="*/ 243121 w 716353"/>
                <a:gd name="connsiteY22" fmla="*/ 19515 h 569179"/>
                <a:gd name="connsiteX23" fmla="*/ 197587 w 716353"/>
                <a:gd name="connsiteY23" fmla="*/ 0 h 569179"/>
                <a:gd name="connsiteX24" fmla="*/ 189456 w 716353"/>
                <a:gd name="connsiteY24" fmla="*/ 7318 h 569179"/>
                <a:gd name="connsiteX25" fmla="*/ 0 w 716353"/>
                <a:gd name="connsiteY25" fmla="*/ 81311 h 569179"/>
                <a:gd name="connsiteX26" fmla="*/ 0 w 716353"/>
                <a:gd name="connsiteY26" fmla="*/ 569180 h 569179"/>
                <a:gd name="connsiteX27" fmla="*/ 716354 w 716353"/>
                <a:gd name="connsiteY27" fmla="*/ 569180 h 5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6353" h="569179">
                  <a:moveTo>
                    <a:pt x="643173" y="349639"/>
                  </a:moveTo>
                  <a:cubicBezTo>
                    <a:pt x="601542" y="224680"/>
                    <a:pt x="506936" y="124423"/>
                    <a:pt x="384603" y="75620"/>
                  </a:cubicBezTo>
                  <a:lnTo>
                    <a:pt x="325246" y="52039"/>
                  </a:lnTo>
                  <a:lnTo>
                    <a:pt x="325246" y="96761"/>
                  </a:lnTo>
                  <a:lnTo>
                    <a:pt x="376472" y="121967"/>
                  </a:lnTo>
                  <a:cubicBezTo>
                    <a:pt x="445196" y="156581"/>
                    <a:pt x="488364" y="227160"/>
                    <a:pt x="487869" y="304105"/>
                  </a:cubicBezTo>
                  <a:lnTo>
                    <a:pt x="487869" y="487869"/>
                  </a:lnTo>
                  <a:lnTo>
                    <a:pt x="365901" y="487869"/>
                  </a:lnTo>
                  <a:lnTo>
                    <a:pt x="365901" y="406557"/>
                  </a:lnTo>
                  <a:lnTo>
                    <a:pt x="406557" y="406557"/>
                  </a:lnTo>
                  <a:lnTo>
                    <a:pt x="406557" y="304105"/>
                  </a:lnTo>
                  <a:cubicBezTo>
                    <a:pt x="406801" y="257643"/>
                    <a:pt x="380635" y="215085"/>
                    <a:pt x="339069" y="194334"/>
                  </a:cubicBezTo>
                  <a:lnTo>
                    <a:pt x="284590" y="167501"/>
                  </a:lnTo>
                  <a:lnTo>
                    <a:pt x="230111" y="194334"/>
                  </a:lnTo>
                  <a:cubicBezTo>
                    <a:pt x="188545" y="215085"/>
                    <a:pt x="162379" y="257643"/>
                    <a:pt x="162623" y="304105"/>
                  </a:cubicBezTo>
                  <a:lnTo>
                    <a:pt x="162623" y="406557"/>
                  </a:lnTo>
                  <a:lnTo>
                    <a:pt x="203279" y="406557"/>
                  </a:lnTo>
                  <a:lnTo>
                    <a:pt x="203279" y="487869"/>
                  </a:lnTo>
                  <a:lnTo>
                    <a:pt x="81311" y="487869"/>
                  </a:lnTo>
                  <a:lnTo>
                    <a:pt x="81311" y="304105"/>
                  </a:lnTo>
                  <a:cubicBezTo>
                    <a:pt x="80970" y="226973"/>
                    <a:pt x="124480" y="156354"/>
                    <a:pt x="193521" y="121967"/>
                  </a:cubicBezTo>
                  <a:lnTo>
                    <a:pt x="243121" y="96761"/>
                  </a:lnTo>
                  <a:lnTo>
                    <a:pt x="243121" y="19515"/>
                  </a:lnTo>
                  <a:lnTo>
                    <a:pt x="197587" y="0"/>
                  </a:lnTo>
                  <a:lnTo>
                    <a:pt x="189456" y="7318"/>
                  </a:lnTo>
                  <a:cubicBezTo>
                    <a:pt x="137489" y="54349"/>
                    <a:pt x="70082" y="80677"/>
                    <a:pt x="0" y="81311"/>
                  </a:cubicBezTo>
                  <a:lnTo>
                    <a:pt x="0" y="569180"/>
                  </a:lnTo>
                  <a:lnTo>
                    <a:pt x="716354" y="569180"/>
                  </a:lnTo>
                  <a:close/>
                </a:path>
              </a:pathLst>
            </a:custGeom>
            <a:solidFill>
              <a:schemeClr val="accent3"/>
            </a:solidFill>
            <a:ln w="80963" cap="flat">
              <a:noFill/>
              <a:prstDash val="solid"/>
              <a:miter/>
            </a:ln>
          </p:spPr>
          <p:txBody>
            <a:bodyPr rtlCol="0" anchor="ctr"/>
            <a:lstStyle/>
            <a:p>
              <a:endParaRPr lang="en-US" sz="900" dirty="0"/>
            </a:p>
          </p:txBody>
        </p:sp>
        <p:sp>
          <p:nvSpPr>
            <p:cNvPr id="39" name="Freeform 38">
              <a:extLst>
                <a:ext uri="{FF2B5EF4-FFF2-40B4-BE49-F238E27FC236}">
                  <a16:creationId xmlns:a16="http://schemas.microsoft.com/office/drawing/2014/main" id="{FF97DE07-9321-8144-B6DF-F1A82B4078C2}"/>
                </a:ext>
              </a:extLst>
            </p:cNvPr>
            <p:cNvSpPr/>
            <p:nvPr/>
          </p:nvSpPr>
          <p:spPr>
            <a:xfrm>
              <a:off x="4750412" y="4122002"/>
              <a:ext cx="635044" cy="569179"/>
            </a:xfrm>
            <a:custGeom>
              <a:avLst/>
              <a:gdLst>
                <a:gd name="connsiteX0" fmla="*/ 518767 w 635042"/>
                <a:gd name="connsiteY0" fmla="*/ 0 h 569179"/>
                <a:gd name="connsiteX1" fmla="*/ 472419 w 635042"/>
                <a:gd name="connsiteY1" fmla="*/ 19515 h 569179"/>
                <a:gd name="connsiteX2" fmla="*/ 472419 w 635042"/>
                <a:gd name="connsiteY2" fmla="*/ 168315 h 569179"/>
                <a:gd name="connsiteX3" fmla="*/ 589223 w 635042"/>
                <a:gd name="connsiteY3" fmla="*/ 366430 h 569179"/>
                <a:gd name="connsiteX4" fmla="*/ 391108 w 635042"/>
                <a:gd name="connsiteY4" fmla="*/ 483234 h 569179"/>
                <a:gd name="connsiteX5" fmla="*/ 274305 w 635042"/>
                <a:gd name="connsiteY5" fmla="*/ 285119 h 569179"/>
                <a:gd name="connsiteX6" fmla="*/ 391108 w 635042"/>
                <a:gd name="connsiteY6" fmla="*/ 168315 h 569179"/>
                <a:gd name="connsiteX7" fmla="*/ 391108 w 635042"/>
                <a:gd name="connsiteY7" fmla="*/ 52039 h 569179"/>
                <a:gd name="connsiteX8" fmla="*/ 331751 w 635042"/>
                <a:gd name="connsiteY8" fmla="*/ 75620 h 569179"/>
                <a:gd name="connsiteX9" fmla="*/ 73180 w 635042"/>
                <a:gd name="connsiteY9" fmla="*/ 349639 h 569179"/>
                <a:gd name="connsiteX10" fmla="*/ 0 w 635042"/>
                <a:gd name="connsiteY10" fmla="*/ 569180 h 569179"/>
                <a:gd name="connsiteX11" fmla="*/ 635042 w 635042"/>
                <a:gd name="connsiteY11" fmla="*/ 569180 h 569179"/>
                <a:gd name="connsiteX12" fmla="*/ 635042 w 635042"/>
                <a:gd name="connsiteY12" fmla="*/ 67488 h 569179"/>
                <a:gd name="connsiteX13" fmla="*/ 526898 w 635042"/>
                <a:gd name="connsiteY13" fmla="*/ 8131 h 56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042" h="569179">
                  <a:moveTo>
                    <a:pt x="518767" y="0"/>
                  </a:moveTo>
                  <a:lnTo>
                    <a:pt x="472419" y="19515"/>
                  </a:lnTo>
                  <a:lnTo>
                    <a:pt x="472419" y="168315"/>
                  </a:lnTo>
                  <a:cubicBezTo>
                    <a:pt x="559382" y="190765"/>
                    <a:pt x="611673" y="279467"/>
                    <a:pt x="589223" y="366430"/>
                  </a:cubicBezTo>
                  <a:cubicBezTo>
                    <a:pt x="566765" y="453392"/>
                    <a:pt x="478070" y="505684"/>
                    <a:pt x="391108" y="483234"/>
                  </a:cubicBezTo>
                  <a:cubicBezTo>
                    <a:pt x="304146" y="460776"/>
                    <a:pt x="251852" y="372081"/>
                    <a:pt x="274305" y="285119"/>
                  </a:cubicBezTo>
                  <a:cubicBezTo>
                    <a:pt x="289095" y="227835"/>
                    <a:pt x="333826" y="183105"/>
                    <a:pt x="391108" y="168315"/>
                  </a:cubicBezTo>
                  <a:lnTo>
                    <a:pt x="391108" y="52039"/>
                  </a:lnTo>
                  <a:lnTo>
                    <a:pt x="331751" y="75620"/>
                  </a:lnTo>
                  <a:cubicBezTo>
                    <a:pt x="209413" y="124423"/>
                    <a:pt x="114813" y="224680"/>
                    <a:pt x="73180" y="349639"/>
                  </a:cubicBezTo>
                  <a:lnTo>
                    <a:pt x="0" y="569180"/>
                  </a:lnTo>
                  <a:lnTo>
                    <a:pt x="635042" y="569180"/>
                  </a:lnTo>
                  <a:lnTo>
                    <a:pt x="635042" y="67488"/>
                  </a:lnTo>
                  <a:cubicBezTo>
                    <a:pt x="595216" y="55544"/>
                    <a:pt x="558366" y="35314"/>
                    <a:pt x="526898" y="8131"/>
                  </a:cubicBezTo>
                  <a:close/>
                </a:path>
              </a:pathLst>
            </a:custGeom>
            <a:solidFill>
              <a:schemeClr val="accent3"/>
            </a:solidFill>
            <a:ln w="80963" cap="flat">
              <a:noFill/>
              <a:prstDash val="solid"/>
              <a:miter/>
            </a:ln>
          </p:spPr>
          <p:txBody>
            <a:bodyPr rtlCol="0" anchor="ctr"/>
            <a:lstStyle/>
            <a:p>
              <a:endParaRPr lang="en-US" sz="900" dirty="0"/>
            </a:p>
          </p:txBody>
        </p:sp>
        <p:sp>
          <p:nvSpPr>
            <p:cNvPr id="40" name="Freeform 39">
              <a:extLst>
                <a:ext uri="{FF2B5EF4-FFF2-40B4-BE49-F238E27FC236}">
                  <a16:creationId xmlns:a16="http://schemas.microsoft.com/office/drawing/2014/main" id="{4E0CEFBF-3526-C44B-A95D-9B8A393D54EB}"/>
                </a:ext>
              </a:extLst>
            </p:cNvPr>
            <p:cNvSpPr/>
            <p:nvPr/>
          </p:nvSpPr>
          <p:spPr>
            <a:xfrm>
              <a:off x="5100864" y="4365939"/>
              <a:ext cx="162623" cy="162622"/>
            </a:xfrm>
            <a:custGeom>
              <a:avLst/>
              <a:gdLst>
                <a:gd name="connsiteX0" fmla="*/ 162623 w 162622"/>
                <a:gd name="connsiteY0" fmla="*/ 81311 h 162622"/>
                <a:gd name="connsiteX1" fmla="*/ 81311 w 162622"/>
                <a:gd name="connsiteY1" fmla="*/ 162623 h 162622"/>
                <a:gd name="connsiteX2" fmla="*/ 0 w 162622"/>
                <a:gd name="connsiteY2" fmla="*/ 81311 h 162622"/>
                <a:gd name="connsiteX3" fmla="*/ 81311 w 162622"/>
                <a:gd name="connsiteY3" fmla="*/ 0 h 162622"/>
                <a:gd name="connsiteX4" fmla="*/ 162623 w 162622"/>
                <a:gd name="connsiteY4" fmla="*/ 81311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22" h="162622">
                  <a:moveTo>
                    <a:pt x="162623" y="81311"/>
                  </a:moveTo>
                  <a:cubicBezTo>
                    <a:pt x="162623" y="126218"/>
                    <a:pt x="126219" y="162623"/>
                    <a:pt x="81311" y="162623"/>
                  </a:cubicBezTo>
                  <a:cubicBezTo>
                    <a:pt x="36404" y="162623"/>
                    <a:pt x="0" y="126218"/>
                    <a:pt x="0" y="81311"/>
                  </a:cubicBezTo>
                  <a:cubicBezTo>
                    <a:pt x="0" y="36404"/>
                    <a:pt x="36404" y="0"/>
                    <a:pt x="81311" y="0"/>
                  </a:cubicBezTo>
                  <a:cubicBezTo>
                    <a:pt x="126219" y="0"/>
                    <a:pt x="162623" y="36404"/>
                    <a:pt x="162623" y="81311"/>
                  </a:cubicBezTo>
                  <a:close/>
                </a:path>
              </a:pathLst>
            </a:custGeom>
            <a:solidFill>
              <a:schemeClr val="accent3"/>
            </a:solidFill>
            <a:ln w="80963" cap="flat">
              <a:noFill/>
              <a:prstDash val="solid"/>
              <a:miter/>
            </a:ln>
          </p:spPr>
          <p:txBody>
            <a:bodyPr rtlCol="0" anchor="ctr"/>
            <a:lstStyle/>
            <a:p>
              <a:endParaRPr lang="en-US" sz="900" dirty="0"/>
            </a:p>
          </p:txBody>
        </p:sp>
        <p:sp>
          <p:nvSpPr>
            <p:cNvPr id="41" name="Freeform 40">
              <a:extLst>
                <a:ext uri="{FF2B5EF4-FFF2-40B4-BE49-F238E27FC236}">
                  <a16:creationId xmlns:a16="http://schemas.microsoft.com/office/drawing/2014/main" id="{616EC8BB-75FA-334E-83AC-EB40878AEDAC}"/>
                </a:ext>
              </a:extLst>
            </p:cNvPr>
            <p:cNvSpPr/>
            <p:nvPr/>
          </p:nvSpPr>
          <p:spPr>
            <a:xfrm>
              <a:off x="5141521" y="3385324"/>
              <a:ext cx="650492" cy="736478"/>
            </a:xfrm>
            <a:custGeom>
              <a:avLst/>
              <a:gdLst>
                <a:gd name="connsiteX0" fmla="*/ 0 w 650491"/>
                <a:gd name="connsiteY0" fmla="*/ 234177 h 736478"/>
                <a:gd name="connsiteX1" fmla="*/ 0 w 650491"/>
                <a:gd name="connsiteY1" fmla="*/ 315488 h 736478"/>
                <a:gd name="connsiteX2" fmla="*/ 150426 w 650491"/>
                <a:gd name="connsiteY2" fmla="*/ 649678 h 736478"/>
                <a:gd name="connsiteX3" fmla="*/ 190269 w 650491"/>
                <a:gd name="connsiteY3" fmla="*/ 684642 h 736478"/>
                <a:gd name="connsiteX4" fmla="*/ 460223 w 650491"/>
                <a:gd name="connsiteY4" fmla="*/ 684642 h 736478"/>
                <a:gd name="connsiteX5" fmla="*/ 500065 w 650491"/>
                <a:gd name="connsiteY5" fmla="*/ 649678 h 736478"/>
                <a:gd name="connsiteX6" fmla="*/ 650491 w 650491"/>
                <a:gd name="connsiteY6" fmla="*/ 314675 h 736478"/>
                <a:gd name="connsiteX7" fmla="*/ 650491 w 650491"/>
                <a:gd name="connsiteY7" fmla="*/ 233364 h 736478"/>
                <a:gd name="connsiteX8" fmla="*/ 325246 w 650491"/>
                <a:gd name="connsiteY8" fmla="*/ 0 h 736478"/>
                <a:gd name="connsiteX9" fmla="*/ 0 w 650491"/>
                <a:gd name="connsiteY9" fmla="*/ 234177 h 73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491" h="736478">
                  <a:moveTo>
                    <a:pt x="0" y="234177"/>
                  </a:moveTo>
                  <a:lnTo>
                    <a:pt x="0" y="315488"/>
                  </a:lnTo>
                  <a:cubicBezTo>
                    <a:pt x="-5" y="443277"/>
                    <a:pt x="54761" y="564952"/>
                    <a:pt x="150426" y="649678"/>
                  </a:cubicBezTo>
                  <a:lnTo>
                    <a:pt x="190269" y="684642"/>
                  </a:lnTo>
                  <a:cubicBezTo>
                    <a:pt x="266986" y="753757"/>
                    <a:pt x="383505" y="753757"/>
                    <a:pt x="460223" y="684642"/>
                  </a:cubicBezTo>
                  <a:lnTo>
                    <a:pt x="500065" y="649678"/>
                  </a:lnTo>
                  <a:cubicBezTo>
                    <a:pt x="595769" y="564635"/>
                    <a:pt x="650516" y="442708"/>
                    <a:pt x="650491" y="314675"/>
                  </a:cubicBezTo>
                  <a:lnTo>
                    <a:pt x="650491" y="233364"/>
                  </a:lnTo>
                  <a:cubicBezTo>
                    <a:pt x="515449" y="201721"/>
                    <a:pt x="398475" y="117793"/>
                    <a:pt x="325246" y="0"/>
                  </a:cubicBezTo>
                  <a:cubicBezTo>
                    <a:pt x="251911" y="117854"/>
                    <a:pt x="135029" y="202008"/>
                    <a:pt x="0" y="234177"/>
                  </a:cubicBezTo>
                  <a:close/>
                </a:path>
              </a:pathLst>
            </a:custGeom>
            <a:solidFill>
              <a:srgbClr val="9A643C"/>
            </a:solidFill>
            <a:ln w="80963" cap="flat">
              <a:noFill/>
              <a:prstDash val="solid"/>
              <a:miter/>
            </a:ln>
          </p:spPr>
          <p:txBody>
            <a:bodyPr rtlCol="0" anchor="ctr"/>
            <a:lstStyle/>
            <a:p>
              <a:endParaRPr lang="en-US" sz="900" dirty="0"/>
            </a:p>
          </p:txBody>
        </p:sp>
        <p:sp>
          <p:nvSpPr>
            <p:cNvPr id="42" name="Freeform 41">
              <a:extLst>
                <a:ext uri="{FF2B5EF4-FFF2-40B4-BE49-F238E27FC236}">
                  <a16:creationId xmlns:a16="http://schemas.microsoft.com/office/drawing/2014/main" id="{B6425B06-DDDA-7C47-8CD9-12CB7AA0DF61}"/>
                </a:ext>
              </a:extLst>
            </p:cNvPr>
            <p:cNvSpPr/>
            <p:nvPr/>
          </p:nvSpPr>
          <p:spPr>
            <a:xfrm>
              <a:off x="4978897" y="3064958"/>
              <a:ext cx="487869" cy="487868"/>
            </a:xfrm>
            <a:custGeom>
              <a:avLst/>
              <a:gdLst>
                <a:gd name="connsiteX0" fmla="*/ 487869 w 487868"/>
                <a:gd name="connsiteY0" fmla="*/ 40656 h 487868"/>
                <a:gd name="connsiteX1" fmla="*/ 487869 w 487868"/>
                <a:gd name="connsiteY1" fmla="*/ 0 h 487868"/>
                <a:gd name="connsiteX2" fmla="*/ 0 w 487868"/>
                <a:gd name="connsiteY2" fmla="*/ 487869 h 487868"/>
                <a:gd name="connsiteX3" fmla="*/ 40656 w 487868"/>
                <a:gd name="connsiteY3" fmla="*/ 487869 h 487868"/>
                <a:gd name="connsiteX4" fmla="*/ 487869 w 487868"/>
                <a:gd name="connsiteY4" fmla="*/ 40656 h 487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68" h="487868">
                  <a:moveTo>
                    <a:pt x="487869" y="40656"/>
                  </a:moveTo>
                  <a:lnTo>
                    <a:pt x="487869" y="0"/>
                  </a:lnTo>
                  <a:cubicBezTo>
                    <a:pt x="218426" y="0"/>
                    <a:pt x="0" y="218426"/>
                    <a:pt x="0" y="487869"/>
                  </a:cubicBezTo>
                  <a:lnTo>
                    <a:pt x="40656" y="487869"/>
                  </a:lnTo>
                  <a:cubicBezTo>
                    <a:pt x="287459" y="487421"/>
                    <a:pt x="487421" y="287459"/>
                    <a:pt x="487869" y="40656"/>
                  </a:cubicBezTo>
                  <a:close/>
                </a:path>
              </a:pathLst>
            </a:custGeom>
            <a:solidFill>
              <a:srgbClr val="584438"/>
            </a:solidFill>
            <a:ln w="80963" cap="flat">
              <a:noFill/>
              <a:prstDash val="solid"/>
              <a:miter/>
            </a:ln>
          </p:spPr>
          <p:txBody>
            <a:bodyPr rtlCol="0" anchor="ctr"/>
            <a:lstStyle/>
            <a:p>
              <a:endParaRPr lang="en-US" sz="900" dirty="0"/>
            </a:p>
          </p:txBody>
        </p:sp>
        <p:sp>
          <p:nvSpPr>
            <p:cNvPr id="43" name="Freeform 42">
              <a:extLst>
                <a:ext uri="{FF2B5EF4-FFF2-40B4-BE49-F238E27FC236}">
                  <a16:creationId xmlns:a16="http://schemas.microsoft.com/office/drawing/2014/main" id="{77BCBC2C-1F58-BA45-A403-6F67FB705CEC}"/>
                </a:ext>
              </a:extLst>
            </p:cNvPr>
            <p:cNvSpPr/>
            <p:nvPr/>
          </p:nvSpPr>
          <p:spPr>
            <a:xfrm>
              <a:off x="5729403" y="3634138"/>
              <a:ext cx="225233" cy="524458"/>
            </a:xfrm>
            <a:custGeom>
              <a:avLst/>
              <a:gdLst>
                <a:gd name="connsiteX0" fmla="*/ 143921 w 225232"/>
                <a:gd name="connsiteY0" fmla="*/ 0 h 524458"/>
                <a:gd name="connsiteX1" fmla="*/ 143921 w 225232"/>
                <a:gd name="connsiteY1" fmla="*/ 68302 h 524458"/>
                <a:gd name="connsiteX2" fmla="*/ 0 w 225232"/>
                <a:gd name="connsiteY2" fmla="*/ 429324 h 524458"/>
                <a:gd name="connsiteX3" fmla="*/ 152052 w 225232"/>
                <a:gd name="connsiteY3" fmla="*/ 487869 h 524458"/>
                <a:gd name="connsiteX4" fmla="*/ 225233 w 225232"/>
                <a:gd name="connsiteY4" fmla="*/ 524459 h 524458"/>
                <a:gd name="connsiteX5" fmla="*/ 225233 w 225232"/>
                <a:gd name="connsiteY5" fmla="*/ 0 h 524458"/>
                <a:gd name="connsiteX6" fmla="*/ 184577 w 225232"/>
                <a:gd name="connsiteY6" fmla="*/ 0 h 524458"/>
                <a:gd name="connsiteX7" fmla="*/ 143921 w 225232"/>
                <a:gd name="connsiteY7" fmla="*/ 0 h 52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32" h="524458">
                  <a:moveTo>
                    <a:pt x="143921" y="0"/>
                  </a:moveTo>
                  <a:lnTo>
                    <a:pt x="143921" y="68302"/>
                  </a:lnTo>
                  <a:cubicBezTo>
                    <a:pt x="143791" y="202604"/>
                    <a:pt x="92297" y="331767"/>
                    <a:pt x="0" y="429324"/>
                  </a:cubicBezTo>
                  <a:lnTo>
                    <a:pt x="152052" y="487869"/>
                  </a:lnTo>
                  <a:cubicBezTo>
                    <a:pt x="177308" y="498260"/>
                    <a:pt x="201766" y="510489"/>
                    <a:pt x="225233" y="524459"/>
                  </a:cubicBezTo>
                  <a:lnTo>
                    <a:pt x="225233" y="0"/>
                  </a:lnTo>
                  <a:lnTo>
                    <a:pt x="184577" y="0"/>
                  </a:lnTo>
                  <a:cubicBezTo>
                    <a:pt x="170754" y="0"/>
                    <a:pt x="157744" y="0"/>
                    <a:pt x="143921" y="0"/>
                  </a:cubicBezTo>
                  <a:close/>
                </a:path>
              </a:pathLst>
            </a:custGeom>
            <a:solidFill>
              <a:srgbClr val="584438"/>
            </a:solidFill>
            <a:ln w="80963" cap="flat">
              <a:noFill/>
              <a:prstDash val="solid"/>
              <a:miter/>
            </a:ln>
          </p:spPr>
          <p:txBody>
            <a:bodyPr rtlCol="0" anchor="ctr"/>
            <a:lstStyle/>
            <a:p>
              <a:endParaRPr lang="en-US" sz="900" dirty="0"/>
            </a:p>
          </p:txBody>
        </p:sp>
        <p:sp>
          <p:nvSpPr>
            <p:cNvPr id="44" name="Freeform 43">
              <a:extLst>
                <a:ext uri="{FF2B5EF4-FFF2-40B4-BE49-F238E27FC236}">
                  <a16:creationId xmlns:a16="http://schemas.microsoft.com/office/drawing/2014/main" id="{5BC4E178-D7FA-634B-A970-5C93E2D65C57}"/>
                </a:ext>
              </a:extLst>
            </p:cNvPr>
            <p:cNvSpPr/>
            <p:nvPr/>
          </p:nvSpPr>
          <p:spPr>
            <a:xfrm>
              <a:off x="5510676" y="3072274"/>
              <a:ext cx="443961" cy="480551"/>
            </a:xfrm>
            <a:custGeom>
              <a:avLst/>
              <a:gdLst>
                <a:gd name="connsiteX0" fmla="*/ 403305 w 443960"/>
                <a:gd name="connsiteY0" fmla="*/ 480550 h 480551"/>
                <a:gd name="connsiteX1" fmla="*/ 443960 w 443960"/>
                <a:gd name="connsiteY1" fmla="*/ 480550 h 480551"/>
                <a:gd name="connsiteX2" fmla="*/ 37403 w 443960"/>
                <a:gd name="connsiteY2" fmla="*/ 0 h 480551"/>
                <a:gd name="connsiteX3" fmla="*/ 37403 w 443960"/>
                <a:gd name="connsiteY3" fmla="*/ 33338 h 480551"/>
                <a:gd name="connsiteX4" fmla="*/ 0 w 443960"/>
                <a:gd name="connsiteY4" fmla="*/ 227672 h 480551"/>
                <a:gd name="connsiteX5" fmla="*/ 4066 w 443960"/>
                <a:gd name="connsiteY5" fmla="*/ 235803 h 480551"/>
                <a:gd name="connsiteX6" fmla="*/ 403305 w 443960"/>
                <a:gd name="connsiteY6" fmla="*/ 480550 h 48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960" h="480551">
                  <a:moveTo>
                    <a:pt x="403305" y="480550"/>
                  </a:moveTo>
                  <a:lnTo>
                    <a:pt x="443960" y="480550"/>
                  </a:lnTo>
                  <a:cubicBezTo>
                    <a:pt x="443716" y="242672"/>
                    <a:pt x="271954" y="39647"/>
                    <a:pt x="37403" y="0"/>
                  </a:cubicBezTo>
                  <a:lnTo>
                    <a:pt x="37403" y="33338"/>
                  </a:lnTo>
                  <a:cubicBezTo>
                    <a:pt x="37167" y="99882"/>
                    <a:pt x="24483" y="165794"/>
                    <a:pt x="0" y="227672"/>
                  </a:cubicBezTo>
                  <a:lnTo>
                    <a:pt x="4066" y="235803"/>
                  </a:lnTo>
                  <a:cubicBezTo>
                    <a:pt x="80238" y="386242"/>
                    <a:pt x="234681" y="480921"/>
                    <a:pt x="403305" y="480550"/>
                  </a:cubicBezTo>
                  <a:close/>
                </a:path>
              </a:pathLst>
            </a:custGeom>
            <a:solidFill>
              <a:srgbClr val="584438"/>
            </a:solidFill>
            <a:ln w="80963" cap="flat">
              <a:noFill/>
              <a:prstDash val="solid"/>
              <a:miter/>
            </a:ln>
          </p:spPr>
          <p:txBody>
            <a:bodyPr rtlCol="0" anchor="ctr"/>
            <a:lstStyle/>
            <a:p>
              <a:endParaRPr lang="en-US" sz="900" dirty="0"/>
            </a:p>
          </p:txBody>
        </p:sp>
        <p:sp>
          <p:nvSpPr>
            <p:cNvPr id="45" name="Freeform 44">
              <a:extLst>
                <a:ext uri="{FF2B5EF4-FFF2-40B4-BE49-F238E27FC236}">
                  <a16:creationId xmlns:a16="http://schemas.microsoft.com/office/drawing/2014/main" id="{DDAEE655-366F-324F-8A14-847FBF3CECE9}"/>
                </a:ext>
              </a:extLst>
            </p:cNvPr>
            <p:cNvSpPr/>
            <p:nvPr/>
          </p:nvSpPr>
          <p:spPr>
            <a:xfrm>
              <a:off x="4978887" y="3634139"/>
              <a:ext cx="225233" cy="524458"/>
            </a:xfrm>
            <a:custGeom>
              <a:avLst/>
              <a:gdLst>
                <a:gd name="connsiteX0" fmla="*/ 225233 w 225232"/>
                <a:gd name="connsiteY0" fmla="*/ 426885 h 524458"/>
                <a:gd name="connsiteX1" fmla="*/ 81311 w 225232"/>
                <a:gd name="connsiteY1" fmla="*/ 65862 h 524458"/>
                <a:gd name="connsiteX2" fmla="*/ 81311 w 225232"/>
                <a:gd name="connsiteY2" fmla="*/ 0 h 524458"/>
                <a:gd name="connsiteX3" fmla="*/ 40656 w 225232"/>
                <a:gd name="connsiteY3" fmla="*/ 0 h 524458"/>
                <a:gd name="connsiteX4" fmla="*/ 0 w 225232"/>
                <a:gd name="connsiteY4" fmla="*/ 0 h 524458"/>
                <a:gd name="connsiteX5" fmla="*/ 0 w 225232"/>
                <a:gd name="connsiteY5" fmla="*/ 524459 h 524458"/>
                <a:gd name="connsiteX6" fmla="*/ 73180 w 225232"/>
                <a:gd name="connsiteY6" fmla="*/ 487869 h 52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232" h="524458">
                  <a:moveTo>
                    <a:pt x="225233" y="426885"/>
                  </a:moveTo>
                  <a:cubicBezTo>
                    <a:pt x="132795" y="329417"/>
                    <a:pt x="81280" y="200197"/>
                    <a:pt x="81311" y="65862"/>
                  </a:cubicBezTo>
                  <a:lnTo>
                    <a:pt x="81311" y="0"/>
                  </a:lnTo>
                  <a:cubicBezTo>
                    <a:pt x="67771" y="809"/>
                    <a:pt x="54196" y="809"/>
                    <a:pt x="40656" y="0"/>
                  </a:cubicBezTo>
                  <a:lnTo>
                    <a:pt x="0" y="0"/>
                  </a:lnTo>
                  <a:lnTo>
                    <a:pt x="0" y="524459"/>
                  </a:lnTo>
                  <a:cubicBezTo>
                    <a:pt x="23466" y="510489"/>
                    <a:pt x="47925" y="498260"/>
                    <a:pt x="73180" y="487869"/>
                  </a:cubicBezTo>
                  <a:close/>
                </a:path>
              </a:pathLst>
            </a:custGeom>
            <a:solidFill>
              <a:srgbClr val="584438"/>
            </a:solidFill>
            <a:ln w="80963" cap="flat">
              <a:noFill/>
              <a:prstDash val="solid"/>
              <a:miter/>
            </a:ln>
          </p:spPr>
          <p:txBody>
            <a:bodyPr rtlCol="0" anchor="ctr"/>
            <a:lstStyle/>
            <a:p>
              <a:endParaRPr lang="en-US" sz="900" dirty="0"/>
            </a:p>
          </p:txBody>
        </p:sp>
      </p:grpSp>
      <p:sp>
        <p:nvSpPr>
          <p:cNvPr id="46" name="TextBox 45">
            <a:extLst>
              <a:ext uri="{FF2B5EF4-FFF2-40B4-BE49-F238E27FC236}">
                <a16:creationId xmlns:a16="http://schemas.microsoft.com/office/drawing/2014/main" id="{012907ED-654E-E543-8821-D7E4F752DC9A}"/>
              </a:ext>
            </a:extLst>
          </p:cNvPr>
          <p:cNvSpPr txBox="1"/>
          <p:nvPr userDrawn="1"/>
        </p:nvSpPr>
        <p:spPr>
          <a:xfrm>
            <a:off x="6229717" y="3609602"/>
            <a:ext cx="5213857" cy="11406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Changing line widths</a:t>
            </a:r>
          </a:p>
          <a:p>
            <a:pPr marL="0" indent="0" algn="l">
              <a:buNone/>
            </a:pPr>
            <a:r>
              <a:rPr lang="en-US" sz="1200" b="0" i="0" dirty="0">
                <a:solidFill>
                  <a:schemeClr val="tx2"/>
                </a:solidFill>
                <a:latin typeface="FS Albert Pro Light" panose="02000503040000020004" pitchFamily="2" charset="0"/>
              </a:rPr>
              <a:t>When icons are scaled large, decrease the line width to maintain a light appearance. </a:t>
            </a:r>
          </a:p>
          <a:p>
            <a:pPr marL="0" indent="0" algn="l">
              <a:buNone/>
            </a:pPr>
            <a:r>
              <a:rPr lang="en-US" sz="1200" b="0" i="0" dirty="0">
                <a:solidFill>
                  <a:schemeClr val="tx2"/>
                </a:solidFill>
                <a:latin typeface="FS Albert Pro Light" panose="02000503040000020004" pitchFamily="2" charset="0"/>
              </a:rPr>
              <a:t>Keep the line width of all icons within a single slide at a consistent thickness.</a:t>
            </a: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a:p>
            <a:pPr marL="0" indent="0" algn="l">
              <a:buNone/>
            </a:pPr>
            <a:endParaRPr lang="en-US" sz="1200" b="0" i="0" dirty="0">
              <a:solidFill>
                <a:schemeClr val="tx2"/>
              </a:solidFill>
              <a:latin typeface="FS Albert Pro Light" panose="02000503040000020004" pitchFamily="2" charset="0"/>
            </a:endParaRPr>
          </a:p>
        </p:txBody>
      </p:sp>
      <p:pic>
        <p:nvPicPr>
          <p:cNvPr id="52" name="Graphic 51">
            <a:extLst>
              <a:ext uri="{FF2B5EF4-FFF2-40B4-BE49-F238E27FC236}">
                <a16:creationId xmlns:a16="http://schemas.microsoft.com/office/drawing/2014/main" id="{A730C1DD-4DC4-6E4A-8006-652CCA47D88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89469" y="5497786"/>
            <a:ext cx="487031" cy="487031"/>
          </a:xfrm>
          <a:prstGeom prst="rect">
            <a:avLst/>
          </a:prstGeom>
        </p:spPr>
      </p:pic>
      <p:grpSp>
        <p:nvGrpSpPr>
          <p:cNvPr id="8" name="Group 7">
            <a:extLst>
              <a:ext uri="{FF2B5EF4-FFF2-40B4-BE49-F238E27FC236}">
                <a16:creationId xmlns:a16="http://schemas.microsoft.com/office/drawing/2014/main" id="{67953DF1-72A2-FF44-A64D-98583DE4419C}"/>
              </a:ext>
            </a:extLst>
          </p:cNvPr>
          <p:cNvGrpSpPr/>
          <p:nvPr userDrawn="1"/>
        </p:nvGrpSpPr>
        <p:grpSpPr>
          <a:xfrm>
            <a:off x="9250763" y="4008143"/>
            <a:ext cx="2213775" cy="2213775"/>
            <a:chOff x="18981040" y="8378795"/>
            <a:chExt cx="4427550" cy="4427550"/>
          </a:xfrm>
        </p:grpSpPr>
        <p:pic>
          <p:nvPicPr>
            <p:cNvPr id="50" name="Graphic 49">
              <a:extLst>
                <a:ext uri="{FF2B5EF4-FFF2-40B4-BE49-F238E27FC236}">
                  <a16:creationId xmlns:a16="http://schemas.microsoft.com/office/drawing/2014/main" id="{C681C0B5-EA16-E142-861B-AA9CF8D13FBF}"/>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18981040" y="8378795"/>
              <a:ext cx="4427550" cy="4427550"/>
            </a:xfrm>
            <a:prstGeom prst="rect">
              <a:avLst/>
            </a:prstGeom>
          </p:spPr>
        </p:pic>
        <p:sp>
          <p:nvSpPr>
            <p:cNvPr id="51" name="Rectangle 50">
              <a:extLst>
                <a:ext uri="{FF2B5EF4-FFF2-40B4-BE49-F238E27FC236}">
                  <a16:creationId xmlns:a16="http://schemas.microsoft.com/office/drawing/2014/main" id="{7BA96E3A-1E77-3E47-BD8A-723C6518C321}"/>
                </a:ext>
              </a:extLst>
            </p:cNvPr>
            <p:cNvSpPr/>
            <p:nvPr userDrawn="1"/>
          </p:nvSpPr>
          <p:spPr>
            <a:xfrm>
              <a:off x="19276712" y="9050989"/>
              <a:ext cx="1827985" cy="338583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53" name="Graphic 52">
              <a:extLst>
                <a:ext uri="{FF2B5EF4-FFF2-40B4-BE49-F238E27FC236}">
                  <a16:creationId xmlns:a16="http://schemas.microsoft.com/office/drawing/2014/main" id="{19D1F78E-45D1-F244-8673-D17D69A50485}"/>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8981041" y="8887001"/>
              <a:ext cx="2123655" cy="3919342"/>
            </a:xfrm>
            <a:prstGeom prst="rect">
              <a:avLst/>
            </a:prstGeom>
          </p:spPr>
        </p:pic>
      </p:grpSp>
      <p:pic>
        <p:nvPicPr>
          <p:cNvPr id="54" name="Graphic 53">
            <a:extLst>
              <a:ext uri="{FF2B5EF4-FFF2-40B4-BE49-F238E27FC236}">
                <a16:creationId xmlns:a16="http://schemas.microsoft.com/office/drawing/2014/main" id="{75BED773-2EF2-8344-A911-EF28174A1321}"/>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7136533" y="5276499"/>
            <a:ext cx="737925" cy="737925"/>
          </a:xfrm>
          <a:prstGeom prst="rect">
            <a:avLst/>
          </a:prstGeom>
        </p:spPr>
      </p:pic>
      <p:grpSp>
        <p:nvGrpSpPr>
          <p:cNvPr id="9" name="Group 8">
            <a:extLst>
              <a:ext uri="{FF2B5EF4-FFF2-40B4-BE49-F238E27FC236}">
                <a16:creationId xmlns:a16="http://schemas.microsoft.com/office/drawing/2014/main" id="{FA2417FB-EFC9-8646-B797-EB357E314745}"/>
              </a:ext>
            </a:extLst>
          </p:cNvPr>
          <p:cNvGrpSpPr/>
          <p:nvPr userDrawn="1"/>
        </p:nvGrpSpPr>
        <p:grpSpPr>
          <a:xfrm>
            <a:off x="7832617" y="4643089"/>
            <a:ext cx="1559504" cy="1475850"/>
            <a:chOff x="16315050" y="9666492"/>
            <a:chExt cx="3119008" cy="2951700"/>
          </a:xfrm>
        </p:grpSpPr>
        <p:pic>
          <p:nvPicPr>
            <p:cNvPr id="47" name="Graphic 46">
              <a:extLst>
                <a:ext uri="{FF2B5EF4-FFF2-40B4-BE49-F238E27FC236}">
                  <a16:creationId xmlns:a16="http://schemas.microsoft.com/office/drawing/2014/main" id="{82D2F21C-ECF6-C848-9085-05F074E52E38}"/>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16482358" y="9666492"/>
              <a:ext cx="2951700" cy="2951700"/>
            </a:xfrm>
            <a:prstGeom prst="rect">
              <a:avLst/>
            </a:prstGeom>
          </p:spPr>
        </p:pic>
        <p:sp>
          <p:nvSpPr>
            <p:cNvPr id="49" name="Rectangle 48">
              <a:extLst>
                <a:ext uri="{FF2B5EF4-FFF2-40B4-BE49-F238E27FC236}">
                  <a16:creationId xmlns:a16="http://schemas.microsoft.com/office/drawing/2014/main" id="{9AF3C67B-60CB-1B4E-A74B-078ABC2E02F3}"/>
                </a:ext>
              </a:extLst>
            </p:cNvPr>
            <p:cNvSpPr/>
            <p:nvPr userDrawn="1"/>
          </p:nvSpPr>
          <p:spPr>
            <a:xfrm>
              <a:off x="16634314" y="10038519"/>
              <a:ext cx="1332402" cy="2335743"/>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55" name="Graphic 54">
              <a:extLst>
                <a:ext uri="{FF2B5EF4-FFF2-40B4-BE49-F238E27FC236}">
                  <a16:creationId xmlns:a16="http://schemas.microsoft.com/office/drawing/2014/main" id="{9E59687A-F537-994F-B287-94B6EA77CB8E}"/>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11273"/>
            <a:stretch/>
          </p:blipFill>
          <p:spPr>
            <a:xfrm>
              <a:off x="16315050" y="9666492"/>
              <a:ext cx="1651667" cy="2951700"/>
            </a:xfrm>
            <a:prstGeom prst="rect">
              <a:avLst/>
            </a:prstGeom>
          </p:spPr>
        </p:pic>
      </p:grpSp>
      <p:pic>
        <p:nvPicPr>
          <p:cNvPr id="56" name="Graphic 55">
            <a:extLst>
              <a:ext uri="{FF2B5EF4-FFF2-40B4-BE49-F238E27FC236}">
                <a16:creationId xmlns:a16="http://schemas.microsoft.com/office/drawing/2014/main" id="{5218502C-D4E8-2C46-8FBF-AB2CA761F8A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51732" y="5715882"/>
            <a:ext cx="243515" cy="243516"/>
          </a:xfrm>
          <a:prstGeom prst="rect">
            <a:avLst/>
          </a:prstGeom>
        </p:spPr>
      </p:pic>
      <p:pic>
        <p:nvPicPr>
          <p:cNvPr id="62" name="Graphic 61">
            <a:extLst>
              <a:ext uri="{FF2B5EF4-FFF2-40B4-BE49-F238E27FC236}">
                <a16:creationId xmlns:a16="http://schemas.microsoft.com/office/drawing/2014/main" id="{022BF1E3-4B97-A640-8888-4597125A30CE}"/>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10862979" y="1911603"/>
            <a:ext cx="741352" cy="741352"/>
          </a:xfrm>
          <a:prstGeom prst="rect">
            <a:avLst/>
          </a:prstGeom>
        </p:spPr>
      </p:pic>
      <p:pic>
        <p:nvPicPr>
          <p:cNvPr id="63" name="Graphic 62">
            <a:extLst>
              <a:ext uri="{FF2B5EF4-FFF2-40B4-BE49-F238E27FC236}">
                <a16:creationId xmlns:a16="http://schemas.microsoft.com/office/drawing/2014/main" id="{C2CDC4B8-EA2A-4740-9031-5D86A0B468E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10862979" y="1162717"/>
            <a:ext cx="741352" cy="741352"/>
          </a:xfrm>
          <a:prstGeom prst="rect">
            <a:avLst/>
          </a:prstGeom>
        </p:spPr>
      </p:pic>
      <p:sp>
        <p:nvSpPr>
          <p:cNvPr id="64" name="Rectangle 63">
            <a:extLst>
              <a:ext uri="{FF2B5EF4-FFF2-40B4-BE49-F238E27FC236}">
                <a16:creationId xmlns:a16="http://schemas.microsoft.com/office/drawing/2014/main" id="{B5774E7F-3FA4-BB40-BA98-67E577B7C632}"/>
              </a:ext>
            </a:extLst>
          </p:cNvPr>
          <p:cNvSpPr/>
          <p:nvPr userDrawn="1"/>
        </p:nvSpPr>
        <p:spPr>
          <a:xfrm>
            <a:off x="10953700" y="2660490"/>
            <a:ext cx="1045926" cy="646331"/>
          </a:xfrm>
          <a:prstGeom prst="rect">
            <a:avLst/>
          </a:prstGeom>
        </p:spPr>
        <p:txBody>
          <a:bodyPr wrap="square" lIns="0">
            <a:spAutoFit/>
          </a:bodyPr>
          <a:lstStyle/>
          <a:p>
            <a:pPr algn="l"/>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Experiment</a:t>
            </a:r>
          </a:p>
          <a:p>
            <a:pPr algn="l"/>
            <a:r>
              <a:rPr lang="en-US" sz="900" b="0" i="0" dirty="0">
                <a:latin typeface="FS Albert Pro Light" panose="02000503040000020004" pitchFamily="2" charset="0"/>
                <a:ea typeface="Verdana" panose="020B0604030504040204" pitchFamily="34" charset="0"/>
                <a:cs typeface="Verdana" panose="020B0604030504040204" pitchFamily="34" charset="0"/>
              </a:rPr>
              <a:t>Customize these globe icons by following the steps.</a:t>
            </a:r>
          </a:p>
        </p:txBody>
      </p:sp>
      <p:sp>
        <p:nvSpPr>
          <p:cNvPr id="65" name="TextBox 64">
            <a:extLst>
              <a:ext uri="{FF2B5EF4-FFF2-40B4-BE49-F238E27FC236}">
                <a16:creationId xmlns:a16="http://schemas.microsoft.com/office/drawing/2014/main" id="{FF53782D-0D7B-0B4B-AB9A-F5F08C2C8AB3}"/>
              </a:ext>
            </a:extLst>
          </p:cNvPr>
          <p:cNvSpPr txBox="1"/>
          <p:nvPr userDrawn="1"/>
        </p:nvSpPr>
        <p:spPr>
          <a:xfrm>
            <a:off x="6251994" y="1114795"/>
            <a:ext cx="4489408" cy="1906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Customizing icons</a:t>
            </a:r>
          </a:p>
          <a:p>
            <a:pPr marL="0" marR="0" indent="0" algn="l" defTabSz="1218925"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We recommend using an icon that already exists before creating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 new one. Be sure to check </a:t>
            </a:r>
            <a:r>
              <a:rPr kumimoji="0" lang="en-US" sz="12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hlinkClick r:id="rId12"/>
              </a:rPr>
              <a:t>our library of icons </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first.</a:t>
            </a:r>
          </a:p>
        </p:txBody>
      </p:sp>
      <p:pic>
        <p:nvPicPr>
          <p:cNvPr id="66" name="Picture 65" descr="A screenshot of a cell phone&#10;&#10;Description automatically generated">
            <a:extLst>
              <a:ext uri="{FF2B5EF4-FFF2-40B4-BE49-F238E27FC236}">
                <a16:creationId xmlns:a16="http://schemas.microsoft.com/office/drawing/2014/main" id="{E626088F-AC7C-E94D-9CAF-A2DB08EE2CD9}"/>
              </a:ext>
            </a:extLst>
          </p:cNvPr>
          <p:cNvPicPr>
            <a:picLocks noChangeAspect="1"/>
          </p:cNvPicPr>
          <p:nvPr userDrawn="1"/>
        </p:nvPicPr>
        <p:blipFill rotWithShape="1">
          <a:blip r:embed="rId13" cstate="screen">
            <a:alphaModFix amt="35000"/>
            <a:extLst>
              <a:ext uri="{28A0092B-C50C-407E-A947-70E740481C1C}">
                <a14:useLocalDpi xmlns:a14="http://schemas.microsoft.com/office/drawing/2010/main"/>
              </a:ext>
            </a:extLst>
          </a:blip>
          <a:srcRect/>
          <a:stretch/>
        </p:blipFill>
        <p:spPr>
          <a:xfrm>
            <a:off x="6039232" y="1702013"/>
            <a:ext cx="4823747" cy="731667"/>
          </a:xfrm>
          <a:prstGeom prst="rect">
            <a:avLst/>
          </a:prstGeom>
        </p:spPr>
      </p:pic>
      <p:pic>
        <p:nvPicPr>
          <p:cNvPr id="67" name="Picture 66" descr="A screenshot of a cell phone&#10;&#10;Description automatically generated">
            <a:extLst>
              <a:ext uri="{FF2B5EF4-FFF2-40B4-BE49-F238E27FC236}">
                <a16:creationId xmlns:a16="http://schemas.microsoft.com/office/drawing/2014/main" id="{BE308593-DDB1-4A4F-9D2E-60F67D6FFA37}"/>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6454791" y="2063867"/>
            <a:ext cx="218027" cy="287653"/>
          </a:xfrm>
          <a:prstGeom prst="rect">
            <a:avLst/>
          </a:prstGeom>
          <a:ln w="76200">
            <a:solidFill>
              <a:schemeClr val="accent5"/>
            </a:solidFill>
            <a:miter lim="800000"/>
          </a:ln>
        </p:spPr>
      </p:pic>
      <p:pic>
        <p:nvPicPr>
          <p:cNvPr id="68" name="Picture 67" descr="A screenshot of a cell phone&#10;&#10;Description automatically generated">
            <a:extLst>
              <a:ext uri="{FF2B5EF4-FFF2-40B4-BE49-F238E27FC236}">
                <a16:creationId xmlns:a16="http://schemas.microsoft.com/office/drawing/2014/main" id="{77AE33EA-54C8-844D-B506-642710B38282}"/>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8975843" y="1932788"/>
            <a:ext cx="501757" cy="158829"/>
          </a:xfrm>
          <a:prstGeom prst="rect">
            <a:avLst/>
          </a:prstGeom>
          <a:ln w="76200">
            <a:solidFill>
              <a:schemeClr val="accent5"/>
            </a:solidFill>
            <a:miter lim="800000"/>
          </a:ln>
        </p:spPr>
      </p:pic>
      <p:sp>
        <p:nvSpPr>
          <p:cNvPr id="69" name="TextBox 68">
            <a:extLst>
              <a:ext uri="{FF2B5EF4-FFF2-40B4-BE49-F238E27FC236}">
                <a16:creationId xmlns:a16="http://schemas.microsoft.com/office/drawing/2014/main" id="{74C82986-CD0F-1A46-A75E-C77EF4499069}"/>
              </a:ext>
            </a:extLst>
          </p:cNvPr>
          <p:cNvSpPr txBox="1"/>
          <p:nvPr userDrawn="1"/>
        </p:nvSpPr>
        <p:spPr>
          <a:xfrm>
            <a:off x="6251994" y="2566495"/>
            <a:ext cx="4489408" cy="8033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chemeClr val="tx2"/>
                </a:solidFill>
                <a:effectLst/>
                <a:uFillTx/>
                <a:latin typeface="FS Albert Pro" panose="02000503040000020004" pitchFamily="2" charset="0"/>
                <a:ea typeface="Verdana" panose="020B0604030504040204" pitchFamily="34" charset="0"/>
                <a:cs typeface="Verdana" panose="020B0604030504040204" pitchFamily="34" charset="0"/>
                <a:sym typeface="Helvetica Neue"/>
              </a:rPr>
              <a:t>To customize an icon:</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9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Click “Convert to Shape.”</a:t>
            </a:r>
          </a:p>
          <a:p>
            <a:pPr marL="228554" marR="0" indent="-228554" algn="l" defTabSz="1218925" rtl="0" fontAlgn="auto" latinLnBrk="0" hangingPunct="0">
              <a:lnSpc>
                <a:spcPct val="100000"/>
              </a:lnSpc>
              <a:spcBef>
                <a:spcPts val="0"/>
              </a:spcBef>
              <a:spcAft>
                <a:spcPts val="0"/>
              </a:spcAft>
              <a:buClrTx/>
              <a:buSzTx/>
              <a:buFont typeface="+mj-lt"/>
              <a:buAutoNum type="arabicPeriod"/>
              <a:tabLst/>
            </a:pPr>
            <a:r>
              <a:rPr kumimoji="0" lang="en-US" sz="9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Ungroup the shapes to customize each individual part.</a:t>
            </a:r>
          </a:p>
        </p:txBody>
      </p:sp>
    </p:spTree>
    <p:extLst>
      <p:ext uri="{BB962C8B-B14F-4D97-AF65-F5344CB8AC3E}">
        <p14:creationId xmlns:p14="http://schemas.microsoft.com/office/powerpoint/2010/main" val="102120596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Writing Style">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1FED86A-3851-EE41-9FF0-8F2D276E7753}"/>
              </a:ext>
            </a:extLst>
          </p:cNvPr>
          <p:cNvSpPr txBox="1"/>
          <p:nvPr userDrawn="1"/>
        </p:nvSpPr>
        <p:spPr>
          <a:xfrm>
            <a:off x="318332" y="315959"/>
            <a:ext cx="8256955" cy="589164"/>
          </a:xfrm>
          <a:prstGeom prst="rect">
            <a:avLst/>
          </a:prstGeom>
          <a:ln w="12700">
            <a:miter lim="400000"/>
          </a:ln>
        </p:spPr>
        <p:txBody>
          <a:bodyPr lIns="25397" tIns="25397" rIns="25397" bIns="25397" anchor="t">
            <a:normAutofit/>
          </a:bodyPr>
          <a:lstStyle>
            <a:lvl1pPr algn="l">
              <a:lnSpc>
                <a:spcPct val="90000"/>
              </a:lnSpc>
              <a:defRPr sz="6000" spc="-10">
                <a:solidFill>
                  <a:schemeClr val="accent5"/>
                </a:solidFill>
                <a:latin typeface="FS Albert Pro Light" panose="02000503040000020004" pitchFamily="2" charset="0"/>
                <a:ea typeface="+mj-ea"/>
                <a:cs typeface="+mj-cs"/>
                <a:sym typeface="FSAlbertPro-Light"/>
              </a:defRPr>
            </a:lvl1pPr>
            <a:lvl2pPr algn="l">
              <a:lnSpc>
                <a:spcPct val="80000"/>
              </a:lnSpc>
              <a:defRPr sz="13000" spc="-260">
                <a:solidFill>
                  <a:srgbClr val="EDEEED"/>
                </a:solidFill>
                <a:latin typeface="+mj-lt"/>
                <a:ea typeface="+mj-ea"/>
                <a:cs typeface="+mj-cs"/>
                <a:sym typeface="FSAlbertPro-Light"/>
              </a:defRPr>
            </a:lvl2pPr>
            <a:lvl3pPr algn="l">
              <a:lnSpc>
                <a:spcPct val="80000"/>
              </a:lnSpc>
              <a:defRPr sz="13000" spc="-260">
                <a:solidFill>
                  <a:srgbClr val="EDEEED"/>
                </a:solidFill>
                <a:latin typeface="+mj-lt"/>
                <a:ea typeface="+mj-ea"/>
                <a:cs typeface="+mj-cs"/>
                <a:sym typeface="FSAlbertPro-Light"/>
              </a:defRPr>
            </a:lvl3pPr>
            <a:lvl4pPr algn="l">
              <a:lnSpc>
                <a:spcPct val="80000"/>
              </a:lnSpc>
              <a:defRPr sz="13000" spc="-260">
                <a:solidFill>
                  <a:srgbClr val="EDEEED"/>
                </a:solidFill>
                <a:latin typeface="+mj-lt"/>
                <a:ea typeface="+mj-ea"/>
                <a:cs typeface="+mj-cs"/>
                <a:sym typeface="FSAlbertPro-Light"/>
              </a:defRPr>
            </a:lvl4pPr>
            <a:lvl5pPr algn="l">
              <a:lnSpc>
                <a:spcPct val="80000"/>
              </a:lnSpc>
              <a:defRPr sz="13000" spc="-260">
                <a:solidFill>
                  <a:srgbClr val="EDEEED"/>
                </a:solidFill>
                <a:latin typeface="+mj-lt"/>
                <a:ea typeface="+mj-ea"/>
                <a:cs typeface="+mj-cs"/>
                <a:sym typeface="FSAlbertPro-Light"/>
              </a:defRPr>
            </a:lvl5pPr>
            <a:lvl6pPr algn="l">
              <a:lnSpc>
                <a:spcPct val="80000"/>
              </a:lnSpc>
              <a:defRPr sz="13000" spc="-260">
                <a:solidFill>
                  <a:srgbClr val="EDEEED"/>
                </a:solidFill>
                <a:latin typeface="+mj-lt"/>
                <a:ea typeface="+mj-ea"/>
                <a:cs typeface="+mj-cs"/>
                <a:sym typeface="FSAlbertPro-Light"/>
              </a:defRPr>
            </a:lvl6pPr>
            <a:lvl7pPr algn="l">
              <a:lnSpc>
                <a:spcPct val="80000"/>
              </a:lnSpc>
              <a:defRPr sz="13000" spc="-260">
                <a:solidFill>
                  <a:srgbClr val="EDEEED"/>
                </a:solidFill>
                <a:latin typeface="+mj-lt"/>
                <a:ea typeface="+mj-ea"/>
                <a:cs typeface="+mj-cs"/>
                <a:sym typeface="FSAlbertPro-Light"/>
              </a:defRPr>
            </a:lvl7pPr>
            <a:lvl8pPr algn="l">
              <a:lnSpc>
                <a:spcPct val="80000"/>
              </a:lnSpc>
              <a:defRPr sz="13000" spc="-260">
                <a:solidFill>
                  <a:srgbClr val="EDEEED"/>
                </a:solidFill>
                <a:latin typeface="+mj-lt"/>
                <a:ea typeface="+mj-ea"/>
                <a:cs typeface="+mj-cs"/>
                <a:sym typeface="FSAlbertPro-Light"/>
              </a:defRPr>
            </a:lvl8pPr>
            <a:lvl9pPr algn="l">
              <a:lnSpc>
                <a:spcPct val="80000"/>
              </a:lnSpc>
              <a:defRPr sz="13000" spc="-260">
                <a:solidFill>
                  <a:srgbClr val="EDEEED"/>
                </a:solidFill>
                <a:latin typeface="+mj-lt"/>
                <a:ea typeface="+mj-ea"/>
                <a:cs typeface="+mj-cs"/>
                <a:sym typeface="FSAlbertPro-Light"/>
              </a:defRPr>
            </a:lvl9pPr>
          </a:lstStyle>
          <a:p>
            <a:r>
              <a:rPr kumimoji="0" lang="en-US" sz="2999" b="0" i="0" u="none" strike="noStrike" cap="none" spc="-5" normalizeH="0" baseline="0" dirty="0">
                <a:ln>
                  <a:noFill/>
                </a:ln>
                <a:solidFill>
                  <a:schemeClr val="accent5"/>
                </a:solidFill>
                <a:effectLst/>
                <a:uFillTx/>
                <a:latin typeface="FS Albert Pro Light" panose="02000503040000020004" pitchFamily="2" charset="0"/>
                <a:ea typeface="+mj-ea"/>
                <a:cs typeface="+mj-cs"/>
                <a:sym typeface="FSAlbertPro-Light"/>
              </a:rPr>
              <a:t>Helpful reminders for branded presentations</a:t>
            </a:r>
          </a:p>
        </p:txBody>
      </p:sp>
      <p:sp>
        <p:nvSpPr>
          <p:cNvPr id="57" name="TextBox 56">
            <a:extLst>
              <a:ext uri="{FF2B5EF4-FFF2-40B4-BE49-F238E27FC236}">
                <a16:creationId xmlns:a16="http://schemas.microsoft.com/office/drawing/2014/main" id="{EB99AF3B-13BF-B645-B0E0-E078AB9FBC70}"/>
              </a:ext>
            </a:extLst>
          </p:cNvPr>
          <p:cNvSpPr txBox="1"/>
          <p:nvPr userDrawn="1"/>
        </p:nvSpPr>
        <p:spPr>
          <a:xfrm>
            <a:off x="318332" y="715377"/>
            <a:ext cx="3562293"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Review all copy related to BD and BD products: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product names correct and identified with an approved generic noun descriptor? (Reference the approved BD trademark list.) Are generic descriptors in the right case? Is BD present before product names where appropriate?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products labeled properly with a trademark symbol (™) or registered trademark symbol (®) on each reference?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you describe BD products, segments, units and the company according to our standards? (e.g., not abbreviating business units, including organizational names)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Is the BD tagline, </a:t>
            </a:r>
            <a:r>
              <a:rPr kumimoji="0" lang="en-US" sz="1200" b="0" i="1"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advancing the world of health™</a:t>
            </a: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 used appropriately and written in italics when included in body copy?</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ensured BD or any BD product are not used in the possessive (e.g., BD’s) or plural forms?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address blocks correctly formatted (e.g., BD, Franklin Lakes, NJ, 07417, U.S.)?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BD websites formatted correctly with no www? </a:t>
            </a:r>
            <a:b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b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all of the links work?</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Did you include the proper copyright block and trademark byline, ensuring it has the current year, and modify for specific trademarks as needed?</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If for internal use only, have you included a confidentiality notice in the footer?</a:t>
            </a:r>
          </a:p>
          <a:p>
            <a:pPr marL="228554" indent="-228554" algn="l">
              <a:lnSpc>
                <a:spcPct val="100000"/>
              </a:lnSpc>
              <a:spcBef>
                <a:spcPts val="600"/>
              </a:spcBef>
              <a:spcAft>
                <a:spcPct val="0"/>
              </a:spcAft>
              <a:buFont typeface="Wingdings" pitchFamily="2" charset="2"/>
              <a:buChar char="q"/>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
        <p:nvSpPr>
          <p:cNvPr id="58" name="TextBox 57">
            <a:extLst>
              <a:ext uri="{FF2B5EF4-FFF2-40B4-BE49-F238E27FC236}">
                <a16:creationId xmlns:a16="http://schemas.microsoft.com/office/drawing/2014/main" id="{11166969-96FA-6047-9C09-55F7B6688FEC}"/>
              </a:ext>
            </a:extLst>
          </p:cNvPr>
          <p:cNvSpPr txBox="1"/>
          <p:nvPr userDrawn="1"/>
        </p:nvSpPr>
        <p:spPr>
          <a:xfrm>
            <a:off x="4251466" y="715377"/>
            <a:ext cx="3952980"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Check the document for common errors and writing style: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Did you use the BD voice in active phrasing where possible?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you using contractions and relatable language?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em dashes, en dashes and hyphens used properly and without spaces?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Is the copy clear of ampersands if they’re not in an official name, R&amp;D or Q&amp;A?</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eliminated unneeded words?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words spelled correctly? (Use spell check and your judgement—basil vs basal)</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any bulleted lists formatted correctly (e.g., using parallel grammar, with punctuation if sentences/without if fragments)?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unneeded serial commas deleted?</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all numbers from zero to nine spelled out? If not, is it only because they are part of an official name, product name, measurement or a combination of numbers less than 10 and greater than 10 in the same sentence?</a:t>
            </a: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spcBef>
                <a:spcPts val="600"/>
              </a:spcBef>
              <a:spcAft>
                <a:spcPct val="0"/>
              </a:spcAft>
              <a:buFont typeface="Calibri" charset="0"/>
              <a:buAutoNum type="arabicPeriod" startAt="4"/>
            </a:pPr>
            <a:endParaRPr lang="en-US" sz="900" dirty="0">
              <a:latin typeface="Verdana" charset="0"/>
              <a:cs typeface="Verdana" charset="0"/>
            </a:endParaRPr>
          </a:p>
        </p:txBody>
      </p:sp>
      <p:sp>
        <p:nvSpPr>
          <p:cNvPr id="59" name="TextBox 58">
            <a:extLst>
              <a:ext uri="{FF2B5EF4-FFF2-40B4-BE49-F238E27FC236}">
                <a16:creationId xmlns:a16="http://schemas.microsoft.com/office/drawing/2014/main" id="{9A4D46D3-3943-4642-ACCE-9FB655AA4724}"/>
              </a:ext>
            </a:extLst>
          </p:cNvPr>
          <p:cNvSpPr txBox="1"/>
          <p:nvPr userDrawn="1"/>
        </p:nvSpPr>
        <p:spPr>
          <a:xfrm>
            <a:off x="8575288" y="715377"/>
            <a:ext cx="3434574" cy="542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t">
            <a:noAutofit/>
          </a:bodyPr>
          <a:lstStyle/>
          <a:p>
            <a:pPr marL="0" marR="0" indent="0" algn="l" defTabSz="1218925" rtl="0" fontAlgn="auto" latinLnBrk="0" hangingPunct="0">
              <a:lnSpc>
                <a:spcPct val="100000"/>
              </a:lnSpc>
              <a:spcBef>
                <a:spcPts val="600"/>
              </a:spcBef>
              <a:spcAft>
                <a:spcPts val="0"/>
              </a:spcAft>
              <a:buClrTx/>
              <a:buSzTx/>
              <a:buFontTx/>
              <a:buNone/>
              <a:tabLst/>
            </a:pPr>
            <a:r>
              <a:rPr kumimoji="0" lang="en-US" sz="1200" b="1" i="0" u="none" strike="noStrike" cap="none" spc="0" normalizeH="0" baseline="0" dirty="0">
                <a:ln>
                  <a:noFill/>
                </a:ln>
                <a:solidFill>
                  <a:schemeClr val="tx2"/>
                </a:solidFill>
                <a:effectLst/>
                <a:uFillTx/>
                <a:latin typeface="FS Albert Pro" panose="02000503040000020004" pitchFamily="2" charset="0"/>
                <a:ea typeface="+mn-ea"/>
                <a:cs typeface="+mn-cs"/>
                <a:sym typeface="Helvetica Neue"/>
              </a:rPr>
              <a:t>Check the references :</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Have you verified all people have the correct name and title using the Maxwell directory?</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Do page numbers match in the contents and body, and any mid-presentation contents lists?</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the citations correct via PubMed and in AMA style?</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references grouped together as one continuous block of copy at the end of the document under the header “References” (or Reference if there is only one)? Are they formatted correctly per AMA style and listed in the order in which they appeared in the document?</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mentions of “Data on file” changed to match their actual reference information?</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third-party trademarks identified with the correct symbol?</a:t>
            </a:r>
          </a:p>
          <a:p>
            <a:pPr marL="228554" indent="-228554" algn="l">
              <a:lnSpc>
                <a:spcPct val="100000"/>
              </a:lnSpc>
              <a:spcBef>
                <a:spcPts val="600"/>
              </a:spcBef>
              <a:spcAft>
                <a:spcPct val="0"/>
              </a:spcAft>
              <a:buFont typeface="Wingdings" pitchFamily="2" charset="2"/>
              <a:buChar char="q"/>
            </a:pPr>
            <a:r>
              <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rPr>
              <a:t>Are references to third-party websites formatted exactly as they appear in the web browser? Do all of the links work?</a:t>
            </a: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a:p>
            <a:pPr marL="228554" indent="-228554" algn="l">
              <a:lnSpc>
                <a:spcPct val="100000"/>
              </a:lnSpc>
              <a:spcBef>
                <a:spcPts val="600"/>
              </a:spcBef>
              <a:spcAft>
                <a:spcPct val="0"/>
              </a:spcAft>
              <a:buFont typeface="Calibri" charset="0"/>
              <a:buAutoNum type="arabicPeriod"/>
            </a:pPr>
            <a:endParaRPr kumimoji="0" lang="en-US" sz="1200" b="0" i="0" u="none" strike="noStrike" cap="none" spc="0" normalizeH="0" baseline="0" dirty="0">
              <a:ln>
                <a:noFill/>
              </a:ln>
              <a:solidFill>
                <a:schemeClr val="tx2"/>
              </a:solidFill>
              <a:effectLst/>
              <a:uFillTx/>
              <a:latin typeface="FS Albert Pro Light" panose="02000503040000020004" pitchFamily="2" charset="0"/>
              <a:ea typeface="Verdana" panose="020B0604030504040204" pitchFamily="34" charset="0"/>
              <a:cs typeface="Verdana" panose="020B0604030504040204" pitchFamily="34" charset="0"/>
              <a:sym typeface="Helvetica Neue"/>
            </a:endParaRPr>
          </a:p>
        </p:txBody>
      </p:sp>
      <p:sp>
        <p:nvSpPr>
          <p:cNvPr id="7" name="TextBox 6">
            <a:extLst>
              <a:ext uri="{FF2B5EF4-FFF2-40B4-BE49-F238E27FC236}">
                <a16:creationId xmlns:a16="http://schemas.microsoft.com/office/drawing/2014/main" id="{030AF4F8-4A7C-8441-B8D9-1F2F0A729C6D}"/>
              </a:ext>
            </a:extLst>
          </p:cNvPr>
          <p:cNvSpPr txBox="1"/>
          <p:nvPr userDrawn="1"/>
        </p:nvSpPr>
        <p:spPr>
          <a:xfrm>
            <a:off x="4251465" y="6046897"/>
            <a:ext cx="6097249" cy="184666"/>
          </a:xfrm>
          <a:prstGeom prst="rect">
            <a:avLst/>
          </a:prstGeom>
          <a:noFill/>
          <a:ln w="12700">
            <a:miter lim="400000"/>
          </a:ln>
        </p:spPr>
        <p:txBody>
          <a:bodyPr wrap="square" lIns="0" tIns="0" rIns="0" bIns="0">
            <a:spAutoFit/>
          </a:bodyPr>
          <a:lstStyle/>
          <a:p>
            <a:pPr marL="0" marR="0" indent="0" algn="l" defTabSz="228554" rtl="0" eaLnBrk="1" fontAlgn="auto" latinLnBrk="0" hangingPunct="1">
              <a:lnSpc>
                <a:spcPct val="100000"/>
              </a:lnSpc>
              <a:spcBef>
                <a:spcPct val="20000"/>
              </a:spcBef>
              <a:spcAft>
                <a:spcPts val="0"/>
              </a:spcAft>
              <a:buClrTx/>
              <a:buSzTx/>
              <a:buFont typeface="Arial"/>
              <a:buNone/>
              <a:tabLst/>
              <a:defRPr/>
            </a:pPr>
            <a:r>
              <a:rPr lang="en-US" sz="1200" b="1" dirty="0">
                <a:solidFill>
                  <a:schemeClr val="accent1"/>
                </a:solidFill>
                <a:latin typeface="Verdana"/>
                <a:cs typeface="Verdana"/>
              </a:rPr>
              <a:t>Please visit the </a:t>
            </a:r>
            <a:r>
              <a:rPr lang="en-US" sz="1200" b="1" dirty="0">
                <a:solidFill>
                  <a:schemeClr val="accent1"/>
                </a:solidFill>
                <a:latin typeface="Verdana"/>
                <a:cs typeface="Verdana"/>
                <a:hlinkClick r:id="rId2"/>
              </a:rPr>
              <a:t>Writing Section</a:t>
            </a:r>
            <a:r>
              <a:rPr lang="en-US" sz="1200" b="1" dirty="0">
                <a:solidFill>
                  <a:schemeClr val="accent1"/>
                </a:solidFill>
                <a:latin typeface="Verdana"/>
                <a:cs typeface="Verdana"/>
              </a:rPr>
              <a:t> of Design System for more details.</a:t>
            </a:r>
          </a:p>
        </p:txBody>
      </p:sp>
    </p:spTree>
    <p:extLst>
      <p:ext uri="{BB962C8B-B14F-4D97-AF65-F5344CB8AC3E}">
        <p14:creationId xmlns:p14="http://schemas.microsoft.com/office/powerpoint/2010/main" val="221163304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8CFCC6C-5959-4785-8FD7-833085878CF5}" type="datetimeFigureOut">
              <a:rPr lang="en-US" smtClean="0"/>
              <a:pPr>
                <a:defRPr/>
              </a:pPr>
              <a:t>4/7/2026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a:defRPr/>
            </a:pPr>
            <a:fld id="{73C13A3D-A532-48B0-AAB6-0536C3550E25}" type="slidenum">
              <a:rPr lang="en-US" smtClean="0"/>
              <a:pPr>
                <a:defRPr/>
              </a:pPr>
              <a:t>‹#›</a:t>
            </a:fld>
            <a:endParaRPr lang="en-US"/>
          </a:p>
        </p:txBody>
      </p:sp>
    </p:spTree>
    <p:extLst>
      <p:ext uri="{BB962C8B-B14F-4D97-AF65-F5344CB8AC3E}">
        <p14:creationId xmlns:p14="http://schemas.microsoft.com/office/powerpoint/2010/main" val="36447089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56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layout 2&#10;(without logo)">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8229600" y="1"/>
            <a:ext cx="3962400" cy="3429001"/>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7" name="Picture Placeholder 9"/>
          <p:cNvSpPr>
            <a:spLocks noGrp="1"/>
          </p:cNvSpPr>
          <p:nvPr>
            <p:ph type="pic" sz="quarter" idx="12"/>
          </p:nvPr>
        </p:nvSpPr>
        <p:spPr>
          <a:xfrm>
            <a:off x="8229600" y="3429001"/>
            <a:ext cx="3962400" cy="3429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3" name="Picture Placeholder 9"/>
          <p:cNvSpPr>
            <a:spLocks noGrp="1"/>
          </p:cNvSpPr>
          <p:nvPr>
            <p:ph type="pic" sz="quarter" idx="10"/>
          </p:nvPr>
        </p:nvSpPr>
        <p:spPr>
          <a:xfrm>
            <a:off x="0" y="0"/>
            <a:ext cx="8229600" cy="6858000"/>
          </a:xfrm>
          <a:prstGeom prst="rect">
            <a:avLst/>
          </a:prstGeom>
        </p:spPr>
        <p:txBody>
          <a:bodyPr anchor="ctr"/>
          <a:lstStyle>
            <a:lvl1pPr marL="0" indent="0" algn="ctr">
              <a:buFontTx/>
              <a:buNone/>
              <a:defRPr sz="1600" b="0" i="1" baseline="0">
                <a:latin typeface="Verdana"/>
                <a:cs typeface="Verdana"/>
              </a:defRPr>
            </a:lvl1pPr>
          </a:lstStyle>
          <a:p>
            <a:pPr lvl="0"/>
            <a:r>
              <a:rPr lang="en-US" noProof="0"/>
              <a:t>Click icon to add picture</a:t>
            </a:r>
            <a:endParaRPr lang="en-US" noProof="0" dirty="0"/>
          </a:p>
        </p:txBody>
      </p:sp>
      <p:sp>
        <p:nvSpPr>
          <p:cNvPr id="10" name="Slide Number Placeholder 1"/>
          <p:cNvSpPr txBox="1">
            <a:spLocks/>
          </p:cNvSpPr>
          <p:nvPr userDrawn="1"/>
        </p:nvSpPr>
        <p:spPr>
          <a:xfrm>
            <a:off x="0" y="6151873"/>
            <a:ext cx="693853" cy="597408"/>
          </a:xfrm>
          <a:prstGeom prst="rect">
            <a:avLst/>
          </a:prstGeom>
        </p:spPr>
        <p:txBody>
          <a:bodyPr vert="horz" lIns="121920" tIns="60960" rIns="121920" bIns="60960" rtlCol="0" anchor="ctr"/>
          <a:lstStyle>
            <a:defPPr>
              <a:defRPr lang="en-US"/>
            </a:defPPr>
            <a:lvl1pPr algn="ctr" defTabSz="457200" rtl="0" fontAlgn="base">
              <a:spcBef>
                <a:spcPct val="0"/>
              </a:spcBef>
              <a:spcAft>
                <a:spcPct val="0"/>
              </a:spcAft>
              <a:defRPr sz="600" kern="1200">
                <a:solidFill>
                  <a:srgbClr val="8C8C8E"/>
                </a:solidFill>
                <a:latin typeface="Verdana"/>
                <a:ea typeface="ＭＳ Ｐゴシック" charset="0"/>
                <a:cs typeface="Verdana"/>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78EB43C4-7051-7042-93B5-8C0653444BA6}" type="slidenum">
              <a:rPr lang="en-US" sz="133" baseline="-25000" smtClean="0"/>
              <a:pPr/>
              <a:t>‹#›</a:t>
            </a:fld>
            <a:endParaRPr lang="en-US" sz="133" baseline="-25000" dirty="0"/>
          </a:p>
        </p:txBody>
      </p:sp>
      <p:sp>
        <p:nvSpPr>
          <p:cNvPr id="9" name="Subtitle 2">
            <a:extLst>
              <a:ext uri="{FF2B5EF4-FFF2-40B4-BE49-F238E27FC236}">
                <a16:creationId xmlns:a16="http://schemas.microsoft.com/office/drawing/2014/main" id="{97E123F6-4FDC-F342-BC49-FDBB2512C955}"/>
              </a:ext>
            </a:extLst>
          </p:cNvPr>
          <p:cNvSpPr txBox="1">
            <a:spLocks/>
          </p:cNvSpPr>
          <p:nvPr userDrawn="1"/>
        </p:nvSpPr>
        <p:spPr>
          <a:xfrm>
            <a:off x="602864" y="6367403"/>
            <a:ext cx="8534400" cy="234088"/>
          </a:xfrm>
          <a:prstGeom prst="rect">
            <a:avLst/>
          </a:prstGeom>
        </p:spPr>
        <p:txBody>
          <a:bodyPr anchor="b" anchorCtr="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endParaRPr lang="en-US" sz="1067" i="0" dirty="0">
              <a:solidFill>
                <a:schemeClr val="tx1"/>
              </a:solidFill>
              <a:latin typeface="Verdana"/>
              <a:cs typeface="Verdana"/>
            </a:endParaRPr>
          </a:p>
        </p:txBody>
      </p:sp>
    </p:spTree>
    <p:extLst>
      <p:ext uri="{BB962C8B-B14F-4D97-AF65-F5344CB8AC3E}">
        <p14:creationId xmlns:p14="http://schemas.microsoft.com/office/powerpoint/2010/main" val="4658137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4/7/2026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pPr>
              <a:defRPr/>
            </a:pPr>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1419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0056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12754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6129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8533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6" name="Footer Placeholder 5"/>
          <p:cNvSpPr>
            <a:spLocks noGrp="1"/>
          </p:cNvSpPr>
          <p:nvPr>
            <p:ph type="ftr" sz="quarter" idx="11"/>
          </p:nvPr>
        </p:nvSpPr>
        <p:spPr/>
        <p:txBody>
          <a:bodyPr/>
          <a:lstStyle/>
          <a:p>
            <a:pPr>
              <a:defRPr/>
            </a:pP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75550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4/7/2026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76198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68440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4/7/2026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50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6.xml"/><Relationship Id="rId21" Type="http://schemas.openxmlformats.org/officeDocument/2006/relationships/slideLayout" Target="../slideLayouts/slideLayout41.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63" Type="http://schemas.openxmlformats.org/officeDocument/2006/relationships/slideLayout" Target="../slideLayouts/slideLayout83.xml"/><Relationship Id="rId68" Type="http://schemas.openxmlformats.org/officeDocument/2006/relationships/theme" Target="../theme/theme2.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9" Type="http://schemas.openxmlformats.org/officeDocument/2006/relationships/slideLayout" Target="../slideLayouts/slideLayout49.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3" Type="http://schemas.openxmlformats.org/officeDocument/2006/relationships/slideLayout" Target="../slideLayouts/slideLayout73.xml"/><Relationship Id="rId58" Type="http://schemas.openxmlformats.org/officeDocument/2006/relationships/slideLayout" Target="../slideLayouts/slideLayout78.xml"/><Relationship Id="rId66" Type="http://schemas.openxmlformats.org/officeDocument/2006/relationships/slideLayout" Target="../slideLayouts/slideLayout86.xml"/><Relationship Id="rId5" Type="http://schemas.openxmlformats.org/officeDocument/2006/relationships/slideLayout" Target="../slideLayouts/slideLayout25.xml"/><Relationship Id="rId61" Type="http://schemas.openxmlformats.org/officeDocument/2006/relationships/slideLayout" Target="../slideLayouts/slideLayout81.xml"/><Relationship Id="rId19" Type="http://schemas.openxmlformats.org/officeDocument/2006/relationships/slideLayout" Target="../slideLayouts/slideLayout3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slideLayout" Target="../slideLayouts/slideLayout68.xml"/><Relationship Id="rId56" Type="http://schemas.openxmlformats.org/officeDocument/2006/relationships/slideLayout" Target="../slideLayouts/slideLayout76.xml"/><Relationship Id="rId64" Type="http://schemas.openxmlformats.org/officeDocument/2006/relationships/slideLayout" Target="../slideLayouts/slideLayout84.xml"/><Relationship Id="rId69" Type="http://schemas.openxmlformats.org/officeDocument/2006/relationships/image" Target="../media/image1.png"/><Relationship Id="rId8" Type="http://schemas.openxmlformats.org/officeDocument/2006/relationships/slideLayout" Target="../slideLayouts/slideLayout28.xml"/><Relationship Id="rId51" Type="http://schemas.openxmlformats.org/officeDocument/2006/relationships/slideLayout" Target="../slideLayouts/slideLayout71.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59" Type="http://schemas.openxmlformats.org/officeDocument/2006/relationships/slideLayout" Target="../slideLayouts/slideLayout79.xml"/><Relationship Id="rId67" Type="http://schemas.openxmlformats.org/officeDocument/2006/relationships/slideLayout" Target="../slideLayouts/slideLayout87.xml"/><Relationship Id="rId20" Type="http://schemas.openxmlformats.org/officeDocument/2006/relationships/slideLayout" Target="../slideLayouts/slideLayout40.xml"/><Relationship Id="rId41" Type="http://schemas.openxmlformats.org/officeDocument/2006/relationships/slideLayout" Target="../slideLayouts/slideLayout61.xml"/><Relationship Id="rId54" Type="http://schemas.openxmlformats.org/officeDocument/2006/relationships/slideLayout" Target="../slideLayouts/slideLayout74.xml"/><Relationship Id="rId62" Type="http://schemas.openxmlformats.org/officeDocument/2006/relationships/slideLayout" Target="../slideLayouts/slideLayout8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slideLayout" Target="../slideLayouts/slideLayout69.xml"/><Relationship Id="rId57" Type="http://schemas.openxmlformats.org/officeDocument/2006/relationships/slideLayout" Target="../slideLayouts/slideLayout77.xml"/><Relationship Id="rId10" Type="http://schemas.openxmlformats.org/officeDocument/2006/relationships/slideLayout" Target="../slideLayouts/slideLayout30.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52" Type="http://schemas.openxmlformats.org/officeDocument/2006/relationships/slideLayout" Target="../slideLayouts/slideLayout72.xml"/><Relationship Id="rId60" Type="http://schemas.openxmlformats.org/officeDocument/2006/relationships/slideLayout" Target="../slideLayouts/slideLayout80.xml"/><Relationship Id="rId65" Type="http://schemas.openxmlformats.org/officeDocument/2006/relationships/slideLayout" Target="../slideLayouts/slideLayout85.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9" Type="http://schemas.openxmlformats.org/officeDocument/2006/relationships/slideLayout" Target="../slideLayouts/slideLayout59.xml"/><Relationship Id="rId34" Type="http://schemas.openxmlformats.org/officeDocument/2006/relationships/slideLayout" Target="../slideLayouts/slideLayout54.xml"/><Relationship Id="rId50" Type="http://schemas.openxmlformats.org/officeDocument/2006/relationships/slideLayout" Target="../slideLayouts/slideLayout70.xml"/><Relationship Id="rId55" Type="http://schemas.openxmlformats.org/officeDocument/2006/relationships/slideLayout" Target="../slideLayouts/slideLayout7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3.xml"/><Relationship Id="rId2" Type="http://schemas.openxmlformats.org/officeDocument/2006/relationships/slideLayout" Target="../slideLayouts/slideLayout89.xml"/><Relationship Id="rId16" Type="http://schemas.openxmlformats.org/officeDocument/2006/relationships/image" Target="../media/image47.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microsoft.com/office/2007/relationships/hdphoto" Target="../media/hdphoto1.wdp"/><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4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366729"/>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 id="2147484360" r:id="rId15"/>
    <p:sldLayoutId id="2147484361" r:id="rId16"/>
    <p:sldLayoutId id="2147484362" r:id="rId17"/>
    <p:sldLayoutId id="2147484363" r:id="rId18"/>
    <p:sldLayoutId id="2147484364" r:id="rId19"/>
    <p:sldLayoutId id="2147484365" r:id="rId20"/>
  </p:sldLayoutIdLst>
  <p:hf hdr="0" ftr="0" dt="0"/>
  <p:txStyles>
    <p:titleStyle>
      <a:lvl1pPr algn="ctr" defTabSz="609585" rtl="0" eaLnBrk="1" fontAlgn="base" hangingPunct="1">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2pPr>
      <a:lvl3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3pPr>
      <a:lvl4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4pPr>
      <a:lvl5pPr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5pPr>
      <a:lvl6pPr marL="609585"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sz="4267" kern="1200">
          <a:solidFill>
            <a:schemeClr val="tx1"/>
          </a:solidFill>
          <a:latin typeface="+mn-lt"/>
          <a:ea typeface="ＭＳ Ｐゴシック"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3733" kern="1200">
          <a:solidFill>
            <a:schemeClr val="tx1"/>
          </a:solidFill>
          <a:latin typeface="+mn-lt"/>
          <a:ea typeface="ＭＳ Ｐゴシック" charset="0"/>
          <a:cs typeface="+mn-cs"/>
        </a:defRPr>
      </a:lvl2pPr>
      <a:lvl3pPr marL="1523962" indent="-304792" algn="l" defTabSz="60958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547"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4pPr>
      <a:lvl5pPr marL="2743131" indent="-304792" algn="l" defTabSz="6095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9">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6C6C273-1C30-2F44-B079-251DF08173D5}"/>
              </a:ext>
            </a:extLst>
          </p:cNvPr>
          <p:cNvSpPr/>
          <p:nvPr userDrawn="1"/>
        </p:nvSpPr>
        <p:spPr>
          <a:xfrm>
            <a:off x="0" y="6313932"/>
            <a:ext cx="12192000" cy="54864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noAutofit/>
          </a:bodyPr>
          <a:lstStyle/>
          <a:p>
            <a:pPr marL="0" marR="0" indent="0" algn="ctr" defTabSz="412667"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FS Albert Pro Light" panose="02000503040000020004" pitchFamily="2" charset="0"/>
              <a:ea typeface="Helvetica Neue Medium"/>
              <a:cs typeface="Helvetica Neue Medium"/>
              <a:sym typeface="Helvetica Neue Medium"/>
            </a:endParaRPr>
          </a:p>
        </p:txBody>
      </p:sp>
      <p:sp>
        <p:nvSpPr>
          <p:cNvPr id="23" name="Confidential–For Internal Use Only">
            <a:extLst>
              <a:ext uri="{FF2B5EF4-FFF2-40B4-BE49-F238E27FC236}">
                <a16:creationId xmlns:a16="http://schemas.microsoft.com/office/drawing/2014/main" id="{227B8A52-FBF5-D148-8191-EBAAB383F88A}"/>
              </a:ext>
            </a:extLst>
          </p:cNvPr>
          <p:cNvSpPr txBox="1"/>
          <p:nvPr userDrawn="1"/>
        </p:nvSpPr>
        <p:spPr>
          <a:xfrm>
            <a:off x="8441943" y="6488018"/>
            <a:ext cx="3097595" cy="18978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7" tIns="25397" rIns="25397" bIns="25397" anchor="ctr">
            <a:spAutoFit/>
          </a:bodyPr>
          <a:lstStyle>
            <a:lvl1pPr algn="l" defTabSz="309563">
              <a:lnSpc>
                <a:spcPct val="120000"/>
              </a:lnSpc>
              <a:defRPr sz="1600" cap="all" spc="160">
                <a:solidFill>
                  <a:srgbClr val="EDEEED"/>
                </a:solidFill>
                <a:latin typeface="FSAlbertPro"/>
                <a:ea typeface="FSAlbertPro"/>
                <a:cs typeface="FSAlbertPro"/>
                <a:sym typeface="FSAlbertPro"/>
              </a:defRPr>
            </a:lvl1pPr>
          </a:lstStyle>
          <a:p>
            <a:pPr algn="r"/>
            <a:endParaRPr sz="750" b="0" i="0" spc="75" baseline="0" dirty="0">
              <a:solidFill>
                <a:schemeClr val="accent1"/>
              </a:solidFill>
              <a:latin typeface="FS Albert Pro" panose="02000503040000020004" pitchFamily="2" charset="0"/>
            </a:endParaRPr>
          </a:p>
        </p:txBody>
      </p:sp>
      <p:sp>
        <p:nvSpPr>
          <p:cNvPr id="7" name="Slide Number"/>
          <p:cNvSpPr txBox="1">
            <a:spLocks noGrp="1"/>
          </p:cNvSpPr>
          <p:nvPr>
            <p:ph type="sldNum" sz="quarter" idx="2"/>
          </p:nvPr>
        </p:nvSpPr>
        <p:spPr>
          <a:xfrm>
            <a:off x="11840200" y="6484650"/>
            <a:ext cx="235642" cy="218008"/>
          </a:xfrm>
          <a:prstGeom prst="rect">
            <a:avLst/>
          </a:prstGeom>
          <a:ln w="12700">
            <a:miter lim="400000"/>
          </a:ln>
        </p:spPr>
        <p:txBody>
          <a:bodyPr wrap="none" lIns="50800" tIns="50800" rIns="50800" bIns="50800" anchor="ctr">
            <a:spAutoFit/>
          </a:bodyPr>
          <a:lstStyle>
            <a:lvl1pPr defTabSz="292042">
              <a:defRPr sz="750" b="0" i="0" spc="75">
                <a:solidFill>
                  <a:schemeClr val="accent1"/>
                </a:solidFill>
                <a:latin typeface="FS Albert Pro Light" panose="02000503040000020004" pitchFamily="2" charset="0"/>
                <a:ea typeface="+mj-ea"/>
                <a:cs typeface="+mj-cs"/>
                <a:sym typeface="FSAlbertPro-Light"/>
              </a:defRPr>
            </a:lvl1pPr>
          </a:lstStyle>
          <a:p>
            <a:fld id="{86CB4B4D-7CA3-9044-876B-883B54F8677D}" type="slidenum">
              <a:rPr lang="en-US" smtClean="0"/>
              <a:pPr/>
              <a:t>‹#›</a:t>
            </a:fld>
            <a:endParaRPr lang="en-US" dirty="0"/>
          </a:p>
        </p:txBody>
      </p:sp>
      <p:sp>
        <p:nvSpPr>
          <p:cNvPr id="2" name="Footer Placeholder 1">
            <a:extLst>
              <a:ext uri="{FF2B5EF4-FFF2-40B4-BE49-F238E27FC236}">
                <a16:creationId xmlns:a16="http://schemas.microsoft.com/office/drawing/2014/main" id="{2486E2B6-F122-B342-A422-25EEABE086A3}"/>
              </a:ext>
            </a:extLst>
          </p:cNvPr>
          <p:cNvSpPr>
            <a:spLocks noGrp="1"/>
          </p:cNvSpPr>
          <p:nvPr>
            <p:ph type="ftr" sz="quarter" idx="3"/>
          </p:nvPr>
        </p:nvSpPr>
        <p:spPr>
          <a:xfrm>
            <a:off x="1216321" y="6401824"/>
            <a:ext cx="2182377" cy="379591"/>
          </a:xfrm>
          <a:prstGeom prst="rect">
            <a:avLst/>
          </a:prstGeom>
          <a:noFill/>
          <a:ln w="12700">
            <a:noFill/>
            <a:miter lim="400000"/>
          </a:ln>
        </p:spPr>
        <p:txBody>
          <a:bodyPr wrap="square" lIns="50800" tIns="50800" rIns="91440" bIns="50800" anchor="ctr">
            <a:spAutoFit/>
          </a:bodyPr>
          <a:lstStyle>
            <a:lvl1pPr algn="r">
              <a:defRPr lang="en-US" sz="750" b="0" i="0" cap="all" spc="65" baseline="0" smtClean="0">
                <a:solidFill>
                  <a:schemeClr val="accent1"/>
                </a:solidFill>
                <a:latin typeface="FS Albert Pro" panose="02000503040000020004" pitchFamily="2" charset="0"/>
                <a:ea typeface="FS Albert Pro" panose="02000503040000020004" pitchFamily="2" charset="0"/>
                <a:cs typeface="FS Albert Pro" panose="02000503040000020004" pitchFamily="2" charset="0"/>
              </a:defRPr>
            </a:lvl1pPr>
          </a:lstStyle>
          <a:p>
            <a:pPr defTabSz="154751">
              <a:lnSpc>
                <a:spcPct val="120000"/>
              </a:lnSpc>
            </a:pPr>
            <a:r>
              <a:rPr lang="en-US"/>
              <a:t>AccuCath Ace™ Intravascular Catheter with BD Cue™ Needle Tracking System</a:t>
            </a:r>
            <a:endParaRPr lang="en-US" dirty="0"/>
          </a:p>
        </p:txBody>
      </p:sp>
      <p:sp>
        <p:nvSpPr>
          <p:cNvPr id="14" name="TextBox 13">
            <a:extLst>
              <a:ext uri="{FF2B5EF4-FFF2-40B4-BE49-F238E27FC236}">
                <a16:creationId xmlns:a16="http://schemas.microsoft.com/office/drawing/2014/main" id="{1F412003-BBB6-6641-8F7A-AB59D6FE95F6}"/>
              </a:ext>
            </a:extLst>
          </p:cNvPr>
          <p:cNvSpPr txBox="1"/>
          <p:nvPr userDrawn="1"/>
        </p:nvSpPr>
        <p:spPr>
          <a:xfrm>
            <a:off x="1216321" y="6873392"/>
            <a:ext cx="4490735" cy="2051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38100" rtlCol="0" anchor="ctr">
            <a:spAutoFit/>
          </a:bodyPr>
          <a:lstStyle/>
          <a:p>
            <a:pPr marL="0" marR="0" indent="0" algn="l" defTabSz="1218925"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chemeClr val="tx1"/>
                </a:solidFill>
                <a:effectLst/>
                <a:uFillTx/>
                <a:latin typeface="FS Albert Pro" panose="02000503040000020004" pitchFamily="2" charset="0"/>
                <a:ea typeface="+mn-ea"/>
                <a:cs typeface="+mn-cs"/>
                <a:sym typeface="Helvetica Neue"/>
              </a:rPr>
              <a:t>To change Title and Date: </a:t>
            </a:r>
            <a:r>
              <a:rPr kumimoji="0" lang="en-US" sz="1000" b="1" i="0" u="none" strike="noStrike" cap="none" spc="0" normalizeH="0" baseline="0" dirty="0">
                <a:ln>
                  <a:noFill/>
                </a:ln>
                <a:solidFill>
                  <a:schemeClr val="tx1"/>
                </a:solidFill>
                <a:effectLst/>
                <a:uFillTx/>
                <a:latin typeface="FS Albert Pro" panose="02000503040000020004" pitchFamily="2" charset="0"/>
                <a:ea typeface="+mn-ea"/>
                <a:cs typeface="+mn-cs"/>
                <a:sym typeface="Helvetica Neue"/>
              </a:rPr>
              <a:t>Insert &gt; Header &amp; Footer…</a:t>
            </a:r>
          </a:p>
        </p:txBody>
      </p:sp>
      <p:sp>
        <p:nvSpPr>
          <p:cNvPr id="3" name="Date Placeholder 2">
            <a:extLst>
              <a:ext uri="{FF2B5EF4-FFF2-40B4-BE49-F238E27FC236}">
                <a16:creationId xmlns:a16="http://schemas.microsoft.com/office/drawing/2014/main" id="{4F6CCE88-6547-674B-AC49-9E3B8B94C4BB}"/>
              </a:ext>
            </a:extLst>
          </p:cNvPr>
          <p:cNvSpPr>
            <a:spLocks noGrp="1"/>
          </p:cNvSpPr>
          <p:nvPr>
            <p:ph type="dt" sz="half" idx="2"/>
          </p:nvPr>
        </p:nvSpPr>
        <p:spPr>
          <a:xfrm>
            <a:off x="3398698" y="6502464"/>
            <a:ext cx="752359" cy="178309"/>
          </a:xfrm>
          <a:prstGeom prst="rect">
            <a:avLst/>
          </a:prstGeom>
        </p:spPr>
        <p:txBody>
          <a:bodyPr vert="horz" lIns="91440" tIns="45720" rIns="91440" bIns="45720" rtlCol="0" anchor="ctr"/>
          <a:lstStyle>
            <a:lvl1pPr algn="l">
              <a:defRPr sz="750" b="0" i="0" spc="65" baseline="0">
                <a:solidFill>
                  <a:schemeClr val="accent1"/>
                </a:solidFill>
                <a:latin typeface="FS Albert Pro" panose="02000503040000020004" pitchFamily="2" charset="0"/>
              </a:defRPr>
            </a:lvl1pPr>
          </a:lstStyle>
          <a:p>
            <a:endParaRPr lang="en-US" dirty="0"/>
          </a:p>
        </p:txBody>
      </p:sp>
    </p:spTree>
    <p:extLst>
      <p:ext uri="{BB962C8B-B14F-4D97-AF65-F5344CB8AC3E}">
        <p14:creationId xmlns:p14="http://schemas.microsoft.com/office/powerpoint/2010/main" val="23196269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 id="2147484396" r:id="rId16"/>
    <p:sldLayoutId id="2147484397" r:id="rId17"/>
    <p:sldLayoutId id="2147484398" r:id="rId18"/>
    <p:sldLayoutId id="2147484399" r:id="rId19"/>
    <p:sldLayoutId id="2147484400" r:id="rId20"/>
    <p:sldLayoutId id="2147484401" r:id="rId21"/>
    <p:sldLayoutId id="2147484402" r:id="rId22"/>
    <p:sldLayoutId id="2147484403" r:id="rId23"/>
    <p:sldLayoutId id="2147484404" r:id="rId24"/>
    <p:sldLayoutId id="2147484405" r:id="rId25"/>
    <p:sldLayoutId id="2147484406" r:id="rId26"/>
    <p:sldLayoutId id="2147484407" r:id="rId27"/>
    <p:sldLayoutId id="2147484408" r:id="rId28"/>
    <p:sldLayoutId id="2147484409" r:id="rId29"/>
    <p:sldLayoutId id="2147484410" r:id="rId30"/>
    <p:sldLayoutId id="2147484411" r:id="rId31"/>
    <p:sldLayoutId id="2147484412" r:id="rId32"/>
    <p:sldLayoutId id="2147484413" r:id="rId33"/>
    <p:sldLayoutId id="2147484414" r:id="rId34"/>
    <p:sldLayoutId id="2147484415" r:id="rId35"/>
    <p:sldLayoutId id="2147484416" r:id="rId36"/>
    <p:sldLayoutId id="2147484417" r:id="rId37"/>
    <p:sldLayoutId id="2147484418" r:id="rId38"/>
    <p:sldLayoutId id="2147484419" r:id="rId39"/>
    <p:sldLayoutId id="2147484420" r:id="rId40"/>
    <p:sldLayoutId id="2147484421" r:id="rId41"/>
    <p:sldLayoutId id="2147484422" r:id="rId42"/>
    <p:sldLayoutId id="2147484423" r:id="rId43"/>
    <p:sldLayoutId id="2147484424" r:id="rId44"/>
    <p:sldLayoutId id="2147484425" r:id="rId45"/>
    <p:sldLayoutId id="2147484426" r:id="rId46"/>
    <p:sldLayoutId id="2147484427" r:id="rId47"/>
    <p:sldLayoutId id="2147484428" r:id="rId48"/>
    <p:sldLayoutId id="2147484429" r:id="rId49"/>
    <p:sldLayoutId id="2147484430" r:id="rId50"/>
    <p:sldLayoutId id="2147484431" r:id="rId51"/>
    <p:sldLayoutId id="2147484432" r:id="rId52"/>
    <p:sldLayoutId id="2147484433" r:id="rId53"/>
    <p:sldLayoutId id="2147484434" r:id="rId54"/>
    <p:sldLayoutId id="2147484435" r:id="rId55"/>
    <p:sldLayoutId id="2147484436" r:id="rId56"/>
    <p:sldLayoutId id="2147484437" r:id="rId57"/>
    <p:sldLayoutId id="2147484438" r:id="rId58"/>
    <p:sldLayoutId id="2147484439" r:id="rId59"/>
    <p:sldLayoutId id="2147484440" r:id="rId60"/>
    <p:sldLayoutId id="2147484441" r:id="rId61"/>
    <p:sldLayoutId id="2147484442" r:id="rId62"/>
    <p:sldLayoutId id="2147484443" r:id="rId63"/>
    <p:sldLayoutId id="2147484444" r:id="rId64"/>
    <p:sldLayoutId id="2147484445" r:id="rId65"/>
    <p:sldLayoutId id="2147484446" r:id="rId66"/>
    <p:sldLayoutId id="2147484447" r:id="rId67"/>
  </p:sldLayoutIdLst>
  <p:transition spd="med"/>
  <p:hf hdr="0" dt="0"/>
  <p:txStyles>
    <p:titleStyle>
      <a:lvl1pPr marL="0" marR="0" indent="0" algn="l" defTabSz="1218925" eaLnBrk="1" latinLnBrk="0" hangingPunct="1">
        <a:lnSpc>
          <a:spcPct val="100000"/>
        </a:lnSpc>
        <a:spcBef>
          <a:spcPts val="0"/>
        </a:spcBef>
        <a:spcAft>
          <a:spcPts val="0"/>
        </a:spcAft>
        <a:buClrTx/>
        <a:buSzTx/>
        <a:buFontTx/>
        <a:buNone/>
        <a:tabLst/>
        <a:defRPr sz="2999" b="0" i="0" u="none" strike="noStrike" cap="none" spc="0" baseline="0">
          <a:solidFill>
            <a:schemeClr val="accent1"/>
          </a:solidFill>
          <a:uFillTx/>
          <a:latin typeface="FS Albert Pro Light" panose="02000503040000020004" pitchFamily="2" charset="0"/>
          <a:ea typeface="+mj-ea"/>
          <a:cs typeface="+mj-cs"/>
          <a:sym typeface="FSAlbertPro-Light"/>
        </a:defRPr>
      </a:lvl1pPr>
      <a:lvl2pPr marL="0" marR="0" indent="228554"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2pPr>
      <a:lvl3pPr marL="0" marR="0" indent="457109"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3pPr>
      <a:lvl4pPr marL="0" marR="0" indent="685663"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4pPr>
      <a:lvl5pPr marL="0" marR="0" indent="914217"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5pPr>
      <a:lvl6pPr marL="0" marR="0" indent="1142771"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6pPr>
      <a:lvl7pPr marL="0" marR="0" indent="1371326"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7pPr>
      <a:lvl8pPr marL="0" marR="0" indent="1599880"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8pPr>
      <a:lvl9pPr marL="0" marR="0" indent="1828434" algn="l" defTabSz="1218925" eaLnBrk="1" latinLnBrk="0" hangingPunct="1">
        <a:lnSpc>
          <a:spcPct val="80000"/>
        </a:lnSpc>
        <a:spcBef>
          <a:spcPts val="0"/>
        </a:spcBef>
        <a:spcAft>
          <a:spcPts val="0"/>
        </a:spcAft>
        <a:buClrTx/>
        <a:buSzTx/>
        <a:buFontTx/>
        <a:buNone/>
        <a:tabLst/>
        <a:defRPr sz="6499" b="0" i="0" u="none" strike="noStrike" cap="none" spc="-130" baseline="0">
          <a:solidFill>
            <a:srgbClr val="EDEEED"/>
          </a:solidFill>
          <a:uFillTx/>
          <a:latin typeface="+mj-lt"/>
          <a:ea typeface="+mj-ea"/>
          <a:cs typeface="+mj-cs"/>
          <a:sym typeface="FSAlbertPro-Light"/>
        </a:defRPr>
      </a:lvl9pPr>
    </p:titleStyle>
    <p:bodyStyle>
      <a:lvl1pPr marL="0" marR="0" indent="0"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FS Albert Pro Light" panose="02000503040000020004" pitchFamily="2" charset="0"/>
          <a:ea typeface="+mj-ea"/>
          <a:cs typeface="+mj-cs"/>
          <a:sym typeface="FSAlbertPro-Light"/>
        </a:defRPr>
      </a:lvl1pPr>
      <a:lvl2pPr marL="0" marR="0" indent="228554"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2pPr>
      <a:lvl3pPr marL="0" marR="0" indent="457109"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3pPr>
      <a:lvl4pPr marL="0" marR="0" indent="685663"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4pPr>
      <a:lvl5pPr marL="0" marR="0" indent="914217" algn="l" defTabSz="412667" eaLnBrk="1" latinLnBrk="0" hangingPunct="1">
        <a:lnSpc>
          <a:spcPct val="100000"/>
        </a:lnSpc>
        <a:spcBef>
          <a:spcPts val="0"/>
        </a:spcBef>
        <a:spcAft>
          <a:spcPts val="0"/>
        </a:spcAft>
        <a:buClrTx/>
        <a:buSzTx/>
        <a:buFontTx/>
        <a:buNone/>
        <a:tabLst/>
        <a:defRPr sz="2749" b="0" i="0" u="none" strike="noStrike" cap="none" spc="0" baseline="0">
          <a:solidFill>
            <a:schemeClr val="bg1"/>
          </a:solidFill>
          <a:uFillTx/>
          <a:latin typeface="+mj-lt"/>
          <a:ea typeface="+mj-ea"/>
          <a:cs typeface="+mj-cs"/>
          <a:sym typeface="FSAlbertPro-Light"/>
        </a:defRPr>
      </a:lvl5pPr>
      <a:lvl6pPr marL="0" marR="0" indent="1142771"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6pPr>
      <a:lvl7pPr marL="0" marR="0" indent="1371326"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7pPr>
      <a:lvl8pPr marL="0" marR="0" indent="1599880"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8pPr>
      <a:lvl9pPr marL="0" marR="0" indent="1828434" algn="l" defTabSz="412667" eaLnBrk="1" latinLnBrk="0" hangingPunct="1">
        <a:lnSpc>
          <a:spcPct val="100000"/>
        </a:lnSpc>
        <a:spcBef>
          <a:spcPts val="0"/>
        </a:spcBef>
        <a:spcAft>
          <a:spcPts val="0"/>
        </a:spcAft>
        <a:buClrTx/>
        <a:buSzTx/>
        <a:buFontTx/>
        <a:buNone/>
        <a:tabLst/>
        <a:defRPr sz="2749" b="0" i="0" u="none" strike="noStrike" cap="none" spc="0" baseline="0">
          <a:solidFill>
            <a:srgbClr val="000000"/>
          </a:solidFill>
          <a:uFillTx/>
          <a:latin typeface="+mj-lt"/>
          <a:ea typeface="+mj-ea"/>
          <a:cs typeface="+mj-cs"/>
          <a:sym typeface="FSAlbertPro-Light"/>
        </a:defRPr>
      </a:lvl9pPr>
    </p:bodyStyle>
    <p:otherStyle>
      <a:lvl1pPr marL="0" marR="0" indent="0"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1pPr>
      <a:lvl2pPr marL="0" marR="0" indent="228554"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2pPr>
      <a:lvl3pPr marL="0" marR="0" indent="457109"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3pPr>
      <a:lvl4pPr marL="0" marR="0" indent="685663"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4pPr>
      <a:lvl5pPr marL="0" marR="0" indent="914217"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5pPr>
      <a:lvl6pPr marL="0" marR="0" indent="1142771"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6pPr>
      <a:lvl7pPr marL="0" marR="0" indent="1371326"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7pPr>
      <a:lvl8pPr marL="0" marR="0" indent="1599880"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8pPr>
      <a:lvl9pPr marL="0" marR="0" indent="1828434" algn="ctr" defTabSz="292042" eaLnBrk="1" latinLnBrk="0" hangingPunct="1">
        <a:lnSpc>
          <a:spcPct val="100000"/>
        </a:lnSpc>
        <a:spcBef>
          <a:spcPts val="0"/>
        </a:spcBef>
        <a:spcAft>
          <a:spcPts val="0"/>
        </a:spcAft>
        <a:buClrTx/>
        <a:buSzTx/>
        <a:buFontTx/>
        <a:buNone/>
        <a:tabLst/>
        <a:defRPr sz="750" b="0" i="0" u="none" strike="noStrike" cap="none" spc="75" baseline="0">
          <a:solidFill>
            <a:schemeClr val="tx1"/>
          </a:solidFill>
          <a:uFillTx/>
          <a:latin typeface="+mn-lt"/>
          <a:ea typeface="+mn-ea"/>
          <a:cs typeface="+mn-cs"/>
          <a:sym typeface="FSAlbertPro-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4/7/2026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8580231"/>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8.xml"/><Relationship Id="rId5" Type="http://schemas.openxmlformats.org/officeDocument/2006/relationships/image" Target="../media/image52.png"/><Relationship Id="rId4" Type="http://schemas.openxmlformats.org/officeDocument/2006/relationships/image" Target="../media/image5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apic.org/apic2026/" TargetMode="External"/><Relationship Id="rId1" Type="http://schemas.openxmlformats.org/officeDocument/2006/relationships/slideLayout" Target="../slideLayouts/slideLayout89.xml"/><Relationship Id="rId4" Type="http://schemas.openxmlformats.org/officeDocument/2006/relationships/image" Target="../media/image62.jpeg"/></Relationships>
</file>

<file path=ppt/slides/_rels/slide12.xml.rels><?xml version="1.0" encoding="UTF-8" standalone="yes"?>
<Relationships xmlns="http://schemas.openxmlformats.org/package/2006/relationships"><Relationship Id="rId3" Type="http://schemas.openxmlformats.org/officeDocument/2006/relationships/hyperlink" Target="https://freesvg.org/emoticon-smile" TargetMode="External"/><Relationship Id="rId2" Type="http://schemas.openxmlformats.org/officeDocument/2006/relationships/image" Target="../media/image63.pn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s://sdapic.org/2025-chapter-meeting-schedule/" TargetMode="External"/><Relationship Id="rId2" Type="http://schemas.openxmlformats.org/officeDocument/2006/relationships/image" Target="../media/image53.png"/><Relationship Id="rId1" Type="http://schemas.openxmlformats.org/officeDocument/2006/relationships/slideLayout" Target="../slideLayouts/slideLayout8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s://www.google.com/search?q=California+Surveillance+of+Wastewaters&amp;sca_esv=0c0ded2c55dfde36&amp;rlz=1C1GCEA_enUS1099US1099&amp;sxsrf=ANbL-n7OvfMBVBIbo0L22kj6R7u4hsZELw%3A1772647619249&amp;ei=w3SoaZv7DsbHkPIP-KiwgAM&amp;biw=1229&amp;bih=590&amp;oq=waste+water+surveillance+gavin+&amp;gs_lp=Egxnd3Mtd2l6LXNlcnAaAhgCIh93YXN0ZSB3YXRlciBzdXJ2ZWlsbGFuY2UgZ2F2aW4gKgIIADIHECEYoAEYCjIHECEYoAEYCjIHECEYoAEYCjIFECEYqwJIjjxQ9RJYsylwAngBkAEAmAF8oAG0DKoBBDE4LjG4AQHIAQD4AQGYAhWgApANwgIKEAAYsAMY1gQYR8ICCxAAGIAEGJECGIoFwgIJEAAYgAQYChgLwgIFEAAYgATCAgcQABiABBgKwgIKEAAYgAQYFBiHAsICDBAAGIAEGAoYCxiLA8ICBhAAGA0YHsICCBAAGAUYDRgewgIIEAAYCBgNGB7CAgsQABiABBiGAxiKBcICCBAAGKIEGIkFwgIFEAAY7wWYAwCIBgGQBgiSBwQyMC4xoAeXlwGyBwQxOC4xuAeFDcIHCDAuMTUuNS4xyAdAgAgA&amp;sclient=gws-wiz-serp&amp;ved=2ahUKEwimmPeD64aTAxUVLkQIHbGRMDMQgK4QegQIARAB" TargetMode="External"/><Relationship Id="rId1" Type="http://schemas.openxmlformats.org/officeDocument/2006/relationships/slideLayout" Target="../slideLayouts/slideLayout89.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2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png"/><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45.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89.xml"/><Relationship Id="rId6" Type="http://schemas.openxmlformats.org/officeDocument/2006/relationships/image" Target="../media/image47.png"/><Relationship Id="rId5" Type="http://schemas.microsoft.com/office/2007/relationships/hdphoto" Target="../media/hdphoto2.wdp"/><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89.xml"/><Relationship Id="rId6" Type="http://schemas.openxmlformats.org/officeDocument/2006/relationships/image" Target="../media/image73.png"/><Relationship Id="rId5" Type="http://schemas.microsoft.com/office/2007/relationships/hdphoto" Target="../media/hdphoto1.wdp"/><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89.xml"/><Relationship Id="rId6" Type="http://schemas.openxmlformats.org/officeDocument/2006/relationships/hyperlink" Target="https://url.usb.m.mimecastprotect.com/s/_eGaCA8L6VhDmL0XIGfBTGO_uX?domain=view-su2.highspot.com" TargetMode="External"/><Relationship Id="rId5" Type="http://schemas.microsoft.com/office/2007/relationships/hdphoto" Target="../media/hdphoto1.wdp"/><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89.xml"/><Relationship Id="rId6" Type="http://schemas.openxmlformats.org/officeDocument/2006/relationships/image" Target="../media/image58.png"/><Relationship Id="rId5" Type="http://schemas.microsoft.com/office/2007/relationships/hdphoto" Target="../media/hdphoto1.wdp"/><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89.xml"/><Relationship Id="rId6" Type="http://schemas.openxmlformats.org/officeDocument/2006/relationships/image" Target="../media/image59.png"/><Relationship Id="rId5" Type="http://schemas.microsoft.com/office/2007/relationships/hdphoto" Target="../media/hdphoto1.wdp"/><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6562" name="Picture 2" descr="SanDiego&amp;ImperialCo_APIC-ChptrLogo-web"/>
          <p:cNvPicPr>
            <a:picLocks noChangeAspect="1" noChangeArrowheads="1"/>
          </p:cNvPicPr>
          <p:nvPr/>
        </p:nvPicPr>
        <p:blipFill>
          <a:blip r:embed="rId2"/>
          <a:srcRect/>
          <a:stretch>
            <a:fillRect/>
          </a:stretch>
        </p:blipFill>
        <p:spPr bwMode="auto">
          <a:xfrm>
            <a:off x="1143000" y="4648200"/>
            <a:ext cx="6855028" cy="1563963"/>
          </a:xfrm>
          <a:prstGeom prst="rect">
            <a:avLst/>
          </a:prstGeom>
          <a:noFill/>
          <a:ln w="9525">
            <a:noFill/>
            <a:miter lim="800000"/>
            <a:headEnd/>
            <a:tailEnd/>
          </a:ln>
        </p:spPr>
      </p:pic>
      <p:sp>
        <p:nvSpPr>
          <p:cNvPr id="4" name="Title 3"/>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a:xfrm>
            <a:off x="1069848" y="3352800"/>
            <a:ext cx="7891272" cy="1069848"/>
          </a:xfrm>
        </p:spPr>
        <p:txBody>
          <a:bodyPr/>
          <a:lstStyle/>
          <a:p>
            <a:r>
              <a:rPr lang="en-US" b="1"/>
              <a:t>April 8</a:t>
            </a:r>
            <a:r>
              <a:rPr lang="en-US" b="1" baseline="30000"/>
              <a:t>th</a:t>
            </a:r>
            <a:r>
              <a:rPr lang="en-US" b="1" dirty="0"/>
              <a:t>, 2026 – 12:00 pm PST</a:t>
            </a:r>
          </a:p>
        </p:txBody>
      </p:sp>
      <p:pic>
        <p:nvPicPr>
          <p:cNvPr id="2" name="Picture 2">
            <a:extLst>
              <a:ext uri="{FF2B5EF4-FFF2-40B4-BE49-F238E27FC236}">
                <a16:creationId xmlns:a16="http://schemas.microsoft.com/office/drawing/2014/main" id="{803365FE-BA0C-74ED-3ECA-0F4E7817B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114" y="1508379"/>
            <a:ext cx="2833031" cy="368884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ttendance Information – Ponte Vedra High School">
            <a:extLst>
              <a:ext uri="{FF2B5EF4-FFF2-40B4-BE49-F238E27FC236}">
                <a16:creationId xmlns:a16="http://schemas.microsoft.com/office/drawing/2014/main" id="{918F13E7-DF32-E69D-D3B8-FC1D9840F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120" y="152400"/>
            <a:ext cx="28575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05D1677-8F74-A93F-A162-8B8BC3409D84}"/>
              </a:ext>
            </a:extLst>
          </p:cNvPr>
          <p:cNvPicPr>
            <a:picLocks noChangeAspect="1"/>
          </p:cNvPicPr>
          <p:nvPr/>
        </p:nvPicPr>
        <p:blipFill>
          <a:blip r:embed="rId5"/>
          <a:stretch>
            <a:fillRect/>
          </a:stretch>
        </p:blipFill>
        <p:spPr>
          <a:xfrm>
            <a:off x="8279328" y="2699139"/>
            <a:ext cx="1992350" cy="20037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6622-2BE7-FF1C-3F33-68C427B47436}"/>
              </a:ext>
            </a:extLst>
          </p:cNvPr>
          <p:cNvSpPr>
            <a:spLocks noGrp="1"/>
          </p:cNvSpPr>
          <p:nvPr>
            <p:ph type="title"/>
          </p:nvPr>
        </p:nvSpPr>
        <p:spPr>
          <a:xfrm>
            <a:off x="1066800" y="0"/>
            <a:ext cx="10058400" cy="1609344"/>
          </a:xfrm>
        </p:spPr>
        <p:txBody>
          <a:bodyPr/>
          <a:lstStyle/>
          <a:p>
            <a:r>
              <a:rPr lang="en-US" dirty="0"/>
              <a:t>Membership Report </a:t>
            </a:r>
            <a:br>
              <a:rPr lang="en-US" dirty="0"/>
            </a:br>
            <a:r>
              <a:rPr lang="en-US" sz="3200" dirty="0"/>
              <a:t>Josie </a:t>
            </a:r>
            <a:r>
              <a:rPr lang="en-US" sz="3200" dirty="0" err="1"/>
              <a:t>CandelariA</a:t>
            </a:r>
            <a:r>
              <a:rPr lang="en-US" sz="3200" dirty="0"/>
              <a:t>/Brianna Scott</a:t>
            </a:r>
            <a:endParaRPr lang="en-US" dirty="0"/>
          </a:p>
        </p:txBody>
      </p:sp>
      <p:sp>
        <p:nvSpPr>
          <p:cNvPr id="4" name="Content Placeholder 3">
            <a:extLst>
              <a:ext uri="{FF2B5EF4-FFF2-40B4-BE49-F238E27FC236}">
                <a16:creationId xmlns:a16="http://schemas.microsoft.com/office/drawing/2014/main" id="{62A25D1D-A359-8577-DABE-500B4B4176C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3439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Nominating &amp; Awards</a:t>
            </a:r>
            <a:br>
              <a:rPr lang="en-US" b="1" dirty="0">
                <a:solidFill>
                  <a:schemeClr val="accent2">
                    <a:lumMod val="50000"/>
                  </a:schemeClr>
                </a:solidFill>
              </a:rPr>
            </a:br>
            <a:r>
              <a:rPr lang="en-US" sz="2800" dirty="0"/>
              <a:t>Jarrod Becasen, Claudia Sanchez GOAD, Raj Gill</a:t>
            </a:r>
            <a:endParaRPr lang="en-US" sz="3200" dirty="0"/>
          </a:p>
        </p:txBody>
      </p:sp>
      <p:sp>
        <p:nvSpPr>
          <p:cNvPr id="2" name="Content Placeholder 3">
            <a:extLst>
              <a:ext uri="{FF2B5EF4-FFF2-40B4-BE49-F238E27FC236}">
                <a16:creationId xmlns:a16="http://schemas.microsoft.com/office/drawing/2014/main" id="{AFFC388A-EEE8-1AC5-C1FD-4BDD393F31CE}"/>
              </a:ext>
            </a:extLst>
          </p:cNvPr>
          <p:cNvSpPr>
            <a:spLocks noGrp="1"/>
          </p:cNvSpPr>
          <p:nvPr>
            <p:ph idx="1"/>
          </p:nvPr>
        </p:nvSpPr>
        <p:spPr>
          <a:xfrm>
            <a:off x="1069848" y="2121408"/>
            <a:ext cx="10058400" cy="4050792"/>
          </a:xfrm>
        </p:spPr>
        <p:txBody>
          <a:bodyPr>
            <a:normAutofit/>
          </a:bodyPr>
          <a:lstStyle/>
          <a:p>
            <a:r>
              <a:rPr lang="en-US" b="1" dirty="0"/>
              <a:t>"National APIC Conference" Award</a:t>
            </a:r>
          </a:p>
          <a:p>
            <a:pPr lvl="1"/>
            <a:r>
              <a:rPr lang="en-US" dirty="0"/>
              <a:t>Term of award: APIC Annual Conference 2026, June 15-17, Nashville, TN </a:t>
            </a:r>
            <a:r>
              <a:rPr lang="en-US" dirty="0">
                <a:hlinkClick r:id="rId2"/>
              </a:rPr>
              <a:t>https://apic.org/apic2026/</a:t>
            </a:r>
            <a:r>
              <a:rPr lang="en-US" dirty="0"/>
              <a:t> </a:t>
            </a:r>
          </a:p>
          <a:p>
            <a:pPr lvl="1"/>
            <a:r>
              <a:rPr lang="en-US" dirty="0"/>
              <a:t>Award Amount: $2000.00</a:t>
            </a:r>
          </a:p>
          <a:p>
            <a:pPr lvl="1"/>
            <a:r>
              <a:rPr lang="en-US" dirty="0"/>
              <a:t>Number of awards: 1</a:t>
            </a:r>
          </a:p>
          <a:p>
            <a:pPr lvl="1"/>
            <a:r>
              <a:rPr lang="en-US" dirty="0"/>
              <a:t>Application due date: </a:t>
            </a:r>
            <a:r>
              <a:rPr lang="en-US" dirty="0">
                <a:highlight>
                  <a:srgbClr val="FFFF00"/>
                </a:highlight>
              </a:rPr>
              <a:t>May 6, 2026</a:t>
            </a:r>
          </a:p>
          <a:p>
            <a:r>
              <a:rPr lang="en-US" b="1" dirty="0"/>
              <a:t>"Standard APIC" Award</a:t>
            </a:r>
          </a:p>
          <a:p>
            <a:pPr lvl="1"/>
            <a:r>
              <a:rPr lang="en-US" dirty="0"/>
              <a:t>Term of award: January 1, 2026 to December 31, 2026</a:t>
            </a:r>
          </a:p>
          <a:p>
            <a:pPr lvl="1"/>
            <a:r>
              <a:rPr lang="en-US" dirty="0"/>
              <a:t>Award Amount: $500.00</a:t>
            </a:r>
          </a:p>
          <a:p>
            <a:pPr lvl="1"/>
            <a:r>
              <a:rPr lang="en-US" dirty="0"/>
              <a:t>Number of awards: 3</a:t>
            </a:r>
          </a:p>
          <a:p>
            <a:pPr lvl="1"/>
            <a:r>
              <a:rPr lang="en-US" dirty="0"/>
              <a:t>Application due date: </a:t>
            </a:r>
            <a:r>
              <a:rPr lang="en-US" dirty="0">
                <a:highlight>
                  <a:srgbClr val="FFFF00"/>
                </a:highlight>
              </a:rPr>
              <a:t>May 6, 2026</a:t>
            </a:r>
          </a:p>
          <a:p>
            <a:pPr lvl="1"/>
            <a:endParaRPr lang="en-US" dirty="0"/>
          </a:p>
        </p:txBody>
      </p:sp>
      <p:pic>
        <p:nvPicPr>
          <p:cNvPr id="4" name="Picture 3" descr="A qr code with a black background&#10;&#10;AI-generated content may be incorrect.">
            <a:extLst>
              <a:ext uri="{FF2B5EF4-FFF2-40B4-BE49-F238E27FC236}">
                <a16:creationId xmlns:a16="http://schemas.microsoft.com/office/drawing/2014/main" id="{2C145311-70B2-4057-77BB-BF224E6C8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0" y="3712265"/>
            <a:ext cx="2362200" cy="2362200"/>
          </a:xfrm>
          <a:prstGeom prst="rect">
            <a:avLst/>
          </a:prstGeom>
        </p:spPr>
      </p:pic>
      <p:pic>
        <p:nvPicPr>
          <p:cNvPr id="5" name="Picture 2" descr="Apply here Images - Free Download on Freepik">
            <a:extLst>
              <a:ext uri="{FF2B5EF4-FFF2-40B4-BE49-F238E27FC236}">
                <a16:creationId xmlns:a16="http://schemas.microsoft.com/office/drawing/2014/main" id="{9D8CA71B-2AE9-7227-FAC8-96A33E156D7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62" t="18000" r="13244" b="18000"/>
          <a:stretch/>
        </p:blipFill>
        <p:spPr bwMode="auto">
          <a:xfrm>
            <a:off x="9144000" y="2971800"/>
            <a:ext cx="1371600" cy="79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9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1559" y="4355692"/>
            <a:ext cx="10509069" cy="1472224"/>
          </a:xfrm>
        </p:spPr>
        <p:txBody>
          <a:bodyPr vert="horz" lIns="91440" tIns="45720" rIns="91440" bIns="45720" rtlCol="0" anchor="b">
            <a:normAutofit/>
          </a:bodyPr>
          <a:lstStyle/>
          <a:p>
            <a:pPr>
              <a:lnSpc>
                <a:spcPct val="80000"/>
              </a:lnSpc>
              <a:defRPr/>
            </a:pPr>
            <a:r>
              <a:rPr lang="en-US" sz="4100" dirty="0">
                <a:solidFill>
                  <a:schemeClr val="tx1"/>
                </a:solidFill>
              </a:rPr>
              <a:t>Social Report</a:t>
            </a:r>
            <a:br>
              <a:rPr lang="en-US" sz="4100" b="1" dirty="0">
                <a:solidFill>
                  <a:schemeClr val="tx1"/>
                </a:solidFill>
              </a:rPr>
            </a:br>
            <a:r>
              <a:rPr lang="en-US" sz="4100" dirty="0">
                <a:solidFill>
                  <a:schemeClr val="tx1"/>
                </a:solidFill>
              </a:rPr>
              <a:t>Kristyn Schumacher, Josie Candelaria</a:t>
            </a:r>
          </a:p>
        </p:txBody>
      </p:sp>
      <p:sp>
        <p:nvSpPr>
          <p:cNvPr id="2" name="TextBox 1">
            <a:extLst>
              <a:ext uri="{FF2B5EF4-FFF2-40B4-BE49-F238E27FC236}">
                <a16:creationId xmlns:a16="http://schemas.microsoft.com/office/drawing/2014/main" id="{B9C4FEB6-CD14-4ECF-9951-3144AF437187}"/>
              </a:ext>
            </a:extLst>
          </p:cNvPr>
          <p:cNvSpPr txBox="1"/>
          <p:nvPr/>
        </p:nvSpPr>
        <p:spPr>
          <a:xfrm>
            <a:off x="3581400" y="1346946"/>
            <a:ext cx="6019800" cy="1015663"/>
          </a:xfrm>
          <a:prstGeom prst="rect">
            <a:avLst/>
          </a:prstGeom>
          <a:noFill/>
        </p:spPr>
        <p:txBody>
          <a:bodyPr wrap="square" rtlCol="0">
            <a:spAutoFit/>
          </a:bodyPr>
          <a:lstStyle/>
          <a:p>
            <a:r>
              <a:rPr lang="en-US" sz="6000" dirty="0"/>
              <a:t>No Updates</a:t>
            </a:r>
          </a:p>
        </p:txBody>
      </p:sp>
      <p:pic>
        <p:nvPicPr>
          <p:cNvPr id="5" name="Picture 4">
            <a:extLst>
              <a:ext uri="{FF2B5EF4-FFF2-40B4-BE49-F238E27FC236}">
                <a16:creationId xmlns:a16="http://schemas.microsoft.com/office/drawing/2014/main" id="{56CE1102-E500-4BCA-8BA9-222928A1AE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43619" y="2476619"/>
            <a:ext cx="1904762" cy="1904762"/>
          </a:xfrm>
          <a:prstGeom prst="rect">
            <a:avLst/>
          </a:prstGeom>
        </p:spPr>
      </p:pic>
    </p:spTree>
    <p:extLst>
      <p:ext uri="{BB962C8B-B14F-4D97-AF65-F5344CB8AC3E}">
        <p14:creationId xmlns:p14="http://schemas.microsoft.com/office/powerpoint/2010/main" val="219114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09C6-B2DB-CD12-AC37-C5B06A6C1E96}"/>
              </a:ext>
            </a:extLst>
          </p:cNvPr>
          <p:cNvSpPr>
            <a:spLocks noGrp="1"/>
          </p:cNvSpPr>
          <p:nvPr>
            <p:ph type="title"/>
          </p:nvPr>
        </p:nvSpPr>
        <p:spPr/>
        <p:txBody>
          <a:bodyPr/>
          <a:lstStyle/>
          <a:p>
            <a:r>
              <a:rPr lang="en-US" dirty="0"/>
              <a:t>Treasurer Report April 2026 </a:t>
            </a:r>
            <a:br>
              <a:rPr lang="en-US" dirty="0"/>
            </a:br>
            <a:r>
              <a:rPr lang="en-US" dirty="0"/>
              <a:t>Kim Delahanty</a:t>
            </a:r>
          </a:p>
        </p:txBody>
      </p:sp>
      <p:sp>
        <p:nvSpPr>
          <p:cNvPr id="3" name="Content Placeholder 2">
            <a:extLst>
              <a:ext uri="{FF2B5EF4-FFF2-40B4-BE49-F238E27FC236}">
                <a16:creationId xmlns:a16="http://schemas.microsoft.com/office/drawing/2014/main" id="{7C7B0741-59EA-5EB8-704A-3B8D81D97A9B}"/>
              </a:ext>
            </a:extLst>
          </p:cNvPr>
          <p:cNvSpPr>
            <a:spLocks noGrp="1"/>
          </p:cNvSpPr>
          <p:nvPr>
            <p:ph idx="1"/>
          </p:nvPr>
        </p:nvSpPr>
        <p:spPr/>
        <p:txBody>
          <a:bodyPr>
            <a:normAutofit fontScale="92500" lnSpcReduction="10000"/>
          </a:bodyPr>
          <a:lstStyle/>
          <a:p>
            <a:r>
              <a:rPr lang="en-US" dirty="0"/>
              <a:t>Monthly Treasurer Report:</a:t>
            </a:r>
          </a:p>
          <a:p>
            <a:pPr lvl="1"/>
            <a:r>
              <a:rPr lang="en-US" b="1" dirty="0"/>
              <a:t>Beginning Balance: March 31, 2026: $834.45</a:t>
            </a:r>
          </a:p>
          <a:p>
            <a:pPr lvl="1"/>
            <a:r>
              <a:rPr lang="en-US" b="1" dirty="0"/>
              <a:t>Cash Flow:</a:t>
            </a:r>
          </a:p>
          <a:p>
            <a:pPr marL="0" indent="0">
              <a:buNone/>
            </a:pPr>
            <a:r>
              <a:rPr lang="en-US" b="1" dirty="0"/>
              <a:t>	</a:t>
            </a:r>
            <a:r>
              <a:rPr lang="en-US" dirty="0"/>
              <a:t>Deposits:</a:t>
            </a:r>
            <a:r>
              <a:rPr lang="en-US" b="1" dirty="0"/>
              <a:t> </a:t>
            </a:r>
            <a:r>
              <a:rPr lang="en-US" dirty="0"/>
              <a:t>0</a:t>
            </a:r>
          </a:p>
          <a:p>
            <a:pPr marL="0" indent="0">
              <a:buNone/>
            </a:pPr>
            <a:r>
              <a:rPr lang="en-US" dirty="0"/>
              <a:t>	Checks paid: 0</a:t>
            </a:r>
          </a:p>
          <a:p>
            <a:pPr marL="0" indent="0">
              <a:buNone/>
            </a:pPr>
            <a:r>
              <a:rPr lang="en-US" dirty="0"/>
              <a:t>	ATM &amp; Debit Card Withdrawals: 0</a:t>
            </a:r>
          </a:p>
          <a:p>
            <a:pPr marL="0" indent="0">
              <a:buNone/>
            </a:pPr>
            <a:r>
              <a:rPr lang="en-US" dirty="0"/>
              <a:t>	Electronic Withdrawals: $19.99 for </a:t>
            </a:r>
            <a:r>
              <a:rPr lang="en-US" dirty="0" err="1"/>
              <a:t>Paypal</a:t>
            </a:r>
            <a:r>
              <a:rPr lang="en-US" dirty="0"/>
              <a:t> 3/16/26</a:t>
            </a:r>
          </a:p>
          <a:p>
            <a:pPr marL="0" indent="0">
              <a:buNone/>
            </a:pPr>
            <a:r>
              <a:rPr lang="en-US" dirty="0"/>
              <a:t>	Bank Fees: $15.00</a:t>
            </a:r>
          </a:p>
          <a:p>
            <a:pPr marL="0" indent="0">
              <a:buNone/>
            </a:pPr>
            <a:r>
              <a:rPr lang="en-US" b="1" dirty="0"/>
              <a:t>Ending Account Balance</a:t>
            </a:r>
            <a:r>
              <a:rPr lang="en-US" dirty="0"/>
              <a:t>: </a:t>
            </a:r>
            <a:r>
              <a:rPr lang="en-US" b="1" dirty="0"/>
              <a:t>$799.46</a:t>
            </a:r>
          </a:p>
          <a:p>
            <a:pPr marL="0" indent="0">
              <a:buNone/>
            </a:pPr>
            <a:endParaRPr lang="en-US" dirty="0"/>
          </a:p>
          <a:p>
            <a:pPr marL="0" indent="0">
              <a:buNone/>
            </a:pPr>
            <a:r>
              <a:rPr lang="en-US" b="1" dirty="0"/>
              <a:t>Mutual Fund: 31,866.65 as of November 28,2025</a:t>
            </a:r>
          </a:p>
          <a:p>
            <a:pPr marL="0" indent="0">
              <a:buNone/>
            </a:pPr>
            <a:endParaRPr lang="en-US" dirty="0"/>
          </a:p>
          <a:p>
            <a:pPr lvl="1"/>
            <a:endParaRPr lang="en-US" dirty="0"/>
          </a:p>
        </p:txBody>
      </p:sp>
    </p:spTree>
    <p:extLst>
      <p:ext uri="{BB962C8B-B14F-4D97-AF65-F5344CB8AC3E}">
        <p14:creationId xmlns:p14="http://schemas.microsoft.com/office/powerpoint/2010/main" val="332851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24256"/>
            <a:ext cx="10058400" cy="1609344"/>
          </a:xfrm>
        </p:spPr>
        <p:txBody>
          <a:bodyPr rtlCol="0">
            <a:normAutofit/>
          </a:bodyPr>
          <a:lstStyle/>
          <a:p>
            <a:pPr>
              <a:defRPr/>
            </a:pPr>
            <a:r>
              <a:rPr lang="en-US" dirty="0"/>
              <a:t>Legislative Rep Report</a:t>
            </a:r>
            <a:br>
              <a:rPr lang="en-US" b="1" dirty="0">
                <a:solidFill>
                  <a:schemeClr val="accent2">
                    <a:lumMod val="50000"/>
                  </a:schemeClr>
                </a:solidFill>
              </a:rPr>
            </a:br>
            <a:r>
              <a:rPr lang="en-US" sz="2800" dirty="0"/>
              <a:t>Cheryl Karn</a:t>
            </a:r>
            <a:endParaRPr lang="en-US" sz="3200" dirty="0"/>
          </a:p>
        </p:txBody>
      </p:sp>
      <p:sp>
        <p:nvSpPr>
          <p:cNvPr id="2" name="Content Placeholder 6">
            <a:extLst>
              <a:ext uri="{FF2B5EF4-FFF2-40B4-BE49-F238E27FC236}">
                <a16:creationId xmlns:a16="http://schemas.microsoft.com/office/drawing/2014/main" id="{DDF6FB95-A545-7272-4A1A-8162DFE1C805}"/>
              </a:ext>
            </a:extLst>
          </p:cNvPr>
          <p:cNvSpPr>
            <a:spLocks noGrp="1"/>
          </p:cNvSpPr>
          <p:nvPr>
            <p:ph idx="1"/>
          </p:nvPr>
        </p:nvSpPr>
        <p:spPr>
          <a:xfrm>
            <a:off x="457200" y="2133600"/>
            <a:ext cx="6781800" cy="3986166"/>
          </a:xfrm>
        </p:spPr>
        <p:txBody>
          <a:bodyPr>
            <a:normAutofit/>
          </a:bodyPr>
          <a:lstStyle/>
          <a:p>
            <a:pPr lvl="2"/>
            <a:endParaRPr lang="en-US" dirty="0"/>
          </a:p>
        </p:txBody>
      </p:sp>
      <p:pic>
        <p:nvPicPr>
          <p:cNvPr id="1026" name="Picture 2">
            <a:extLst>
              <a:ext uri="{FF2B5EF4-FFF2-40B4-BE49-F238E27FC236}">
                <a16:creationId xmlns:a16="http://schemas.microsoft.com/office/drawing/2014/main" id="{11FE97D2-DF00-5804-3025-F07205EFF7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6650" y="455566"/>
            <a:ext cx="4248150" cy="566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35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Ambulatory care</a:t>
            </a:r>
            <a:br>
              <a:rPr lang="en-US" b="1" dirty="0">
                <a:solidFill>
                  <a:schemeClr val="accent2">
                    <a:lumMod val="50000"/>
                  </a:schemeClr>
                </a:solidFill>
              </a:rPr>
            </a:br>
            <a:r>
              <a:rPr lang="en-US" sz="2800" dirty="0"/>
              <a:t>Janessa Esteban</a:t>
            </a:r>
            <a:endParaRPr lang="en-US" sz="2000" b="1" dirty="0">
              <a:solidFill>
                <a:schemeClr val="accent2">
                  <a:lumMod val="50000"/>
                </a:schemeClr>
              </a:solidFill>
            </a:endParaRPr>
          </a:p>
        </p:txBody>
      </p:sp>
      <p:sp>
        <p:nvSpPr>
          <p:cNvPr id="7" name="Content Placeholder 6">
            <a:extLst>
              <a:ext uri="{FF2B5EF4-FFF2-40B4-BE49-F238E27FC236}">
                <a16:creationId xmlns:a16="http://schemas.microsoft.com/office/drawing/2014/main" id="{4C270498-4374-F0EB-406C-17F9CF35265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40474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HAI Liaison &amp; Advisory Report</a:t>
            </a:r>
            <a:br>
              <a:rPr lang="en-US" b="1" dirty="0">
                <a:solidFill>
                  <a:schemeClr val="accent2">
                    <a:lumMod val="50000"/>
                  </a:schemeClr>
                </a:solidFill>
              </a:rPr>
            </a:br>
            <a:endParaRPr lang="en-US" sz="3200" dirty="0"/>
          </a:p>
        </p:txBody>
      </p:sp>
      <p:sp>
        <p:nvSpPr>
          <p:cNvPr id="4" name="Content Placeholder 3">
            <a:extLst>
              <a:ext uri="{FF2B5EF4-FFF2-40B4-BE49-F238E27FC236}">
                <a16:creationId xmlns:a16="http://schemas.microsoft.com/office/drawing/2014/main" id="{0B2296C9-D1D0-BADC-2B2A-9F62B4D3C01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534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Infectious Disease Association of CA</a:t>
            </a:r>
            <a:br>
              <a:rPr lang="en-US" b="1" dirty="0">
                <a:solidFill>
                  <a:schemeClr val="accent2">
                    <a:lumMod val="50000"/>
                  </a:schemeClr>
                </a:solidFill>
              </a:rPr>
            </a:b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endParaRPr lang="en-US" dirty="0"/>
          </a:p>
        </p:txBody>
      </p:sp>
    </p:spTree>
    <p:extLst>
      <p:ext uri="{BB962C8B-B14F-4D97-AF65-F5344CB8AC3E}">
        <p14:creationId xmlns:p14="http://schemas.microsoft.com/office/powerpoint/2010/main" val="127618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G.E.R.M. Commission</a:t>
            </a:r>
            <a:br>
              <a:rPr lang="en-US" b="1" dirty="0">
                <a:solidFill>
                  <a:schemeClr val="accent2">
                    <a:lumMod val="50000"/>
                  </a:schemeClr>
                </a:solidFill>
              </a:rPr>
            </a:br>
            <a:r>
              <a:rPr lang="en-US" sz="2800" dirty="0"/>
              <a:t>Frank Myers</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pPr lvl="0"/>
            <a:endParaRPr lang="en-US" dirty="0">
              <a:solidFill>
                <a:schemeClr val="tx1">
                  <a:lumMod val="75000"/>
                  <a:lumOff val="25000"/>
                </a:schemeClr>
              </a:solidFill>
            </a:endParaRPr>
          </a:p>
        </p:txBody>
      </p:sp>
    </p:spTree>
    <p:extLst>
      <p:ext uri="{BB962C8B-B14F-4D97-AF65-F5344CB8AC3E}">
        <p14:creationId xmlns:p14="http://schemas.microsoft.com/office/powerpoint/2010/main" val="150310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Long Term Care</a:t>
            </a:r>
            <a:br>
              <a:rPr lang="en-US" b="1" dirty="0">
                <a:solidFill>
                  <a:schemeClr val="accent2">
                    <a:lumMod val="50000"/>
                  </a:schemeClr>
                </a:solidFill>
              </a:rPr>
            </a:br>
            <a:endParaRPr lang="en-US" sz="2000" b="1" dirty="0">
              <a:solidFill>
                <a:schemeClr val="accent2">
                  <a:lumMod val="50000"/>
                </a:schemeClr>
              </a:solidFill>
            </a:endParaRPr>
          </a:p>
        </p:txBody>
      </p:sp>
      <p:sp>
        <p:nvSpPr>
          <p:cNvPr id="14" name="Content Placeholder 13"/>
          <p:cNvSpPr>
            <a:spLocks noGrp="1"/>
          </p:cNvSpPr>
          <p:nvPr>
            <p:ph idx="1"/>
          </p:nvPr>
        </p:nvSpPr>
        <p:spPr/>
        <p:txBody>
          <a:bodyPr/>
          <a:lstStyle/>
          <a:p>
            <a:endParaRPr lang="en-US"/>
          </a:p>
        </p:txBody>
      </p:sp>
    </p:spTree>
    <p:extLst>
      <p:ext uri="{BB962C8B-B14F-4D97-AF65-F5344CB8AC3E}">
        <p14:creationId xmlns:p14="http://schemas.microsoft.com/office/powerpoint/2010/main" val="21220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283" y="1611406"/>
            <a:ext cx="1233488" cy="65067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110" y="4267200"/>
            <a:ext cx="1148661" cy="1148661"/>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933" y="3377512"/>
            <a:ext cx="737288" cy="73728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809" y="2481921"/>
            <a:ext cx="776512" cy="68554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673" y="5486400"/>
            <a:ext cx="824548" cy="824548"/>
          </a:xfrm>
          <a:prstGeom prst="rect">
            <a:avLst/>
          </a:prstGeom>
        </p:spPr>
      </p:pic>
      <p:sp>
        <p:nvSpPr>
          <p:cNvPr id="2" name="Title 1"/>
          <p:cNvSpPr>
            <a:spLocks noGrp="1"/>
          </p:cNvSpPr>
          <p:nvPr>
            <p:ph type="title"/>
          </p:nvPr>
        </p:nvSpPr>
        <p:spPr>
          <a:xfrm>
            <a:off x="533400" y="345272"/>
            <a:ext cx="8610600" cy="1293028"/>
          </a:xfrm>
        </p:spPr>
        <p:txBody>
          <a:bodyPr/>
          <a:lstStyle/>
          <a:p>
            <a:r>
              <a:rPr lang="en-US" dirty="0"/>
              <a:t>Online Participant Reminders</a:t>
            </a:r>
          </a:p>
        </p:txBody>
      </p:sp>
      <p:sp>
        <p:nvSpPr>
          <p:cNvPr id="3" name="Content Placeholder 2"/>
          <p:cNvSpPr>
            <a:spLocks noGrp="1"/>
          </p:cNvSpPr>
          <p:nvPr>
            <p:ph idx="1"/>
          </p:nvPr>
        </p:nvSpPr>
        <p:spPr>
          <a:xfrm>
            <a:off x="1676400" y="1777071"/>
            <a:ext cx="8124825" cy="4781549"/>
          </a:xfrm>
        </p:spPr>
        <p:txBody>
          <a:bodyPr>
            <a:normAutofit/>
          </a:bodyPr>
          <a:lstStyle/>
          <a:p>
            <a:pPr marL="0" indent="0">
              <a:lnSpc>
                <a:spcPct val="110000"/>
              </a:lnSpc>
              <a:buNone/>
            </a:pPr>
            <a:r>
              <a:rPr lang="en-US" dirty="0"/>
              <a:t>This meeting will be recorded</a:t>
            </a:r>
            <a:br>
              <a:rPr lang="en-US" dirty="0"/>
            </a:br>
            <a:endParaRPr lang="en-US" dirty="0"/>
          </a:p>
          <a:p>
            <a:pPr marL="0" indent="0">
              <a:lnSpc>
                <a:spcPct val="110000"/>
              </a:lnSpc>
              <a:buNone/>
            </a:pPr>
            <a:r>
              <a:rPr lang="en-US" dirty="0"/>
              <a:t>Presentation slides are available on our </a:t>
            </a:r>
            <a:r>
              <a:rPr lang="en-US" dirty="0">
                <a:hlinkClick r:id="rId7"/>
              </a:rPr>
              <a:t>Meetings</a:t>
            </a:r>
            <a:r>
              <a:rPr lang="en-US" dirty="0"/>
              <a:t> page</a:t>
            </a:r>
            <a:br>
              <a:rPr lang="en-US" dirty="0"/>
            </a:br>
            <a:endParaRPr lang="en-US" dirty="0"/>
          </a:p>
          <a:p>
            <a:pPr marL="0" indent="0">
              <a:lnSpc>
                <a:spcPct val="110000"/>
              </a:lnSpc>
              <a:buNone/>
            </a:pPr>
            <a:r>
              <a:rPr lang="en-US" dirty="0"/>
              <a:t>Please stay muted </a:t>
            </a:r>
            <a:r>
              <a:rPr lang="en-US" u="sng" dirty="0"/>
              <a:t>during the educational presentation</a:t>
            </a:r>
            <a:r>
              <a:rPr lang="en-US" dirty="0"/>
              <a:t> and do not put us on hold if you are calling in on a phone line</a:t>
            </a:r>
            <a:br>
              <a:rPr lang="en-US" dirty="0"/>
            </a:br>
            <a:endParaRPr lang="en-US" dirty="0"/>
          </a:p>
          <a:p>
            <a:pPr marL="0" indent="0">
              <a:lnSpc>
                <a:spcPct val="110000"/>
              </a:lnSpc>
              <a:buNone/>
            </a:pPr>
            <a:r>
              <a:rPr lang="en-US" dirty="0"/>
              <a:t>Type in any questions or comments in the chat</a:t>
            </a:r>
            <a:br>
              <a:rPr lang="en-US" dirty="0"/>
            </a:br>
            <a:endParaRPr lang="en-US" dirty="0"/>
          </a:p>
          <a:p>
            <a:pPr marL="0" indent="0">
              <a:lnSpc>
                <a:spcPct val="110000"/>
              </a:lnSpc>
              <a:buNone/>
            </a:pPr>
            <a:r>
              <a:rPr lang="en-US" dirty="0"/>
              <a:t>CEUs will be provided </a:t>
            </a:r>
            <a:r>
              <a:rPr lang="en-US" i="1" dirty="0"/>
              <a:t>after</a:t>
            </a:r>
            <a:r>
              <a:rPr lang="en-US" dirty="0"/>
              <a:t> completion of speaker evaluation - a link will be shared at the end of the meeting</a:t>
            </a:r>
          </a:p>
        </p:txBody>
      </p:sp>
    </p:spTree>
    <p:extLst>
      <p:ext uri="{BB962C8B-B14F-4D97-AF65-F5344CB8AC3E}">
        <p14:creationId xmlns:p14="http://schemas.microsoft.com/office/powerpoint/2010/main" val="360684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Pediatric care</a:t>
            </a:r>
            <a:br>
              <a:rPr lang="en-US" b="1" dirty="0">
                <a:solidFill>
                  <a:schemeClr val="accent2">
                    <a:lumMod val="50000"/>
                  </a:schemeClr>
                </a:solidFill>
              </a:rPr>
            </a:br>
            <a:r>
              <a:rPr lang="en-US" sz="2800" dirty="0" err="1"/>
              <a:t>Rady</a:t>
            </a:r>
            <a:r>
              <a:rPr lang="en-US" sz="2800" dirty="0"/>
              <a:t> Children's</a:t>
            </a:r>
            <a:endParaRPr lang="en-US" sz="2000" b="1" dirty="0">
              <a:solidFill>
                <a:schemeClr val="accent2">
                  <a:lumMod val="50000"/>
                </a:schemeClr>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184467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County epidemiology</a:t>
            </a:r>
            <a:br>
              <a:rPr lang="en-US" b="1" dirty="0">
                <a:solidFill>
                  <a:schemeClr val="accent2">
                    <a:lumMod val="50000"/>
                  </a:schemeClr>
                </a:solidFill>
              </a:rPr>
            </a:br>
            <a:r>
              <a:rPr lang="en-US" sz="2800" dirty="0"/>
              <a:t>Mara Rauhauser</a:t>
            </a:r>
            <a:endParaRPr lang="en-US" sz="2000" b="1" dirty="0">
              <a:solidFill>
                <a:schemeClr val="accent2">
                  <a:lumMod val="50000"/>
                </a:schemeClr>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51489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E9C6-02EF-4FF2-A5E8-D78A2C44260C}"/>
              </a:ext>
            </a:extLst>
          </p:cNvPr>
          <p:cNvSpPr>
            <a:spLocks noGrp="1"/>
          </p:cNvSpPr>
          <p:nvPr>
            <p:ph type="title"/>
          </p:nvPr>
        </p:nvSpPr>
        <p:spPr>
          <a:xfrm>
            <a:off x="381000" y="180975"/>
            <a:ext cx="10058400" cy="1609344"/>
          </a:xfrm>
        </p:spPr>
        <p:txBody>
          <a:bodyPr/>
          <a:lstStyle/>
          <a:p>
            <a:r>
              <a:rPr lang="en-US" dirty="0"/>
              <a:t>California APIC Coordinating </a:t>
            </a:r>
            <a:r>
              <a:rPr lang="en-US" dirty="0" err="1"/>
              <a:t>COuncil</a:t>
            </a:r>
            <a:endParaRPr lang="en-US" dirty="0"/>
          </a:p>
        </p:txBody>
      </p:sp>
      <p:sp>
        <p:nvSpPr>
          <p:cNvPr id="3" name="Rectangle 2">
            <a:extLst>
              <a:ext uri="{FF2B5EF4-FFF2-40B4-BE49-F238E27FC236}">
                <a16:creationId xmlns:a16="http://schemas.microsoft.com/office/drawing/2014/main" id="{517EB2A7-FB1C-4D63-9AD8-F9B5E42D7E32}"/>
              </a:ext>
            </a:extLst>
          </p:cNvPr>
          <p:cNvSpPr/>
          <p:nvPr/>
        </p:nvSpPr>
        <p:spPr>
          <a:xfrm>
            <a:off x="345130" y="1477764"/>
            <a:ext cx="3276600" cy="1569660"/>
          </a:xfrm>
          <a:prstGeom prst="rect">
            <a:avLst/>
          </a:prstGeom>
        </p:spPr>
        <p:txBody>
          <a:bodyPr wrap="square">
            <a:spAutoFit/>
          </a:bodyPr>
          <a:lstStyle/>
          <a:p>
            <a:r>
              <a:rPr lang="en-US" sz="1600" dirty="0">
                <a:solidFill>
                  <a:srgbClr val="0A0A0A"/>
                </a:solidFill>
                <a:latin typeface="Arial" panose="020B0604020202020204" pitchFamily="34" charset="0"/>
                <a:cs typeface="Arial" panose="020B0604020202020204" pitchFamily="34" charset="0"/>
              </a:rPr>
              <a:t>October 2025, Newsom vetoed SB 317, which sought to codify and expand the "</a:t>
            </a:r>
            <a:r>
              <a:rPr lang="en-US" sz="1600" dirty="0">
                <a:solidFill>
                  <a:srgbClr val="0A0A0A"/>
                </a:solidFill>
                <a:latin typeface="Arial" panose="020B0604020202020204" pitchFamily="34" charset="0"/>
                <a:cs typeface="Arial" panose="020B0604020202020204" pitchFamily="34" charset="0"/>
                <a:hlinkClick r:id="rId2"/>
              </a:rPr>
              <a:t>California Surveillance of Wastewaters</a:t>
            </a:r>
            <a:r>
              <a:rPr lang="en-US" sz="1600" dirty="0">
                <a:solidFill>
                  <a:srgbClr val="0A0A0A"/>
                </a:solidFill>
                <a:latin typeface="Arial" panose="020B0604020202020204" pitchFamily="34" charset="0"/>
                <a:cs typeface="Arial" panose="020B0604020202020204" pitchFamily="34" charset="0"/>
              </a:rPr>
              <a:t>" (</a:t>
            </a:r>
            <a:r>
              <a:rPr lang="en-US" sz="1600" dirty="0" err="1">
                <a:solidFill>
                  <a:srgbClr val="0A0A0A"/>
                </a:solidFill>
                <a:latin typeface="Arial" panose="020B0604020202020204" pitchFamily="34" charset="0"/>
                <a:cs typeface="Arial" panose="020B0604020202020204" pitchFamily="34" charset="0"/>
              </a:rPr>
              <a:t>CalSuWers</a:t>
            </a:r>
            <a:r>
              <a:rPr lang="en-US" sz="1600" dirty="0">
                <a:solidFill>
                  <a:srgbClr val="0A0A0A"/>
                </a:solidFill>
                <a:latin typeface="Arial" panose="020B0604020202020204" pitchFamily="34" charset="0"/>
                <a:cs typeface="Arial" panose="020B0604020202020204" pitchFamily="34" charset="0"/>
              </a:rPr>
              <a:t>) network, citing General Fund cost pressures. </a:t>
            </a:r>
            <a:endParaRPr lang="en-US" sz="16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AB5F42F-B345-4FEF-98B1-2390DCD79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6257" y="1477764"/>
            <a:ext cx="3578266" cy="4771021"/>
          </a:xfrm>
          <a:prstGeom prst="rect">
            <a:avLst/>
          </a:prstGeom>
        </p:spPr>
      </p:pic>
      <p:pic>
        <p:nvPicPr>
          <p:cNvPr id="12" name="Picture 11">
            <a:extLst>
              <a:ext uri="{FF2B5EF4-FFF2-40B4-BE49-F238E27FC236}">
                <a16:creationId xmlns:a16="http://schemas.microsoft.com/office/drawing/2014/main" id="{8A807FFA-BE49-440D-A482-7707A1A751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1477764"/>
            <a:ext cx="3939476" cy="2957113"/>
          </a:xfrm>
          <a:prstGeom prst="rect">
            <a:avLst/>
          </a:prstGeom>
        </p:spPr>
      </p:pic>
      <p:pic>
        <p:nvPicPr>
          <p:cNvPr id="14" name="Picture 13">
            <a:extLst>
              <a:ext uri="{FF2B5EF4-FFF2-40B4-BE49-F238E27FC236}">
                <a16:creationId xmlns:a16="http://schemas.microsoft.com/office/drawing/2014/main" id="{8BB0BE7F-A94F-440C-B602-3B6816DD36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50" y="3276600"/>
            <a:ext cx="3474559" cy="2605919"/>
          </a:xfrm>
          <a:prstGeom prst="rect">
            <a:avLst/>
          </a:prstGeom>
        </p:spPr>
      </p:pic>
      <p:sp>
        <p:nvSpPr>
          <p:cNvPr id="15" name="TextBox 14">
            <a:extLst>
              <a:ext uri="{FF2B5EF4-FFF2-40B4-BE49-F238E27FC236}">
                <a16:creationId xmlns:a16="http://schemas.microsoft.com/office/drawing/2014/main" id="{43FBEE7D-584B-4611-929B-95D73D2C20D9}"/>
              </a:ext>
            </a:extLst>
          </p:cNvPr>
          <p:cNvSpPr txBox="1"/>
          <p:nvPr/>
        </p:nvSpPr>
        <p:spPr>
          <a:xfrm>
            <a:off x="8311459" y="5562600"/>
            <a:ext cx="3463064" cy="369332"/>
          </a:xfrm>
          <a:prstGeom prst="rect">
            <a:avLst/>
          </a:prstGeom>
          <a:noFill/>
        </p:spPr>
        <p:txBody>
          <a:bodyPr wrap="none" rtlCol="0">
            <a:spAutoFit/>
          </a:bodyPr>
          <a:lstStyle/>
          <a:p>
            <a:r>
              <a:rPr lang="en-US" dirty="0"/>
              <a:t>Legislative Advocacy Day 2026</a:t>
            </a:r>
          </a:p>
        </p:txBody>
      </p:sp>
      <p:pic>
        <p:nvPicPr>
          <p:cNvPr id="17" name="Picture 16">
            <a:extLst>
              <a:ext uri="{FF2B5EF4-FFF2-40B4-BE49-F238E27FC236}">
                <a16:creationId xmlns:a16="http://schemas.microsoft.com/office/drawing/2014/main" id="{5D86F676-F21B-451B-9F49-BD829E4A6D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1475" y="4042689"/>
            <a:ext cx="1752600" cy="1752600"/>
          </a:xfrm>
          <a:prstGeom prst="rect">
            <a:avLst/>
          </a:prstGeom>
          <a:solidFill>
            <a:srgbClr val="000000">
              <a:shade val="95000"/>
            </a:srgbClr>
          </a:solidFill>
          <a:ln w="444500" cap="sq">
            <a:solidFill>
              <a:srgbClr val="002060"/>
            </a:solidFill>
            <a:miter lim="800000"/>
          </a:ln>
          <a:effectLst>
            <a:outerShdw blurRad="254000" dist="190500" dir="2700000" sy="90000" algn="bl" rotWithShape="0">
              <a:srgbClr val="000000">
                <a:alpha val="40000"/>
              </a:srgbClr>
            </a:outerShdw>
          </a:effectLst>
        </p:spPr>
      </p:pic>
      <p:sp>
        <p:nvSpPr>
          <p:cNvPr id="19" name="Rectangle 18">
            <a:extLst>
              <a:ext uri="{FF2B5EF4-FFF2-40B4-BE49-F238E27FC236}">
                <a16:creationId xmlns:a16="http://schemas.microsoft.com/office/drawing/2014/main" id="{F70C7797-844E-47C9-BA56-7F9885509C44}"/>
              </a:ext>
            </a:extLst>
          </p:cNvPr>
          <p:cNvSpPr/>
          <p:nvPr/>
        </p:nvSpPr>
        <p:spPr>
          <a:xfrm>
            <a:off x="6347161" y="4579559"/>
            <a:ext cx="1752600" cy="1569660"/>
          </a:xfrm>
          <a:prstGeom prst="rect">
            <a:avLst/>
          </a:prstGeom>
        </p:spPr>
        <p:txBody>
          <a:bodyPr wrap="square">
            <a:spAutoFit/>
          </a:bodyPr>
          <a:lstStyle/>
          <a:p>
            <a:pPr algn="ctr"/>
            <a:r>
              <a:rPr lang="en-US" sz="1600" dirty="0">
                <a:solidFill>
                  <a:srgbClr val="0A0A0A"/>
                </a:solidFill>
                <a:latin typeface="Arial" panose="020B0604020202020204" pitchFamily="34" charset="0"/>
                <a:cs typeface="Arial" panose="020B0604020202020204" pitchFamily="34" charset="0"/>
              </a:rPr>
              <a:t>Post Questions for IPs from Dr. Erin Epson, CDPH </a:t>
            </a:r>
          </a:p>
          <a:p>
            <a:pPr algn="ctr"/>
            <a:endParaRPr lang="en-US" sz="1600" dirty="0">
              <a:solidFill>
                <a:srgbClr val="0A0A0A"/>
              </a:solidFill>
              <a:latin typeface="Arial" panose="020B0604020202020204" pitchFamily="34" charset="0"/>
              <a:cs typeface="Arial" panose="020B0604020202020204" pitchFamily="34" charset="0"/>
            </a:endParaRPr>
          </a:p>
          <a:p>
            <a:pPr algn="ctr"/>
            <a:r>
              <a:rPr lang="en-US" sz="1600" dirty="0">
                <a:solidFill>
                  <a:srgbClr val="0A0A0A"/>
                </a:solidFill>
                <a:latin typeface="Arial" panose="020B0604020202020204" pitchFamily="34" charset="0"/>
                <a:cs typeface="Arial" panose="020B0604020202020204" pitchFamily="34" charset="0"/>
              </a:rPr>
              <a:t>Complete now</a:t>
            </a:r>
            <a:endParaRPr lang="en-US" sz="1600" dirty="0">
              <a:latin typeface="Arial" panose="020B0604020202020204" pitchFamily="34" charset="0"/>
              <a:cs typeface="Arial" panose="020B0604020202020204" pitchFamily="34" charset="0"/>
            </a:endParaRPr>
          </a:p>
        </p:txBody>
      </p:sp>
      <p:sp>
        <p:nvSpPr>
          <p:cNvPr id="20" name="Arrow: Left 19">
            <a:extLst>
              <a:ext uri="{FF2B5EF4-FFF2-40B4-BE49-F238E27FC236}">
                <a16:creationId xmlns:a16="http://schemas.microsoft.com/office/drawing/2014/main" id="{33E22D1A-7A3B-49CC-8488-92ECF04C4808}"/>
              </a:ext>
            </a:extLst>
          </p:cNvPr>
          <p:cNvSpPr/>
          <p:nvPr/>
        </p:nvSpPr>
        <p:spPr>
          <a:xfrm>
            <a:off x="6477000" y="5655466"/>
            <a:ext cx="1348676" cy="152400"/>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6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E9C6-02EF-4FF2-A5E8-D78A2C44260C}"/>
              </a:ext>
            </a:extLst>
          </p:cNvPr>
          <p:cNvSpPr>
            <a:spLocks noGrp="1"/>
          </p:cNvSpPr>
          <p:nvPr>
            <p:ph type="title"/>
          </p:nvPr>
        </p:nvSpPr>
        <p:spPr>
          <a:xfrm>
            <a:off x="304800" y="-228600"/>
            <a:ext cx="10058400" cy="1609344"/>
          </a:xfrm>
        </p:spPr>
        <p:txBody>
          <a:bodyPr/>
          <a:lstStyle/>
          <a:p>
            <a:r>
              <a:rPr lang="en-US" dirty="0"/>
              <a:t>California APIC Coordinating </a:t>
            </a:r>
            <a:r>
              <a:rPr lang="en-US" dirty="0" err="1"/>
              <a:t>COuncil</a:t>
            </a:r>
            <a:endParaRPr lang="en-US" dirty="0"/>
          </a:p>
        </p:txBody>
      </p:sp>
      <p:pic>
        <p:nvPicPr>
          <p:cNvPr id="1026" name="Picture 1" descr="image002">
            <a:extLst>
              <a:ext uri="{FF2B5EF4-FFF2-40B4-BE49-F238E27FC236}">
                <a16:creationId xmlns:a16="http://schemas.microsoft.com/office/drawing/2014/main" id="{8AE76468-6355-46B5-BD25-123E05D9A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30617"/>
            <a:ext cx="6042025" cy="399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8E9DDF6-4A2D-4276-9C3F-25005A1C9D6B}"/>
              </a:ext>
            </a:extLst>
          </p:cNvPr>
          <p:cNvSpPr txBox="1"/>
          <p:nvPr/>
        </p:nvSpPr>
        <p:spPr>
          <a:xfrm>
            <a:off x="5334000" y="2133600"/>
            <a:ext cx="2667000" cy="1200329"/>
          </a:xfrm>
          <a:prstGeom prst="rect">
            <a:avLst/>
          </a:prstGeom>
          <a:noFill/>
        </p:spPr>
        <p:txBody>
          <a:bodyPr wrap="square" rtlCol="0">
            <a:spAutoFit/>
          </a:bodyPr>
          <a:lstStyle/>
          <a:p>
            <a:r>
              <a:rPr lang="en-US" dirty="0"/>
              <a:t>Next CA APIC Event in Palm Springs</a:t>
            </a:r>
          </a:p>
          <a:p>
            <a:endParaRPr lang="en-US" dirty="0"/>
          </a:p>
          <a:p>
            <a:r>
              <a:rPr lang="en-US" dirty="0"/>
              <a:t>May 8, 2026</a:t>
            </a:r>
          </a:p>
        </p:txBody>
      </p:sp>
      <p:pic>
        <p:nvPicPr>
          <p:cNvPr id="6" name="Picture 5">
            <a:extLst>
              <a:ext uri="{FF2B5EF4-FFF2-40B4-BE49-F238E27FC236}">
                <a16:creationId xmlns:a16="http://schemas.microsoft.com/office/drawing/2014/main" id="{A258A9CA-9A3B-4E36-83B9-A85AF0282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38225"/>
            <a:ext cx="4358153" cy="5638800"/>
          </a:xfrm>
          <a:prstGeom prst="rect">
            <a:avLst/>
          </a:prstGeom>
        </p:spPr>
      </p:pic>
    </p:spTree>
    <p:extLst>
      <p:ext uri="{BB962C8B-B14F-4D97-AF65-F5344CB8AC3E}">
        <p14:creationId xmlns:p14="http://schemas.microsoft.com/office/powerpoint/2010/main" val="496173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E9C6-02EF-4FF2-A5E8-D78A2C44260C}"/>
              </a:ext>
            </a:extLst>
          </p:cNvPr>
          <p:cNvSpPr>
            <a:spLocks noGrp="1"/>
          </p:cNvSpPr>
          <p:nvPr>
            <p:ph type="title"/>
          </p:nvPr>
        </p:nvSpPr>
        <p:spPr>
          <a:xfrm>
            <a:off x="381000" y="180975"/>
            <a:ext cx="10058400" cy="1609344"/>
          </a:xfrm>
        </p:spPr>
        <p:txBody>
          <a:bodyPr/>
          <a:lstStyle/>
          <a:p>
            <a:r>
              <a:rPr lang="en-US" dirty="0"/>
              <a:t>California APIC Coordinating </a:t>
            </a:r>
            <a:r>
              <a:rPr lang="en-US" dirty="0" err="1"/>
              <a:t>COuncil</a:t>
            </a:r>
            <a:endParaRPr lang="en-US" dirty="0"/>
          </a:p>
        </p:txBody>
      </p:sp>
      <p:pic>
        <p:nvPicPr>
          <p:cNvPr id="4" name="Picture 3">
            <a:extLst>
              <a:ext uri="{FF2B5EF4-FFF2-40B4-BE49-F238E27FC236}">
                <a16:creationId xmlns:a16="http://schemas.microsoft.com/office/drawing/2014/main" id="{DCA1B20E-4FFD-40BC-80BF-DB002E1162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1371600"/>
            <a:ext cx="4114800" cy="5143500"/>
          </a:xfrm>
          <a:prstGeom prst="rect">
            <a:avLst/>
          </a:prstGeom>
        </p:spPr>
      </p:pic>
    </p:spTree>
    <p:extLst>
      <p:ext uri="{BB962C8B-B14F-4D97-AF65-F5344CB8AC3E}">
        <p14:creationId xmlns:p14="http://schemas.microsoft.com/office/powerpoint/2010/main" val="4192742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dirty="0"/>
              <a:t>Announcements/roundtable</a:t>
            </a:r>
            <a:endParaRPr lang="en-US" sz="2000" b="1" dirty="0">
              <a:solidFill>
                <a:schemeClr val="accent2">
                  <a:lumMod val="50000"/>
                </a:schemeClr>
              </a:solidFill>
            </a:endParaRPr>
          </a:p>
        </p:txBody>
      </p:sp>
    </p:spTree>
    <p:extLst>
      <p:ext uri="{BB962C8B-B14F-4D97-AF65-F5344CB8AC3E}">
        <p14:creationId xmlns:p14="http://schemas.microsoft.com/office/powerpoint/2010/main" val="3376822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5" name="Group 1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7" name="Oval 1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9" name="Rectangle 18">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25845"/>
            <a:ext cx="12192000" cy="2610465"/>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51559" y="4355692"/>
            <a:ext cx="10509069" cy="1472224"/>
          </a:xfrm>
        </p:spPr>
        <p:txBody>
          <a:bodyPr vert="horz" lIns="91440" tIns="45720" rIns="91440" bIns="45720" rtlCol="0" anchor="b">
            <a:normAutofit/>
          </a:bodyPr>
          <a:lstStyle/>
          <a:p>
            <a:pPr>
              <a:lnSpc>
                <a:spcPct val="80000"/>
              </a:lnSpc>
              <a:defRPr/>
            </a:pPr>
            <a:r>
              <a:rPr lang="en-US" sz="6600">
                <a:solidFill>
                  <a:schemeClr val="tx1"/>
                </a:solidFill>
                <a:effectLst>
                  <a:outerShdw blurRad="50800" dist="38100" dir="2700000" algn="tl" rotWithShape="0">
                    <a:prstClr val="black">
                      <a:alpha val="40000"/>
                    </a:prstClr>
                  </a:outerShdw>
                </a:effectLst>
              </a:rPr>
              <a:t>Train wreck of the month</a:t>
            </a:r>
            <a:endParaRPr lang="en-US" sz="6600" b="1">
              <a:solidFill>
                <a:schemeClr val="tx1"/>
              </a:solidFill>
              <a:effectLst>
                <a:outerShdw blurRad="50800" dist="38100" dir="2700000" algn="tl" rotWithShape="0">
                  <a:prstClr val="black">
                    <a:alpha val="40000"/>
                  </a:prstClr>
                </a:outerShdw>
              </a:effectLst>
            </a:endParaRPr>
          </a:p>
        </p:txBody>
      </p:sp>
      <p:sp>
        <p:nvSpPr>
          <p:cNvPr id="2" name="Content Placeholder 1"/>
          <p:cNvSpPr>
            <a:spLocks noGrp="1"/>
          </p:cNvSpPr>
          <p:nvPr>
            <p:ph idx="1"/>
          </p:nvPr>
        </p:nvSpPr>
        <p:spPr>
          <a:xfrm>
            <a:off x="1069848" y="5908301"/>
            <a:ext cx="10509068" cy="448955"/>
          </a:xfrm>
        </p:spPr>
        <p:txBody>
          <a:bodyPr vert="horz" lIns="91440" tIns="45720" rIns="91440" bIns="45720" rtlCol="0">
            <a:normAutofit/>
          </a:bodyPr>
          <a:lstStyle/>
          <a:p>
            <a:pPr marL="0" lvl="0" indent="0">
              <a:buNone/>
            </a:pPr>
            <a:r>
              <a:rPr lang="en-US" sz="1700" i="1">
                <a:solidFill>
                  <a:srgbClr val="FFFFFF"/>
                </a:solidFill>
              </a:rPr>
              <a:t>Lessons learned, what worked?, what didn’t? Open, off-record, safe space, no-judgment discussion</a:t>
            </a:r>
          </a:p>
        </p:txBody>
      </p:sp>
      <p:pic>
        <p:nvPicPr>
          <p:cNvPr id="5" name="Picture 4" descr="View of motion blurred underground railway">
            <a:extLst>
              <a:ext uri="{FF2B5EF4-FFF2-40B4-BE49-F238E27FC236}">
                <a16:creationId xmlns:a16="http://schemas.microsoft.com/office/drawing/2014/main" id="{3102C792-6BD6-9959-E916-CE250CF447E4}"/>
              </a:ext>
            </a:extLst>
          </p:cNvPr>
          <p:cNvPicPr>
            <a:picLocks noChangeAspect="1"/>
          </p:cNvPicPr>
          <p:nvPr/>
        </p:nvPicPr>
        <p:blipFill>
          <a:blip r:embed="rId8"/>
          <a:srcRect t="32619" b="15239"/>
          <a:stretch>
            <a:fillRect/>
          </a:stretch>
        </p:blipFill>
        <p:spPr>
          <a:xfrm>
            <a:off x="20" y="10"/>
            <a:ext cx="12191980" cy="4243361"/>
          </a:xfrm>
          <a:prstGeom prst="rect">
            <a:avLst/>
          </a:prstGeom>
        </p:spPr>
      </p:pic>
    </p:spTree>
    <p:extLst>
      <p:ext uri="{BB962C8B-B14F-4D97-AF65-F5344CB8AC3E}">
        <p14:creationId xmlns:p14="http://schemas.microsoft.com/office/powerpoint/2010/main" val="4873941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8" name="Oval 2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1" name="Rectangle 30">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ectangle 32">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9AF7E0-BAB6-EE5F-16A2-247E3742D7E7}"/>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6000">
                <a:blipFill dpi="0" rotWithShape="1">
                  <a:blip r:embed="rId4"/>
                  <a:srcRect/>
                  <a:tile tx="6350" ty="-127000" sx="65000" sy="64000" flip="none" algn="tl"/>
                </a:blipFill>
              </a:rPr>
              <a:t>Eloquest Game</a:t>
            </a:r>
          </a:p>
        </p:txBody>
      </p:sp>
      <p:sp>
        <p:nvSpPr>
          <p:cNvPr id="37" name="Rectangle 36">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40" name="Oval 39">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Content Placeholder 4">
            <a:extLst>
              <a:ext uri="{FF2B5EF4-FFF2-40B4-BE49-F238E27FC236}">
                <a16:creationId xmlns:a16="http://schemas.microsoft.com/office/drawing/2014/main" id="{C3A0840D-2743-F2CD-571B-0E237DC75123}"/>
              </a:ext>
            </a:extLst>
          </p:cNvPr>
          <p:cNvPicPr>
            <a:picLocks noChangeAspect="1"/>
          </p:cNvPicPr>
          <p:nvPr/>
        </p:nvPicPr>
        <p:blipFill>
          <a:blip r:embed="rId6"/>
          <a:stretch>
            <a:fillRect/>
          </a:stretch>
        </p:blipFill>
        <p:spPr>
          <a:xfrm>
            <a:off x="2237620" y="1388911"/>
            <a:ext cx="3998171" cy="4011543"/>
          </a:xfrm>
          <a:prstGeom prst="rect">
            <a:avLst/>
          </a:prstGeom>
        </p:spPr>
      </p:pic>
    </p:spTree>
    <p:extLst>
      <p:ext uri="{BB962C8B-B14F-4D97-AF65-F5344CB8AC3E}">
        <p14:creationId xmlns:p14="http://schemas.microsoft.com/office/powerpoint/2010/main" val="1552670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A214B5-BFD7-9DB9-19FF-AA3746B86991}"/>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6705BDD5-9D36-9BAE-60EC-AF05FD2C0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49CE22-0F03-16DA-C69A-593B85A75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125DE67-1B62-8841-8454-EA5EF04C8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B9FF10E-5695-863D-CEAD-3B4AF1C44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8" name="Oval 27">
              <a:extLst>
                <a:ext uri="{FF2B5EF4-FFF2-40B4-BE49-F238E27FC236}">
                  <a16:creationId xmlns:a16="http://schemas.microsoft.com/office/drawing/2014/main" id="{181D6903-32A8-0AF2-DFBB-DF836D89B7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A94B6D7E-B70B-BCCF-C4E8-2C72CCAF7A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1" name="Rectangle 30">
            <a:extLst>
              <a:ext uri="{FF2B5EF4-FFF2-40B4-BE49-F238E27FC236}">
                <a16:creationId xmlns:a16="http://schemas.microsoft.com/office/drawing/2014/main" id="{8C56BE92-94C7-66B6-5590-7ED408403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ectangle 32">
            <a:extLst>
              <a:ext uri="{FF2B5EF4-FFF2-40B4-BE49-F238E27FC236}">
                <a16:creationId xmlns:a16="http://schemas.microsoft.com/office/drawing/2014/main" id="{362C4829-6DB9-FB0E-F87C-2EE9A2FCC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C86CC73-B66B-DBC7-5652-4CC5F866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2E303-B8A7-AD4A-0A61-5FD9A17DE504}"/>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6000" dirty="0" err="1">
                <a:blipFill dpi="0" rotWithShape="1">
                  <a:blip r:embed="rId4"/>
                  <a:srcRect/>
                  <a:tile tx="6350" ty="-127000" sx="65000" sy="64000" flip="none" algn="tl"/>
                </a:blipFill>
              </a:rPr>
              <a:t>Contec</a:t>
            </a:r>
            <a:endParaRPr lang="en-US" sz="6000" dirty="0">
              <a:blipFill dpi="0" rotWithShape="1">
                <a:blip r:embed="rId4"/>
                <a:srcRect/>
                <a:tile tx="6350" ty="-127000" sx="65000" sy="64000" flip="none" algn="tl"/>
              </a:blipFill>
            </a:endParaRPr>
          </a:p>
        </p:txBody>
      </p:sp>
      <p:sp>
        <p:nvSpPr>
          <p:cNvPr id="37" name="Rectangle 36">
            <a:extLst>
              <a:ext uri="{FF2B5EF4-FFF2-40B4-BE49-F238E27FC236}">
                <a16:creationId xmlns:a16="http://schemas.microsoft.com/office/drawing/2014/main" id="{B9874BA6-FAB9-9446-54CD-BFC9CFDB8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DD412557-AFDE-E464-CA8F-6DAD51FDB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40" name="Oval 39">
              <a:extLst>
                <a:ext uri="{FF2B5EF4-FFF2-40B4-BE49-F238E27FC236}">
                  <a16:creationId xmlns:a16="http://schemas.microsoft.com/office/drawing/2014/main" id="{3CB3D19A-6A6E-FB37-115A-93EBB1E5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0DF4D8C1-03E8-E079-9E27-CDCDE6B7A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E2C59609-0DBB-DBE3-6902-06D75D5F8F8A}"/>
              </a:ext>
            </a:extLst>
          </p:cNvPr>
          <p:cNvSpPr txBox="1"/>
          <p:nvPr/>
        </p:nvSpPr>
        <p:spPr>
          <a:xfrm>
            <a:off x="1173481" y="3210016"/>
            <a:ext cx="6096000" cy="369332"/>
          </a:xfrm>
          <a:prstGeom prst="rect">
            <a:avLst/>
          </a:prstGeom>
          <a:noFill/>
        </p:spPr>
        <p:txBody>
          <a:bodyPr wrap="square">
            <a:spAutoFit/>
          </a:bodyPr>
          <a:lstStyle/>
          <a:p>
            <a:r>
              <a:rPr lang="en-US" b="0" i="0" dirty="0" err="1">
                <a:solidFill>
                  <a:srgbClr val="1155CC"/>
                </a:solidFill>
                <a:effectLst/>
                <a:latin typeface="Arial" panose="020B0604020202020204" pitchFamily="34" charset="0"/>
                <a:hlinkClick r:id="rId6"/>
              </a:rPr>
              <a:t>ContecClean</a:t>
            </a:r>
            <a:r>
              <a:rPr lang="en-US" b="0" i="0" dirty="0">
                <a:solidFill>
                  <a:srgbClr val="1155CC"/>
                </a:solidFill>
                <a:effectLst/>
                <a:latin typeface="Arial" panose="020B0604020202020204" pitchFamily="34" charset="0"/>
                <a:hlinkClick r:id="rId6"/>
              </a:rPr>
              <a:t> Cloth Demonstration _ Infection Prevention</a:t>
            </a:r>
            <a:endParaRPr lang="en-US" dirty="0"/>
          </a:p>
        </p:txBody>
      </p:sp>
    </p:spTree>
    <p:extLst>
      <p:ext uri="{BB962C8B-B14F-4D97-AF65-F5344CB8AC3E}">
        <p14:creationId xmlns:p14="http://schemas.microsoft.com/office/powerpoint/2010/main" val="2476320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7B3B-35A9-7C3E-E8D1-D24036033AB2}"/>
              </a:ext>
            </a:extLst>
          </p:cNvPr>
          <p:cNvSpPr>
            <a:spLocks noGrp="1"/>
          </p:cNvSpPr>
          <p:nvPr>
            <p:ph type="title"/>
          </p:nvPr>
        </p:nvSpPr>
        <p:spPr/>
        <p:txBody>
          <a:bodyPr/>
          <a:lstStyle/>
          <a:p>
            <a:pPr algn="ctr"/>
            <a:r>
              <a:rPr lang="en-US" dirty="0"/>
              <a:t>Evaluation link for CEU today</a:t>
            </a:r>
          </a:p>
        </p:txBody>
      </p:sp>
      <p:sp>
        <p:nvSpPr>
          <p:cNvPr id="3" name="Content Placeholder 2">
            <a:extLst>
              <a:ext uri="{FF2B5EF4-FFF2-40B4-BE49-F238E27FC236}">
                <a16:creationId xmlns:a16="http://schemas.microsoft.com/office/drawing/2014/main" id="{E69845C3-04FF-B525-2673-F56042FF618B}"/>
              </a:ext>
            </a:extLst>
          </p:cNvPr>
          <p:cNvSpPr>
            <a:spLocks noGrp="1"/>
          </p:cNvSpPr>
          <p:nvPr>
            <p:ph idx="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95D5E166-48AA-DD32-1240-0CADD63A316A}"/>
              </a:ext>
            </a:extLst>
          </p:cNvPr>
          <p:cNvPicPr>
            <a:picLocks noChangeAspect="1"/>
          </p:cNvPicPr>
          <p:nvPr/>
        </p:nvPicPr>
        <p:blipFill>
          <a:blip r:embed="rId2"/>
          <a:stretch>
            <a:fillRect/>
          </a:stretch>
        </p:blipFill>
        <p:spPr>
          <a:xfrm>
            <a:off x="4570922" y="3205061"/>
            <a:ext cx="3050155" cy="3010900"/>
          </a:xfrm>
          <a:prstGeom prst="rect">
            <a:avLst/>
          </a:prstGeom>
        </p:spPr>
      </p:pic>
    </p:spTree>
    <p:extLst>
      <p:ext uri="{BB962C8B-B14F-4D97-AF65-F5344CB8AC3E}">
        <p14:creationId xmlns:p14="http://schemas.microsoft.com/office/powerpoint/2010/main" val="352827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4" name="Rectangle 1213">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6" name="Rectangle 1215">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Rectangle 1217">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0" name="Group 1219">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221" name="Oval 1220">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22" name="Oval 1221">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24" name="Rectangle 1223">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6" name="Rectangle 1225">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Rectangle 1227">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6000" dirty="0">
                <a:blipFill dpi="0" rotWithShape="1">
                  <a:blip r:embed="rId4"/>
                  <a:srcRect/>
                  <a:tile tx="6350" ty="-127000" sx="65000" sy="64000" flip="none" algn="tl"/>
                </a:blipFill>
              </a:rPr>
              <a:t>Today’s Lunch Sponsor</a:t>
            </a:r>
          </a:p>
        </p:txBody>
      </p:sp>
      <p:sp>
        <p:nvSpPr>
          <p:cNvPr id="1230" name="Rectangle 1229">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2" name="Group 1231">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233" name="Oval 1232">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34" name="Oval 1233">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026" name="Picture 2" descr="Eloquest Healthcare, Inc. | Ferndale MI">
            <a:extLst>
              <a:ext uri="{FF2B5EF4-FFF2-40B4-BE49-F238E27FC236}">
                <a16:creationId xmlns:a16="http://schemas.microsoft.com/office/drawing/2014/main" id="{E1F62151-4736-3905-BE28-0B43C2C017D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30934" y="1388911"/>
            <a:ext cx="4011543" cy="40115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https://tmghealthtech.com/wp-content/uploads/2021/10/TMG_Logo_FC.svg"/>
          <p:cNvSpPr>
            <a:spLocks noChangeAspect="1" noChangeArrowheads="1"/>
          </p:cNvSpPr>
          <p:nvPr/>
        </p:nvSpPr>
        <p:spPr bwMode="auto">
          <a:xfrm>
            <a:off x="1143000" y="823709"/>
            <a:ext cx="2781300" cy="514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590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10443E-20E2-CD67-F630-520A4CFB58A8}"/>
            </a:ext>
          </a:extLst>
        </p:cNvPr>
        <p:cNvGrpSpPr/>
        <p:nvPr/>
      </p:nvGrpSpPr>
      <p:grpSpPr>
        <a:xfrm>
          <a:off x="0" y="0"/>
          <a:ext cx="0" cy="0"/>
          <a:chOff x="0" y="0"/>
          <a:chExt cx="0" cy="0"/>
        </a:xfrm>
      </p:grpSpPr>
      <p:sp>
        <p:nvSpPr>
          <p:cNvPr id="1239" name="Rectangle 123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Rectangle 124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Rectangle 124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5" name="Group 124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246" name="Oval 124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47" name="Oval 124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49" name="Rectangle 1248">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1" name="Rectangle 1250">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Rectangle 1252">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14F828-594A-F024-4294-2EDEC82CA469}"/>
              </a:ext>
            </a:extLst>
          </p:cNvPr>
          <p:cNvSpPr>
            <a:spLocks noGrp="1"/>
          </p:cNvSpPr>
          <p:nvPr>
            <p:ph type="title"/>
          </p:nvPr>
        </p:nvSpPr>
        <p:spPr>
          <a:xfrm>
            <a:off x="8200102" y="1432223"/>
            <a:ext cx="3071064" cy="3357976"/>
          </a:xfrm>
        </p:spPr>
        <p:txBody>
          <a:bodyPr vert="horz" lIns="91440" tIns="45720" rIns="91440" bIns="45720" rtlCol="0" anchor="ctr">
            <a:normAutofit/>
          </a:bodyPr>
          <a:lstStyle/>
          <a:p>
            <a:pPr>
              <a:lnSpc>
                <a:spcPct val="80000"/>
              </a:lnSpc>
            </a:pPr>
            <a:r>
              <a:rPr lang="en-US" sz="6000" dirty="0">
                <a:blipFill dpi="0" rotWithShape="1">
                  <a:blip r:embed="rId4"/>
                  <a:srcRect/>
                  <a:tile tx="6350" ty="-127000" sx="65000" sy="64000" flip="none" algn="tl"/>
                </a:blipFill>
              </a:rPr>
              <a:t>Today’s Education Sponsor</a:t>
            </a:r>
          </a:p>
        </p:txBody>
      </p:sp>
      <p:sp>
        <p:nvSpPr>
          <p:cNvPr id="1255" name="Rectangle 1254">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7" name="Group 1256">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258" name="Oval 1257">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59" name="Oval 1258">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8" name="Picture 7">
            <a:extLst>
              <a:ext uri="{FF2B5EF4-FFF2-40B4-BE49-F238E27FC236}">
                <a16:creationId xmlns:a16="http://schemas.microsoft.com/office/drawing/2014/main" id="{70997AB6-FD22-A5EE-72DF-D108F53949A9}"/>
              </a:ext>
            </a:extLst>
          </p:cNvPr>
          <p:cNvPicPr>
            <a:picLocks noChangeAspect="1"/>
          </p:cNvPicPr>
          <p:nvPr/>
        </p:nvPicPr>
        <p:blipFill>
          <a:blip r:embed="rId6"/>
          <a:stretch>
            <a:fillRect/>
          </a:stretch>
        </p:blipFill>
        <p:spPr>
          <a:xfrm>
            <a:off x="920834" y="2292155"/>
            <a:ext cx="6631744" cy="2205055"/>
          </a:xfrm>
          <a:prstGeom prst="rect">
            <a:avLst/>
          </a:prstGeom>
        </p:spPr>
      </p:pic>
      <p:sp>
        <p:nvSpPr>
          <p:cNvPr id="5" name="AutoShape 2" descr="https://tmghealthtech.com/wp-content/uploads/2021/10/TMG_Logo_FC.svg">
            <a:extLst>
              <a:ext uri="{FF2B5EF4-FFF2-40B4-BE49-F238E27FC236}">
                <a16:creationId xmlns:a16="http://schemas.microsoft.com/office/drawing/2014/main" id="{41EFCA4E-80B5-6CAE-53C9-8ED277A2DA02}"/>
              </a:ext>
            </a:extLst>
          </p:cNvPr>
          <p:cNvSpPr>
            <a:spLocks noChangeAspect="1" noChangeArrowheads="1"/>
          </p:cNvSpPr>
          <p:nvPr/>
        </p:nvSpPr>
        <p:spPr bwMode="auto">
          <a:xfrm>
            <a:off x="1143000" y="823709"/>
            <a:ext cx="2781300" cy="514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0515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group of people's faces&#10;&#10;AI-generated content may be incorrect.">
            <a:extLst>
              <a:ext uri="{FF2B5EF4-FFF2-40B4-BE49-F238E27FC236}">
                <a16:creationId xmlns:a16="http://schemas.microsoft.com/office/drawing/2014/main" id="{8C66E456-FB7A-1F4E-E974-08E572EC3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63" y="85054"/>
            <a:ext cx="11284674" cy="6687892"/>
          </a:xfrm>
          <a:prstGeom prst="rect">
            <a:avLst/>
          </a:prstGeom>
        </p:spPr>
      </p:pic>
    </p:spTree>
    <p:extLst>
      <p:ext uri="{BB962C8B-B14F-4D97-AF65-F5344CB8AC3E}">
        <p14:creationId xmlns:p14="http://schemas.microsoft.com/office/powerpoint/2010/main" val="359302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&amp; Recognitions</a:t>
            </a:r>
          </a:p>
        </p:txBody>
      </p:sp>
      <p:sp>
        <p:nvSpPr>
          <p:cNvPr id="3" name="Content Placeholder 2"/>
          <p:cNvSpPr>
            <a:spLocks noGrp="1"/>
          </p:cNvSpPr>
          <p:nvPr>
            <p:ph idx="1"/>
          </p:nvPr>
        </p:nvSpPr>
        <p:spPr/>
        <p:txBody>
          <a:bodyPr/>
          <a:lstStyle/>
          <a:p>
            <a:r>
              <a:rPr lang="en-US" dirty="0"/>
              <a:t>New members</a:t>
            </a:r>
          </a:p>
          <a:p>
            <a:r>
              <a:rPr lang="en-US" dirty="0"/>
              <a:t>New certifications or re-certifications</a:t>
            </a:r>
          </a:p>
          <a:p>
            <a:r>
              <a:rPr lang="en-US" dirty="0"/>
              <a:t>First time attendees</a:t>
            </a:r>
          </a:p>
        </p:txBody>
      </p:sp>
    </p:spTree>
    <p:extLst>
      <p:ext uri="{BB962C8B-B14F-4D97-AF65-F5344CB8AC3E}">
        <p14:creationId xmlns:p14="http://schemas.microsoft.com/office/powerpoint/2010/main" val="56814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Business</a:t>
            </a:r>
          </a:p>
        </p:txBody>
      </p:sp>
      <p:sp>
        <p:nvSpPr>
          <p:cNvPr id="3" name="Content Placeholder 2"/>
          <p:cNvSpPr>
            <a:spLocks noGrp="1"/>
          </p:cNvSpPr>
          <p:nvPr>
            <p:ph idx="1"/>
          </p:nvPr>
        </p:nvSpPr>
        <p:spPr/>
        <p:txBody>
          <a:bodyPr/>
          <a:lstStyle/>
          <a:p>
            <a:r>
              <a:rPr lang="en-US" dirty="0"/>
              <a:t>Last meeting’s minutes approval</a:t>
            </a:r>
          </a:p>
          <a:p>
            <a:pPr marL="0" indent="0">
              <a:buNone/>
            </a:pPr>
            <a:endParaRPr lang="en-US" dirty="0"/>
          </a:p>
        </p:txBody>
      </p:sp>
    </p:spTree>
    <p:extLst>
      <p:ext uri="{BB962C8B-B14F-4D97-AF65-F5344CB8AC3E}">
        <p14:creationId xmlns:p14="http://schemas.microsoft.com/office/powerpoint/2010/main" val="104142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lstStyle/>
          <a:p>
            <a:pPr>
              <a:defRPr/>
            </a:pPr>
            <a:r>
              <a:rPr lang="en-US" dirty="0"/>
              <a:t>New Business</a:t>
            </a:r>
            <a:br>
              <a:rPr lang="en-US" b="1" dirty="0">
                <a:solidFill>
                  <a:schemeClr val="accent2">
                    <a:lumMod val="50000"/>
                  </a:schemeClr>
                </a:solidFill>
              </a:rPr>
            </a:br>
            <a:r>
              <a:rPr lang="en-US" sz="2800" dirty="0"/>
              <a:t>Frank Myers</a:t>
            </a:r>
            <a:endParaRPr lang="en-US" sz="2000" b="1" dirty="0">
              <a:solidFill>
                <a:schemeClr val="accent2">
                  <a:lumMod val="50000"/>
                </a:schemeClr>
              </a:solidFill>
            </a:endParaRPr>
          </a:p>
        </p:txBody>
      </p:sp>
      <p:sp>
        <p:nvSpPr>
          <p:cNvPr id="2" name="Content Placeholder 1"/>
          <p:cNvSpPr>
            <a:spLocks noGrp="1"/>
          </p:cNvSpPr>
          <p:nvPr>
            <p:ph idx="1"/>
          </p:nvPr>
        </p:nvSpPr>
        <p:spPr/>
        <p:txBody>
          <a:bodyPr rtlCol="0">
            <a:normAutofit/>
          </a:bodyPr>
          <a:lstStyle/>
          <a:p>
            <a:endParaRPr lang="en-US" dirty="0">
              <a:solidFill>
                <a:schemeClr val="tx1">
                  <a:lumMod val="75000"/>
                  <a:lumOff val="25000"/>
                </a:schemeClr>
              </a:solidFill>
            </a:endParaRPr>
          </a:p>
        </p:txBody>
      </p:sp>
    </p:spTree>
    <p:extLst>
      <p:ext uri="{BB962C8B-B14F-4D97-AF65-F5344CB8AC3E}">
        <p14:creationId xmlns:p14="http://schemas.microsoft.com/office/powerpoint/2010/main" val="371444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CD863-11E5-C9C6-4D97-C42406810F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B40C4C-719C-B054-8706-517E5572E334}"/>
              </a:ext>
            </a:extLst>
          </p:cNvPr>
          <p:cNvSpPr>
            <a:spLocks noGrp="1"/>
          </p:cNvSpPr>
          <p:nvPr>
            <p:ph type="title"/>
          </p:nvPr>
        </p:nvSpPr>
        <p:spPr>
          <a:xfrm>
            <a:off x="685800" y="484632"/>
            <a:ext cx="10896600" cy="1609344"/>
          </a:xfrm>
        </p:spPr>
        <p:txBody>
          <a:bodyPr rtlCol="0">
            <a:normAutofit/>
          </a:bodyPr>
          <a:lstStyle/>
          <a:p>
            <a:pPr>
              <a:defRPr/>
            </a:pPr>
            <a:r>
              <a:rPr lang="en-US" dirty="0"/>
              <a:t>EDUCATION REPORT </a:t>
            </a:r>
            <a:br>
              <a:rPr lang="en-US" sz="3200" b="1" dirty="0">
                <a:solidFill>
                  <a:schemeClr val="accent2">
                    <a:lumMod val="50000"/>
                  </a:schemeClr>
                </a:solidFill>
              </a:rPr>
            </a:br>
            <a:r>
              <a:rPr lang="en-US" sz="4800" dirty="0"/>
              <a:t>LISA KILGORE </a:t>
            </a:r>
            <a:endParaRPr lang="en-US" sz="3200" dirty="0"/>
          </a:p>
        </p:txBody>
      </p:sp>
      <p:sp>
        <p:nvSpPr>
          <p:cNvPr id="2" name="Content Placeholder 1">
            <a:extLst>
              <a:ext uri="{FF2B5EF4-FFF2-40B4-BE49-F238E27FC236}">
                <a16:creationId xmlns:a16="http://schemas.microsoft.com/office/drawing/2014/main" id="{289D1284-0537-7D58-8AA7-A7B141DDD49A}"/>
              </a:ext>
            </a:extLst>
          </p:cNvPr>
          <p:cNvSpPr>
            <a:spLocks noGrp="1"/>
          </p:cNvSpPr>
          <p:nvPr>
            <p:ph sz="half" idx="1"/>
          </p:nvPr>
        </p:nvSpPr>
        <p:spPr>
          <a:xfrm>
            <a:off x="304800" y="2057400"/>
            <a:ext cx="11353800" cy="4315968"/>
          </a:xfrm>
        </p:spPr>
        <p:txBody>
          <a:bodyPr>
            <a:normAutofit/>
          </a:bodyPr>
          <a:lstStyle/>
          <a:p>
            <a:endParaRPr lang="en-US" dirty="0"/>
          </a:p>
        </p:txBody>
      </p:sp>
    </p:spTree>
    <p:extLst>
      <p:ext uri="{BB962C8B-B14F-4D97-AF65-F5344CB8AC3E}">
        <p14:creationId xmlns:p14="http://schemas.microsoft.com/office/powerpoint/2010/main" val="28461063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5.jpeg"/></Relationships>
</file>

<file path=ppt/theme/theme1.xml><?xml version="1.0" encoding="utf-8"?>
<a:theme xmlns:a="http://schemas.openxmlformats.org/drawingml/2006/main" name="BD-PPT-Template">
  <a:themeElements>
    <a:clrScheme name="Custom 6">
      <a:dk1>
        <a:srgbClr val="404041"/>
      </a:dk1>
      <a:lt1>
        <a:srgbClr val="FFFFFF"/>
      </a:lt1>
      <a:dk2>
        <a:srgbClr val="5F6062"/>
      </a:dk2>
      <a:lt2>
        <a:srgbClr val="E6E7E9"/>
      </a:lt2>
      <a:accent1>
        <a:srgbClr val="F27707"/>
      </a:accent1>
      <a:accent2>
        <a:srgbClr val="004593"/>
      </a:accent2>
      <a:accent3>
        <a:srgbClr val="E7E5E1"/>
      </a:accent3>
      <a:accent4>
        <a:srgbClr val="BFB8B3"/>
      </a:accent4>
      <a:accent5>
        <a:srgbClr val="72635D"/>
      </a:accent5>
      <a:accent6>
        <a:srgbClr val="004593"/>
      </a:accent6>
      <a:hlink>
        <a:srgbClr val="F27707"/>
      </a:hlink>
      <a:folHlink>
        <a:srgbClr val="F68A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D610B"/>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6 BD-PPT-16x9-External-OrangeAngles-HighPosition" id="{AD3F9425-59D0-C44A-94A9-75745A6DB567}" vid="{B8AF6F03-4C3B-F140-8789-4FB859AC0B90}"/>
    </a:ext>
  </a:extLst>
</a:theme>
</file>

<file path=ppt/theme/theme2.xml><?xml version="1.0" encoding="utf-8"?>
<a:theme xmlns:a="http://schemas.openxmlformats.org/drawingml/2006/main" name="BD">
  <a:themeElements>
    <a:clrScheme name="Custom 2">
      <a:dk1>
        <a:srgbClr val="5E5E5E"/>
      </a:dk1>
      <a:lt1>
        <a:srgbClr val="FFFFFF"/>
      </a:lt1>
      <a:dk2>
        <a:srgbClr val="050A3D"/>
      </a:dk2>
      <a:lt2>
        <a:srgbClr val="F9F4F1"/>
      </a:lt2>
      <a:accent1>
        <a:srgbClr val="060A3C"/>
      </a:accent1>
      <a:accent2>
        <a:srgbClr val="044ED7"/>
      </a:accent2>
      <a:accent3>
        <a:srgbClr val="1D74FF"/>
      </a:accent3>
      <a:accent4>
        <a:srgbClr val="9199D8"/>
      </a:accent4>
      <a:accent5>
        <a:srgbClr val="FF6E00"/>
      </a:accent5>
      <a:accent6>
        <a:srgbClr val="DBD8D7"/>
      </a:accent6>
      <a:hlink>
        <a:srgbClr val="044DD6"/>
      </a:hlink>
      <a:folHlink>
        <a:srgbClr val="044DD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noFill/>
          <a:miter lim="400000"/>
        </a:ln>
        <a:effectLst/>
        <a:sp3d/>
      </a:spPr>
      <a:bodyPr rot="0" spcFirstLastPara="1" vertOverflow="overflow" horzOverflow="overflow" vert="horz" wrap="square" lIns="50800" tIns="50800" rIns="50800" bIns="50800" numCol="1" spcCol="38100" rtlCol="0" anchor="ctr">
        <a:noAutofit/>
      </a:bodyPr>
      <a:lstStyle>
        <a:defPPr marL="0" marR="0" indent="0" algn="ctr" defTabSz="825500" rtl="0" fontAlgn="auto" latinLnBrk="0" hangingPunct="0">
          <a:spcBef>
            <a:spcPts val="0"/>
          </a:spcBef>
          <a:spcAft>
            <a:spcPts val="0"/>
          </a:spcAft>
          <a:buClrTx/>
          <a:buSzTx/>
          <a:buFontTx/>
          <a:buNone/>
          <a:tabLst/>
          <a:defRPr kumimoji="0" sz="3600" u="none" strike="noStrike" cap="none" normalizeH="0" baseline="0" dirty="0" smtClean="0">
            <a:ln>
              <a:noFill/>
            </a:ln>
            <a:solidFill>
              <a:srgbClr val="FFFFFF"/>
            </a:solidFill>
            <a:effectLst/>
            <a:uFillTx/>
            <a:latin typeface="FS Albert Pro Light" panose="02000503040000020004" pitchFamily="2" charset="0"/>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spPr>
      <a:bodyPr wrap="square" lIns="91440" tIns="45720" rIns="91440" bIns="45720" rtlCol="0">
        <a:spAutoFit/>
      </a:bodyPr>
      <a:lstStyle>
        <a:defPPr algn="l" defTabSz="825500" hangingPunct="1">
          <a:defRPr sz="3600" dirty="0" smtClean="0">
            <a:solidFill>
              <a:schemeClr val="tx2"/>
            </a:solidFill>
            <a:latin typeface="FS Albert Pro Light" panose="02000503040000020004" pitchFamily="2" charset="0"/>
            <a:ea typeface="+mj-ea"/>
            <a:cs typeface="+mj-cs"/>
            <a:sym typeface="FSAlbertPro-Light"/>
          </a:defRPr>
        </a:defPPr>
      </a:lstStyle>
    </a:txDef>
  </a:objectDefaults>
  <a:extraClrSchemeLst/>
  <a:extLst>
    <a:ext uri="{05A4C25C-085E-4340-85A3-A5531E510DB2}">
      <thm15:themeFamily xmlns:thm15="http://schemas.microsoft.com/office/thememl/2012/main" name="BD-PPT-External" id="{11DCF4F7-7DE7-0D44-A843-C256DE7092C8}" vid="{1C82D3B8-2194-2745-A0D0-1E1F9A8040D0}"/>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11618</TotalTime>
  <Words>473</Words>
  <Application>Microsoft Office PowerPoint</Application>
  <PresentationFormat>Widescreen</PresentationFormat>
  <Paragraphs>82</Paragraphs>
  <Slides>29</Slides>
  <Notes>11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29</vt:i4>
      </vt:variant>
    </vt:vector>
  </HeadingPairs>
  <TitlesOfParts>
    <vt:vector size="44" baseType="lpstr">
      <vt:lpstr>Arial</vt:lpstr>
      <vt:lpstr>Calibri</vt:lpstr>
      <vt:lpstr>Courier New</vt:lpstr>
      <vt:lpstr>FS Albert Pro</vt:lpstr>
      <vt:lpstr>FS Albert Pro Light</vt:lpstr>
      <vt:lpstr>Helvetica Neue</vt:lpstr>
      <vt:lpstr>Lucida Grande</vt:lpstr>
      <vt:lpstr>Rockwell</vt:lpstr>
      <vt:lpstr>Rockwell Condensed</vt:lpstr>
      <vt:lpstr>Rockwell Extra Bold</vt:lpstr>
      <vt:lpstr>Verdana</vt:lpstr>
      <vt:lpstr>Wingdings</vt:lpstr>
      <vt:lpstr>BD-PPT-Template</vt:lpstr>
      <vt:lpstr>BD</vt:lpstr>
      <vt:lpstr>Wood Type</vt:lpstr>
      <vt:lpstr>Welcome</vt:lpstr>
      <vt:lpstr>Online Participant Reminders</vt:lpstr>
      <vt:lpstr>Today’s Lunch Sponsor</vt:lpstr>
      <vt:lpstr>Today’s Education Sponsor</vt:lpstr>
      <vt:lpstr>PowerPoint Presentation</vt:lpstr>
      <vt:lpstr>Introductions &amp; Recognitions</vt:lpstr>
      <vt:lpstr>Old Business</vt:lpstr>
      <vt:lpstr>New Business Frank Myers</vt:lpstr>
      <vt:lpstr>EDUCATION REPORT  LISA KILGORE </vt:lpstr>
      <vt:lpstr>Membership Report  Josie CandelariA/Brianna Scott</vt:lpstr>
      <vt:lpstr>Nominating &amp; Awards Jarrod Becasen, Claudia Sanchez GOAD, Raj Gill</vt:lpstr>
      <vt:lpstr>Social Report Kristyn Schumacher, Josie Candelaria</vt:lpstr>
      <vt:lpstr>Treasurer Report April 2026  Kim Delahanty</vt:lpstr>
      <vt:lpstr>Legislative Rep Report Cheryl Karn</vt:lpstr>
      <vt:lpstr>Ambulatory care Janessa Esteban</vt:lpstr>
      <vt:lpstr>HAI Liaison &amp; Advisory Report </vt:lpstr>
      <vt:lpstr>Infectious Disease Association of CA </vt:lpstr>
      <vt:lpstr>G.E.R.M. Commission Frank Myers</vt:lpstr>
      <vt:lpstr>Long Term Care </vt:lpstr>
      <vt:lpstr>Pediatric care Rady Children's</vt:lpstr>
      <vt:lpstr>County epidemiology Mara Rauhauser</vt:lpstr>
      <vt:lpstr>California APIC Coordinating COuncil</vt:lpstr>
      <vt:lpstr>California APIC Coordinating COuncil</vt:lpstr>
      <vt:lpstr>California APIC Coordinating COuncil</vt:lpstr>
      <vt:lpstr>Announcements/roundtable</vt:lpstr>
      <vt:lpstr>Train wreck of the month</vt:lpstr>
      <vt:lpstr>Eloquest Game</vt:lpstr>
      <vt:lpstr>Contec</vt:lpstr>
      <vt:lpstr>Evaluation link for CEU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Diego and Imperial County APIC Chapter 45th Anniversary!</dc:title>
  <dc:creator>sdic apic</dc:creator>
  <cp:lastModifiedBy>Kyle Mataya RN</cp:lastModifiedBy>
  <cp:revision>456</cp:revision>
  <dcterms:created xsi:type="dcterms:W3CDTF">2019-10-09T18:16:16Z</dcterms:created>
  <dcterms:modified xsi:type="dcterms:W3CDTF">2026-04-08T06:36:20Z</dcterms:modified>
</cp:coreProperties>
</file>